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83F6-2A66-4452-8538-4CF18D7759E2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2E3A-7921-4C51-B8C9-9043FF1E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83F6-2A66-4452-8538-4CF18D7759E2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2E3A-7921-4C51-B8C9-9043FF1E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9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83F6-2A66-4452-8538-4CF18D7759E2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2E3A-7921-4C51-B8C9-9043FF1E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83F6-2A66-4452-8538-4CF18D7759E2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2E3A-7921-4C51-B8C9-9043FF1E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8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83F6-2A66-4452-8538-4CF18D7759E2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2E3A-7921-4C51-B8C9-9043FF1E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3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83F6-2A66-4452-8538-4CF18D7759E2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2E3A-7921-4C51-B8C9-9043FF1E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4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83F6-2A66-4452-8538-4CF18D7759E2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2E3A-7921-4C51-B8C9-9043FF1E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83F6-2A66-4452-8538-4CF18D7759E2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2E3A-7921-4C51-B8C9-9043FF1E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83F6-2A66-4452-8538-4CF18D7759E2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2E3A-7921-4C51-B8C9-9043FF1E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9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83F6-2A66-4452-8538-4CF18D7759E2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2E3A-7921-4C51-B8C9-9043FF1E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6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83F6-2A66-4452-8538-4CF18D7759E2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2E3A-7921-4C51-B8C9-9043FF1E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4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D83F6-2A66-4452-8538-4CF18D7759E2}" type="datetimeFigureOut">
              <a:rPr lang="en-US" smtClean="0"/>
              <a:t>01-Nov-20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52E3A-7921-4C51-B8C9-9043FF1E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8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Money Management Android App For Ease In Trading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DEVELOPMENT PROJECT</a:t>
            </a:r>
          </a:p>
          <a:p>
            <a:r>
              <a:rPr lang="en-US" dirty="0" smtClean="0"/>
              <a:t>IC-C-24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7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76600" cy="5772439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Front Page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911" y="0"/>
            <a:ext cx="316523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896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47655" cy="5980257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Possible Trades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47" y="0"/>
            <a:ext cx="316523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589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66309" cy="6049530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Open Trades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L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ist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056" y="-39110"/>
            <a:ext cx="316523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448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45873" cy="5744730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Open Trades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493" y="0"/>
            <a:ext cx="316523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980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21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Money Management Android App For Ease In Trading</vt:lpstr>
      <vt:lpstr>Front Page</vt:lpstr>
      <vt:lpstr>Possible Trades</vt:lpstr>
      <vt:lpstr>Open Trades List</vt:lpstr>
      <vt:lpstr>Open Trades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Management Android App For Ease In Trading</dc:title>
  <dc:creator>VIVEK RUGLE</dc:creator>
  <cp:lastModifiedBy>VIVEK RUGLE</cp:lastModifiedBy>
  <cp:revision>4</cp:revision>
  <dcterms:created xsi:type="dcterms:W3CDTF">2020-10-22T10:21:43Z</dcterms:created>
  <dcterms:modified xsi:type="dcterms:W3CDTF">2020-11-01T18:23:34Z</dcterms:modified>
</cp:coreProperties>
</file>