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6" r:id="rId9"/>
    <p:sldId id="267" r:id="rId10"/>
    <p:sldId id="263" r:id="rId11"/>
  </p:sldIdLst>
  <p:sldSz cx="9144000" cy="5143500" type="screen16x9"/>
  <p:notesSz cx="6858000" cy="9144000"/>
  <p:embeddedFontLst>
    <p:embeddedFont>
      <p:font typeface="Raleway" panose="020B0604020202020204" charset="0"/>
      <p:regular r:id="rId13"/>
      <p:bold r:id="rId14"/>
      <p:italic r:id="rId15"/>
      <p:boldItalic r:id="rId16"/>
    </p:embeddedFont>
    <p:embeddedFont>
      <p:font typeface="Lato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93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a6a1e473b8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a6a1e473b8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a6a1e473b8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a6a1e473b8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a6a1e473b8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a6a1e473b8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a6a1e473b8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a6a1e473b8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a6a1e473b8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a6a1e473b8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AUTOLAYOUT">
    <p:bg>
      <p:bgPr>
        <a:solidFill>
          <a:srgbClr val="FFFFFF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" y="-3"/>
            <a:ext cx="914400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436825" y="901200"/>
            <a:ext cx="4065900" cy="3341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sz="3600">
                <a:solidFill>
                  <a:srgbClr val="42424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sz="3600">
                <a:solidFill>
                  <a:srgbClr val="42424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sz="3600">
                <a:solidFill>
                  <a:srgbClr val="42424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sz="3600">
                <a:solidFill>
                  <a:srgbClr val="42424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sz="3600">
                <a:solidFill>
                  <a:srgbClr val="42424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sz="3600">
                <a:solidFill>
                  <a:srgbClr val="42424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sz="3600">
                <a:solidFill>
                  <a:srgbClr val="42424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sz="3600">
                <a:solidFill>
                  <a:srgbClr val="42424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sz="3600">
                <a:solidFill>
                  <a:srgbClr val="424242"/>
                </a:solidFill>
              </a:defRPr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trainin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youtube.com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Money Management Android App For Ease In Trading</a:t>
            </a:r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DEVELOPMENT PROJECT</a:t>
            </a:r>
            <a:endParaRPr/>
          </a:p>
        </p:txBody>
      </p:sp>
      <p:sp>
        <p:nvSpPr>
          <p:cNvPr id="92" name="Google Shape;92;p14"/>
          <p:cNvSpPr txBox="1"/>
          <p:nvPr/>
        </p:nvSpPr>
        <p:spPr>
          <a:xfrm>
            <a:off x="729450" y="4288325"/>
            <a:ext cx="4128900" cy="4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Vivek Chandrashekhar Rugale - C 24 (11810369)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3" name="Google Shape;93;p14"/>
          <p:cNvSpPr txBox="1"/>
          <p:nvPr/>
        </p:nvSpPr>
        <p:spPr>
          <a:xfrm>
            <a:off x="6222380" y="4164425"/>
            <a:ext cx="219517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Lato"/>
                <a:ea typeface="Lato"/>
                <a:cs typeface="Lato"/>
                <a:sym typeface="Lato"/>
              </a:rPr>
              <a:t>Guided by - 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Lato"/>
                <a:ea typeface="Lato"/>
                <a:cs typeface="Lato"/>
                <a:sym typeface="Lato"/>
              </a:rPr>
              <a:t>Prof. Jayant Kulkarni</a:t>
            </a:r>
            <a:endParaRPr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>
            <a:spLocks noGrp="1"/>
          </p:cNvSpPr>
          <p:nvPr>
            <p:ph type="ctrTitle"/>
          </p:nvPr>
        </p:nvSpPr>
        <p:spPr>
          <a:xfrm>
            <a:off x="436825" y="901200"/>
            <a:ext cx="4065900" cy="334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/>
              <a:t>For a good trade in stock markets, one should be able to manage his money efficiently so that the outcome will be a good profit. Most of the times small profits and large losses can be seen due to bad money management while trading. Objective of this project is to make a mobile application where traders will be able to study the money they are investing in the various stocks. The app will also be able to compute the quantity of a particular stock to be bought depending upon the risk the trader is willing to take.</a:t>
            </a:r>
            <a:endParaRPr sz="15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Need of the project</a:t>
            </a:r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app will feature user’s portfolio statistics on home page.</a:t>
            </a:r>
            <a:endParaRPr sz="1400"/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More activities include possible trades, open trades and closed trades where all the basic calculations are done by the app and related information about your trade can be seen.</a:t>
            </a:r>
            <a:endParaRPr sz="1400"/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Using this android app, traders will  be able to study the flow of the money they have invested and will be able to take good decisions about next move.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Softwares and tools</a:t>
            </a:r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b="1"/>
              <a:t>Android Studio</a:t>
            </a:r>
            <a:endParaRPr sz="1500" b="1"/>
          </a:p>
          <a:p>
            <a:pPr marL="457200" lvl="0" indent="-3238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u="sng">
                <a:solidFill>
                  <a:schemeClr val="hlink"/>
                </a:solidFill>
                <a:hlinkClick r:id="rId3"/>
              </a:rPr>
              <a:t>https://developer.android.com/training</a:t>
            </a:r>
            <a:endParaRPr sz="1500"/>
          </a:p>
          <a:p>
            <a:pPr marL="457200" lvl="0" indent="-3238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u="sng">
                <a:solidFill>
                  <a:schemeClr val="hlink"/>
                </a:solidFill>
                <a:hlinkClick r:id="rId4"/>
              </a:rPr>
              <a:t>https://www.youtube.com/</a:t>
            </a:r>
            <a:r>
              <a:rPr lang="en" sz="1500"/>
              <a:t> </a:t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Workflow</a:t>
            </a:r>
            <a:endParaRPr/>
          </a:p>
        </p:txBody>
      </p:sp>
      <p:grpSp>
        <p:nvGrpSpPr>
          <p:cNvPr id="117" name="Google Shape;117;p18"/>
          <p:cNvGrpSpPr/>
          <p:nvPr/>
        </p:nvGrpSpPr>
        <p:grpSpPr>
          <a:xfrm>
            <a:off x="2098868" y="2021118"/>
            <a:ext cx="4949864" cy="2450521"/>
            <a:chOff x="2007825" y="1995425"/>
            <a:chExt cx="4610450" cy="2379700"/>
          </a:xfrm>
        </p:grpSpPr>
        <p:sp>
          <p:nvSpPr>
            <p:cNvPr id="119" name="Google Shape;119;p18"/>
            <p:cNvSpPr/>
            <p:nvPr/>
          </p:nvSpPr>
          <p:spPr>
            <a:xfrm>
              <a:off x="2007825" y="2962150"/>
              <a:ext cx="1041000" cy="4710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Portfolio stats</a:t>
              </a:r>
              <a:endParaRPr sz="1100"/>
            </a:p>
          </p:txBody>
        </p:sp>
        <p:sp>
          <p:nvSpPr>
            <p:cNvPr id="120" name="Google Shape;120;p18"/>
            <p:cNvSpPr/>
            <p:nvPr/>
          </p:nvSpPr>
          <p:spPr>
            <a:xfrm>
              <a:off x="3792550" y="1995425"/>
              <a:ext cx="1041000" cy="4710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Possible Trades</a:t>
              </a:r>
              <a:endParaRPr sz="1100"/>
            </a:p>
          </p:txBody>
        </p:sp>
        <p:sp>
          <p:nvSpPr>
            <p:cNvPr id="121" name="Google Shape;121;p18"/>
            <p:cNvSpPr/>
            <p:nvPr/>
          </p:nvSpPr>
          <p:spPr>
            <a:xfrm>
              <a:off x="3792550" y="2949775"/>
              <a:ext cx="1041000" cy="4710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Open Trades List</a:t>
              </a:r>
              <a:endParaRPr sz="1100"/>
            </a:p>
          </p:txBody>
        </p:sp>
        <p:sp>
          <p:nvSpPr>
            <p:cNvPr id="122" name="Google Shape;122;p18"/>
            <p:cNvSpPr/>
            <p:nvPr/>
          </p:nvSpPr>
          <p:spPr>
            <a:xfrm>
              <a:off x="3792550" y="3904125"/>
              <a:ext cx="1041000" cy="4710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Closed Trades List</a:t>
              </a:r>
              <a:endParaRPr sz="1100"/>
            </a:p>
          </p:txBody>
        </p:sp>
        <p:sp>
          <p:nvSpPr>
            <p:cNvPr id="123" name="Google Shape;123;p18"/>
            <p:cNvSpPr/>
            <p:nvPr/>
          </p:nvSpPr>
          <p:spPr>
            <a:xfrm>
              <a:off x="5577275" y="2962150"/>
              <a:ext cx="1041000" cy="4710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Information</a:t>
              </a:r>
              <a:endParaRPr sz="1100"/>
            </a:p>
          </p:txBody>
        </p:sp>
        <p:cxnSp>
          <p:nvCxnSpPr>
            <p:cNvPr id="126" name="Google Shape;126;p18"/>
            <p:cNvCxnSpPr>
              <a:stCxn id="119" idx="3"/>
              <a:endCxn id="120" idx="1"/>
            </p:cNvCxnSpPr>
            <p:nvPr/>
          </p:nvCxnSpPr>
          <p:spPr>
            <a:xfrm rot="10800000" flipH="1">
              <a:off x="3048825" y="2231050"/>
              <a:ext cx="743700" cy="966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7" name="Google Shape;127;p18"/>
            <p:cNvCxnSpPr>
              <a:stCxn id="119" idx="3"/>
              <a:endCxn id="121" idx="1"/>
            </p:cNvCxnSpPr>
            <p:nvPr/>
          </p:nvCxnSpPr>
          <p:spPr>
            <a:xfrm rot="10800000" flipH="1">
              <a:off x="3048825" y="3185350"/>
              <a:ext cx="743700" cy="12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8" name="Google Shape;128;p18"/>
            <p:cNvCxnSpPr>
              <a:endCxn id="122" idx="1"/>
            </p:cNvCxnSpPr>
            <p:nvPr/>
          </p:nvCxnSpPr>
          <p:spPr>
            <a:xfrm>
              <a:off x="3048850" y="3197625"/>
              <a:ext cx="743700" cy="942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9" name="Google Shape;129;p18"/>
            <p:cNvCxnSpPr>
              <a:stCxn id="121" idx="3"/>
              <a:endCxn id="123" idx="1"/>
            </p:cNvCxnSpPr>
            <p:nvPr/>
          </p:nvCxnSpPr>
          <p:spPr>
            <a:xfrm>
              <a:off x="4833550" y="3185275"/>
              <a:ext cx="743700" cy="12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Portfolio Stats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784" y="691376"/>
            <a:ext cx="1962185" cy="4251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620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Trades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1877" y="867471"/>
            <a:ext cx="1911791" cy="4142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910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Trades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584" y="691375"/>
            <a:ext cx="2003359" cy="43406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5704" y="652346"/>
            <a:ext cx="2021373" cy="4379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245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Closed Trades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794" y="512958"/>
            <a:ext cx="2075413" cy="4496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321071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241</Words>
  <Application>Microsoft Office PowerPoint</Application>
  <PresentationFormat>On-screen Show (16:9)</PresentationFormat>
  <Paragraphs>26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Raleway</vt:lpstr>
      <vt:lpstr>Lato</vt:lpstr>
      <vt:lpstr>Arial</vt:lpstr>
      <vt:lpstr>Streamline</vt:lpstr>
      <vt:lpstr>Money Management Android App For Ease In Trading</vt:lpstr>
      <vt:lpstr>Objective</vt:lpstr>
      <vt:lpstr>Need of the project</vt:lpstr>
      <vt:lpstr>Softwares and tools</vt:lpstr>
      <vt:lpstr>Workflow</vt:lpstr>
      <vt:lpstr>Portfolio Stats</vt:lpstr>
      <vt:lpstr>Possible Trades</vt:lpstr>
      <vt:lpstr>Open Trades</vt:lpstr>
      <vt:lpstr>Closed Trades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Money Management Android App For Ease In Trading</dc:title>
  <dc:creator>VIVEK RUGLE</dc:creator>
  <cp:lastModifiedBy>VIVEK RUGLE</cp:lastModifiedBy>
  <cp:revision>4</cp:revision>
  <dcterms:modified xsi:type="dcterms:W3CDTF">2021-01-13T18:37:48Z</dcterms:modified>
</cp:coreProperties>
</file>