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Raleway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6a1e473b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6a1e473b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6a1e473b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6a1e473b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6a1e473b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6a1e473b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6a1e473b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6a1e473b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6a1e473b8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6a1e473b8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6a1e473b8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6a1e473b8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6a1e473b8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6a1e473b8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436825" y="901200"/>
            <a:ext cx="4065900" cy="334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Money Management Android App For Ease In Trading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DEVELOPMENT PROJECT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729450" y="4288325"/>
            <a:ext cx="41289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Vivek Chandrashekhar Rugale - C 24 (11810369)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6222380" y="4164425"/>
            <a:ext cx="219517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Guided by - 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Prof. Jayant Kulkarni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For a good trade in stock markets, one should be able to manage his money efficiently so that the outcome will be a good profit. Most of the times small profits and large losses can be seen due to bad money management while trading. Objective of this project is to make a mobile application where traders will be able to study the money they are investing in the various stocks. The app will also be able to compute the quantity of a particular stock to be bought depending upon the risk the trader is willing to take.</a:t>
            </a:r>
            <a:endParaRPr sz="1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of the project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app will feature user’s portfolio statistics on home page.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More activities include possible trades, open trades and closed trades where all the basic calculations are done by the app and related information about your trade can be seen.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Using this android app, traders will  be able to study the flow of the money they have invested and will be able to take good decisions about next move.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Softwares and tools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Android Studio</a:t>
            </a:r>
            <a:endParaRPr sz="1500" b="1"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https://developer.android.com/training</a:t>
            </a:r>
            <a:endParaRPr sz="1500"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https://www.youtube.com/</a:t>
            </a:r>
            <a:r>
              <a:rPr lang="en" sz="1500"/>
              <a:t> 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grpSp>
        <p:nvGrpSpPr>
          <p:cNvPr id="117" name="Google Shape;117;p18"/>
          <p:cNvGrpSpPr/>
          <p:nvPr/>
        </p:nvGrpSpPr>
        <p:grpSpPr>
          <a:xfrm>
            <a:off x="1473563" y="2020225"/>
            <a:ext cx="6196875" cy="2379700"/>
            <a:chOff x="421400" y="1995425"/>
            <a:chExt cx="6196875" cy="2379700"/>
          </a:xfrm>
        </p:grpSpPr>
        <p:sp>
          <p:nvSpPr>
            <p:cNvPr id="118" name="Google Shape;118;p18"/>
            <p:cNvSpPr/>
            <p:nvPr/>
          </p:nvSpPr>
          <p:spPr>
            <a:xfrm>
              <a:off x="421400" y="2949775"/>
              <a:ext cx="1041000" cy="471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Sign up/ Login</a:t>
              </a:r>
              <a:endParaRPr sz="1100"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2007825" y="2962150"/>
              <a:ext cx="1041000" cy="471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Portfolio stats</a:t>
              </a:r>
              <a:endParaRPr sz="1100"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3792550" y="1995425"/>
              <a:ext cx="1041000" cy="471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Possible Trades</a:t>
              </a:r>
              <a:endParaRPr sz="1100"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3792550" y="2949775"/>
              <a:ext cx="1041000" cy="471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Open Trades List</a:t>
              </a:r>
              <a:endParaRPr sz="1100"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3792550" y="3904125"/>
              <a:ext cx="1041000" cy="471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Closed Trades List</a:t>
              </a:r>
              <a:endParaRPr sz="1100"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5577275" y="2962150"/>
              <a:ext cx="1041000" cy="471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Information</a:t>
              </a:r>
              <a:endParaRPr sz="1100"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5577275" y="3904125"/>
              <a:ext cx="1041000" cy="471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Information</a:t>
              </a:r>
              <a:endParaRPr sz="1100"/>
            </a:p>
          </p:txBody>
        </p:sp>
        <p:cxnSp>
          <p:nvCxnSpPr>
            <p:cNvPr id="125" name="Google Shape;125;p18"/>
            <p:cNvCxnSpPr>
              <a:stCxn id="118" idx="3"/>
              <a:endCxn id="119" idx="1"/>
            </p:cNvCxnSpPr>
            <p:nvPr/>
          </p:nvCxnSpPr>
          <p:spPr>
            <a:xfrm>
              <a:off x="1462400" y="3185275"/>
              <a:ext cx="545400" cy="1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6" name="Google Shape;126;p18"/>
            <p:cNvCxnSpPr>
              <a:stCxn id="119" idx="3"/>
              <a:endCxn id="120" idx="1"/>
            </p:cNvCxnSpPr>
            <p:nvPr/>
          </p:nvCxnSpPr>
          <p:spPr>
            <a:xfrm rot="10800000" flipH="1">
              <a:off x="3048825" y="2231050"/>
              <a:ext cx="743700" cy="966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7" name="Google Shape;127;p18"/>
            <p:cNvCxnSpPr>
              <a:stCxn id="119" idx="3"/>
              <a:endCxn id="121" idx="1"/>
            </p:cNvCxnSpPr>
            <p:nvPr/>
          </p:nvCxnSpPr>
          <p:spPr>
            <a:xfrm rot="10800000" flipH="1">
              <a:off x="3048825" y="3185350"/>
              <a:ext cx="743700" cy="1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" name="Google Shape;128;p18"/>
            <p:cNvCxnSpPr>
              <a:endCxn id="122" idx="1"/>
            </p:cNvCxnSpPr>
            <p:nvPr/>
          </p:nvCxnSpPr>
          <p:spPr>
            <a:xfrm>
              <a:off x="3048850" y="3197625"/>
              <a:ext cx="743700" cy="94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9" name="Google Shape;129;p18"/>
            <p:cNvCxnSpPr>
              <a:stCxn id="121" idx="3"/>
              <a:endCxn id="123" idx="1"/>
            </p:cNvCxnSpPr>
            <p:nvPr/>
          </p:nvCxnSpPr>
          <p:spPr>
            <a:xfrm>
              <a:off x="4833550" y="3185275"/>
              <a:ext cx="743700" cy="1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0" name="Google Shape;130;p18"/>
            <p:cNvCxnSpPr>
              <a:stCxn id="122" idx="3"/>
              <a:endCxn id="124" idx="1"/>
            </p:cNvCxnSpPr>
            <p:nvPr/>
          </p:nvCxnSpPr>
          <p:spPr>
            <a:xfrm>
              <a:off x="4833550" y="4139625"/>
              <a:ext cx="743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up till now</a:t>
            </a: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Following activities are completed -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Portfolio stats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Possible trades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 trades list view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Loading data to firebase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completion timeline</a:t>
            </a: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Activity portfolio stats - September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Activity possible trades - October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Activity Open trades - October/November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Activity Closed trades - November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Completion -  Before first week of december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ctrTitle"/>
          </p:nvPr>
        </p:nvSpPr>
        <p:spPr>
          <a:xfrm>
            <a:off x="436825" y="901200"/>
            <a:ext cx="4065900" cy="33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On-screen Show (16:9)</PresentationFormat>
  <Paragraphs>36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Lato</vt:lpstr>
      <vt:lpstr>Raleway</vt:lpstr>
      <vt:lpstr>Arial</vt:lpstr>
      <vt:lpstr>Streamline</vt:lpstr>
      <vt:lpstr>Money Management Android App For Ease In Trading</vt:lpstr>
      <vt:lpstr>Objective</vt:lpstr>
      <vt:lpstr>Need of the project</vt:lpstr>
      <vt:lpstr>Softwares and tools</vt:lpstr>
      <vt:lpstr>Workflow</vt:lpstr>
      <vt:lpstr>Work up till now</vt:lpstr>
      <vt:lpstr>Project completion timeline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 Management Android App For Ease In Trading</dc:title>
  <cp:lastModifiedBy>VIVEK RUGLE</cp:lastModifiedBy>
  <cp:revision>1</cp:revision>
  <dcterms:modified xsi:type="dcterms:W3CDTF">2020-11-01T17:45:00Z</dcterms:modified>
</cp:coreProperties>
</file>