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62" r:id="rId3"/>
    <p:sldId id="263" r:id="rId4"/>
    <p:sldId id="264" r:id="rId5"/>
    <p:sldId id="258" r:id="rId6"/>
    <p:sldId id="259" r:id="rId7"/>
    <p:sldId id="260" r:id="rId8"/>
    <p:sldId id="261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CC4-3D9F-4431-B157-2DFD56F35E14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D589-886A-4EF3-88AF-09DF6E6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7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CC4-3D9F-4431-B157-2DFD56F35E14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D589-886A-4EF3-88AF-09DF6E6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7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CC4-3D9F-4431-B157-2DFD56F35E14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D589-886A-4EF3-88AF-09DF6E6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8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CC4-3D9F-4431-B157-2DFD56F35E14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D589-886A-4EF3-88AF-09DF6E6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7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CC4-3D9F-4431-B157-2DFD56F35E14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D589-886A-4EF3-88AF-09DF6E6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1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CC4-3D9F-4431-B157-2DFD56F35E14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D589-886A-4EF3-88AF-09DF6E6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8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CC4-3D9F-4431-B157-2DFD56F35E14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D589-886A-4EF3-88AF-09DF6E6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4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CC4-3D9F-4431-B157-2DFD56F35E14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D589-886A-4EF3-88AF-09DF6E6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1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CC4-3D9F-4431-B157-2DFD56F35E14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D589-886A-4EF3-88AF-09DF6E6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8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CC4-3D9F-4431-B157-2DFD56F35E14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D589-886A-4EF3-88AF-09DF6E6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6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CC4-3D9F-4431-B157-2DFD56F35E14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D589-886A-4EF3-88AF-09DF6E6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8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CC4-3D9F-4431-B157-2DFD56F35E14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CD589-886A-4EF3-88AF-09DF6E69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laces/documentation/search" TargetMode="External"/><Relationship Id="rId2" Type="http://schemas.openxmlformats.org/officeDocument/2006/relationships/hyperlink" Target="https://developers.google.com/places/documen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google.com/places/documentation/photos" TargetMode="External"/><Relationship Id="rId4" Type="http://schemas.openxmlformats.org/officeDocument/2006/relationships/hyperlink" Target="https://developers.google.com/places/documentation/detai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5517" y="941832"/>
            <a:ext cx="8915399" cy="2262781"/>
          </a:xfrm>
        </p:spPr>
        <p:txBody>
          <a:bodyPr/>
          <a:lstStyle/>
          <a:p>
            <a:r>
              <a:rPr lang="en-US" dirty="0" smtClean="0"/>
              <a:t>		Food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5205" y="4210451"/>
            <a:ext cx="8915399" cy="1126283"/>
          </a:xfrm>
        </p:spPr>
        <p:txBody>
          <a:bodyPr>
            <a:normAutofit/>
          </a:bodyPr>
          <a:lstStyle/>
          <a:p>
            <a:pPr lvl="4"/>
            <a:endParaRPr lang="en-US" dirty="0" smtClean="0"/>
          </a:p>
          <a:p>
            <a:pPr marL="3486150" lvl="7" indent="-285750">
              <a:buFontTx/>
              <a:buChar char="-"/>
            </a:pPr>
            <a:r>
              <a:rPr lang="en-US" sz="1500" b="1" dirty="0" err="1" smtClean="0"/>
              <a:t>Preety</a:t>
            </a:r>
            <a:r>
              <a:rPr lang="en-US" sz="1500" b="1" dirty="0" smtClean="0"/>
              <a:t> Mishra</a:t>
            </a:r>
          </a:p>
          <a:p>
            <a:pPr lvl="4"/>
            <a:r>
              <a:rPr lang="en-US" sz="1500" b="1" dirty="0" smtClean="0"/>
              <a:t> 	    	      Harshad Sathe	</a:t>
            </a:r>
          </a:p>
          <a:p>
            <a:pPr lvl="6"/>
            <a:r>
              <a:rPr lang="en-US" sz="1500" b="1" dirty="0" smtClean="0"/>
              <a:t>	                       </a:t>
            </a:r>
            <a:r>
              <a:rPr lang="en-US" sz="1500" b="1" dirty="0" err="1" smtClean="0"/>
              <a:t>Vivekanand</a:t>
            </a:r>
            <a:r>
              <a:rPr lang="en-US" sz="1500" b="1" dirty="0" smtClean="0"/>
              <a:t> Shankar Acharya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21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43"/>
          </a:xfrm>
        </p:spPr>
        <p:txBody>
          <a:bodyPr/>
          <a:lstStyle/>
          <a:p>
            <a:r>
              <a:rPr lang="en-US" b="1" dirty="0"/>
              <a:t>Technology </a:t>
            </a:r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848"/>
            <a:ext cx="10515600" cy="486778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Frontend: </a:t>
            </a:r>
            <a:endParaRPr lang="en-US" b="0" dirty="0" smtClean="0">
              <a:effectLst/>
            </a:endParaRPr>
          </a:p>
          <a:p>
            <a:pPr lvl="1"/>
            <a:r>
              <a:rPr lang="en-US" sz="2900" dirty="0"/>
              <a:t>JSP + JavaScript + CSS</a:t>
            </a:r>
            <a:endParaRPr lang="en-US" sz="2900" dirty="0" smtClean="0">
              <a:effectLst/>
            </a:endParaRPr>
          </a:p>
          <a:p>
            <a:pPr lvl="1"/>
            <a:r>
              <a:rPr lang="en-US" sz="2900" dirty="0"/>
              <a:t>AJAX</a:t>
            </a:r>
            <a:endParaRPr lang="en-US" sz="2900" dirty="0" smtClean="0">
              <a:effectLst/>
            </a:endParaRPr>
          </a:p>
          <a:p>
            <a:pPr lvl="1"/>
            <a:r>
              <a:rPr lang="en-US" sz="2900" dirty="0" smtClean="0"/>
              <a:t>JWS(</a:t>
            </a:r>
            <a:r>
              <a:rPr lang="en-US" sz="2900" dirty="0" err="1" smtClean="0"/>
              <a:t>WebServices</a:t>
            </a:r>
            <a:r>
              <a:rPr lang="en-US" sz="2900" dirty="0"/>
              <a:t>)</a:t>
            </a:r>
            <a:endParaRPr lang="en-US" sz="2900" dirty="0" smtClean="0">
              <a:effectLst/>
            </a:endParaRPr>
          </a:p>
          <a:p>
            <a:pPr lvl="2" fontAlgn="base"/>
            <a:r>
              <a:rPr lang="en-US" sz="2600" dirty="0"/>
              <a:t>Address</a:t>
            </a:r>
          </a:p>
          <a:p>
            <a:pPr lvl="2" fontAlgn="base"/>
            <a:r>
              <a:rPr lang="en-US" sz="2600" dirty="0"/>
              <a:t>Restaurant</a:t>
            </a:r>
          </a:p>
          <a:p>
            <a:pPr lvl="2" fontAlgn="base"/>
            <a:r>
              <a:rPr lang="en-US" sz="2600" dirty="0" smtClean="0"/>
              <a:t>User</a:t>
            </a:r>
          </a:p>
          <a:p>
            <a:pPr lvl="2" fontAlgn="base"/>
            <a:endParaRPr lang="en-US" b="1" dirty="0"/>
          </a:p>
          <a:p>
            <a:r>
              <a:rPr lang="en-US" sz="2900" b="1" dirty="0"/>
              <a:t>Backend:  </a:t>
            </a:r>
          </a:p>
          <a:p>
            <a:pPr lvl="1"/>
            <a:r>
              <a:rPr lang="en-US" sz="2900" dirty="0"/>
              <a:t>JPA</a:t>
            </a:r>
          </a:p>
          <a:p>
            <a:pPr lvl="1"/>
            <a:r>
              <a:rPr lang="en-US" sz="2900" dirty="0"/>
              <a:t>MySQL</a:t>
            </a:r>
          </a:p>
          <a:p>
            <a:pPr lvl="1"/>
            <a:endParaRPr lang="en-US" b="0" dirty="0" smtClean="0">
              <a:effectLst/>
            </a:endParaRPr>
          </a:p>
          <a:p>
            <a:r>
              <a:rPr lang="en-US" b="1" dirty="0" smtClean="0"/>
              <a:t>Server </a:t>
            </a:r>
            <a:r>
              <a:rPr lang="en-US" b="1" dirty="0"/>
              <a:t>: </a:t>
            </a:r>
            <a:endParaRPr lang="en-US" b="0" dirty="0" smtClean="0">
              <a:effectLst/>
            </a:endParaRPr>
          </a:p>
          <a:p>
            <a:pPr lvl="1"/>
            <a:r>
              <a:rPr lang="en-US" sz="2900" dirty="0"/>
              <a:t>Apache Tomcat Server 7</a:t>
            </a:r>
          </a:p>
          <a:p>
            <a:pPr lvl="1"/>
            <a:endParaRPr lang="en-US" b="0" dirty="0" smtClean="0">
              <a:effectLst/>
            </a:endParaRPr>
          </a:p>
          <a:p>
            <a:r>
              <a:rPr lang="en-US" b="1" dirty="0" smtClean="0"/>
              <a:t>Operating </a:t>
            </a:r>
            <a:r>
              <a:rPr lang="en-US" b="1" dirty="0"/>
              <a:t>System:</a:t>
            </a:r>
            <a:endParaRPr lang="en-US" b="0" dirty="0" smtClean="0">
              <a:effectLst/>
            </a:endParaRPr>
          </a:p>
          <a:p>
            <a:pPr lvl="1"/>
            <a:r>
              <a:rPr lang="en-US" sz="2900" dirty="0"/>
              <a:t>Windows OS</a:t>
            </a:r>
          </a:p>
        </p:txBody>
      </p:sp>
    </p:spTree>
    <p:extLst>
      <p:ext uri="{BB962C8B-B14F-4D97-AF65-F5344CB8AC3E}">
        <p14:creationId xmlns:p14="http://schemas.microsoft.com/office/powerpoint/2010/main" val="1187593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Data model(UML Class Diagram)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70" y="920368"/>
            <a:ext cx="9082765" cy="5480431"/>
          </a:xfrm>
        </p:spPr>
      </p:pic>
    </p:spTree>
    <p:extLst>
      <p:ext uri="{BB962C8B-B14F-4D97-AF65-F5344CB8AC3E}">
        <p14:creationId xmlns:p14="http://schemas.microsoft.com/office/powerpoint/2010/main" val="388079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time to wait </a:t>
            </a:r>
            <a:r>
              <a:rPr lang="en-US" dirty="0"/>
              <a:t>outside a restaurant for </a:t>
            </a:r>
            <a:r>
              <a:rPr lang="en-US" dirty="0" smtClean="0"/>
              <a:t>your turn ?</a:t>
            </a:r>
          </a:p>
          <a:p>
            <a:endParaRPr lang="en-US" dirty="0" smtClean="0"/>
          </a:p>
          <a:p>
            <a:r>
              <a:rPr lang="en-US" dirty="0" smtClean="0"/>
              <a:t>Confused which restaurant to choose?</a:t>
            </a:r>
          </a:p>
          <a:p>
            <a:endParaRPr lang="en-US" dirty="0" smtClean="0"/>
          </a:p>
          <a:p>
            <a:r>
              <a:rPr lang="en-US" dirty="0" smtClean="0"/>
              <a:t>Want to see what your Friends or Family members are interested 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7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Food World helps you search and book a restaurant at a button click</a:t>
            </a:r>
          </a:p>
          <a:p>
            <a:endParaRPr lang="en-US" sz="2400" dirty="0"/>
          </a:p>
          <a:p>
            <a:r>
              <a:rPr lang="en-US" sz="2400" dirty="0" smtClean="0"/>
              <a:t>It also allows you to Follow your friends or </a:t>
            </a:r>
            <a:r>
              <a:rPr lang="en-US" sz="2400" dirty="0"/>
              <a:t>f</a:t>
            </a:r>
            <a:r>
              <a:rPr lang="en-US" sz="2400" dirty="0" smtClean="0"/>
              <a:t>amily members</a:t>
            </a:r>
          </a:p>
          <a:p>
            <a:endParaRPr lang="en-US" sz="2400" dirty="0" smtClean="0"/>
          </a:p>
          <a:p>
            <a:r>
              <a:rPr lang="en-US" sz="2400" dirty="0" smtClean="0"/>
              <a:t>View their favorite restaurants, see their reviews</a:t>
            </a:r>
          </a:p>
          <a:p>
            <a:endParaRPr lang="en-US" sz="2400" dirty="0"/>
          </a:p>
          <a:p>
            <a:r>
              <a:rPr lang="en-US" sz="2400" dirty="0" smtClean="0"/>
              <a:t>Add Restaurants to your Favorites List</a:t>
            </a:r>
          </a:p>
          <a:p>
            <a:endParaRPr lang="en-US" sz="2400" dirty="0"/>
          </a:p>
          <a:p>
            <a:r>
              <a:rPr lang="en-US" sz="2400" dirty="0" smtClean="0"/>
              <a:t>Write Reviews for the restaurant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184"/>
            <a:ext cx="10515600" cy="470477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3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>
            <a:normAutofit/>
          </a:bodyPr>
          <a:lstStyle/>
          <a:p>
            <a:r>
              <a:rPr lang="en-US" sz="4000" b="1" dirty="0"/>
              <a:t>Use cases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144"/>
            <a:ext cx="10515600" cy="5242687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 smtClean="0"/>
              <a:t>Login</a:t>
            </a:r>
          </a:p>
          <a:p>
            <a:pPr lvl="1" fontAlgn="base"/>
            <a:r>
              <a:rPr lang="en-US" sz="2300" dirty="0"/>
              <a:t>User Login</a:t>
            </a:r>
          </a:p>
          <a:p>
            <a:pPr lvl="1" fontAlgn="base"/>
            <a:r>
              <a:rPr lang="en-US" sz="2300" dirty="0"/>
              <a:t>Incorrect Login credentials</a:t>
            </a:r>
          </a:p>
          <a:p>
            <a:pPr lvl="1" fontAlgn="base"/>
            <a:r>
              <a:rPr lang="en-US" sz="2300" dirty="0"/>
              <a:t>User </a:t>
            </a:r>
            <a:r>
              <a:rPr lang="en-US" sz="2300" dirty="0" smtClean="0"/>
              <a:t>Logout</a:t>
            </a:r>
          </a:p>
          <a:p>
            <a:r>
              <a:rPr lang="en-US" u="sng" dirty="0" smtClean="0"/>
              <a:t>Manage User</a:t>
            </a:r>
          </a:p>
          <a:p>
            <a:pPr lvl="1" fontAlgn="base"/>
            <a:r>
              <a:rPr lang="en-US" sz="2300" dirty="0"/>
              <a:t>Register User</a:t>
            </a:r>
          </a:p>
          <a:p>
            <a:pPr lvl="1" fontAlgn="base"/>
            <a:r>
              <a:rPr lang="en-US" sz="2300" dirty="0"/>
              <a:t>Edit/Update Profile</a:t>
            </a:r>
          </a:p>
          <a:p>
            <a:pPr lvl="1" fontAlgn="base"/>
            <a:r>
              <a:rPr lang="en-US" sz="2300" dirty="0"/>
              <a:t>Delete User</a:t>
            </a:r>
          </a:p>
          <a:p>
            <a:pPr lvl="1" fontAlgn="base"/>
            <a:r>
              <a:rPr lang="en-US" sz="2300" dirty="0"/>
              <a:t>Display User </a:t>
            </a:r>
            <a:r>
              <a:rPr lang="en-US" sz="2300" dirty="0" smtClean="0"/>
              <a:t>Profile</a:t>
            </a:r>
          </a:p>
          <a:p>
            <a:pPr lvl="1" fontAlgn="base"/>
            <a:endParaRPr lang="en-US" sz="2000" dirty="0"/>
          </a:p>
          <a:p>
            <a:r>
              <a:rPr lang="en-US" u="sng" dirty="0" smtClean="0"/>
              <a:t>Connecting with other users</a:t>
            </a:r>
            <a:endParaRPr lang="en-US" u="sng" dirty="0" smtClean="0"/>
          </a:p>
          <a:p>
            <a:pPr lvl="1" fontAlgn="base"/>
            <a:r>
              <a:rPr lang="en-US" sz="2300" dirty="0"/>
              <a:t>Find a User</a:t>
            </a:r>
          </a:p>
          <a:p>
            <a:pPr lvl="1" fontAlgn="base"/>
            <a:r>
              <a:rPr lang="en-US" sz="2300" dirty="0"/>
              <a:t>Incorrect user search-Display error string</a:t>
            </a:r>
          </a:p>
          <a:p>
            <a:pPr lvl="1" fontAlgn="base"/>
            <a:r>
              <a:rPr lang="en-US" sz="2300" dirty="0"/>
              <a:t>Display Searched User profile page</a:t>
            </a:r>
          </a:p>
          <a:p>
            <a:pPr lvl="1" fontAlgn="base"/>
            <a:r>
              <a:rPr lang="en-US" sz="2300" dirty="0"/>
              <a:t>Follow a User</a:t>
            </a:r>
          </a:p>
          <a:p>
            <a:pPr lvl="1" fontAlgn="base"/>
            <a:r>
              <a:rPr lang="en-US" sz="2300" dirty="0"/>
              <a:t>Unfollow a </a:t>
            </a:r>
            <a:r>
              <a:rPr lang="en-US" sz="2300" dirty="0" smtClean="0"/>
              <a:t>User</a:t>
            </a:r>
          </a:p>
          <a:p>
            <a:pPr lvl="1" fontAlgn="base"/>
            <a:r>
              <a:rPr lang="en-US" sz="2000" dirty="0" smtClean="0"/>
              <a:t>HOME&gt;Find a user&gt;Favorites&gt;Click on a Restaurant for more Details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84601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60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Use cases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449"/>
            <a:ext cx="10515600" cy="4351338"/>
          </a:xfrm>
        </p:spPr>
        <p:txBody>
          <a:bodyPr>
            <a:normAutofit/>
          </a:bodyPr>
          <a:lstStyle/>
          <a:p>
            <a:r>
              <a:rPr lang="en-US" u="sng" dirty="0" smtClean="0"/>
              <a:t>Following:</a:t>
            </a:r>
          </a:p>
          <a:p>
            <a:pPr lvl="1" fontAlgn="base"/>
            <a:r>
              <a:rPr lang="en-US" sz="2100" dirty="0"/>
              <a:t>Displays all users whom the logged-in user is </a:t>
            </a:r>
            <a:r>
              <a:rPr lang="en-US" sz="2100" dirty="0" smtClean="0"/>
              <a:t>following</a:t>
            </a:r>
          </a:p>
          <a:p>
            <a:pPr lvl="1" fontAlgn="base"/>
            <a:r>
              <a:rPr lang="en-US" sz="2100" dirty="0"/>
              <a:t>Click on User&gt;Following Users Profile page</a:t>
            </a:r>
            <a:endParaRPr lang="en-US" sz="2100" dirty="0" smtClean="0"/>
          </a:p>
          <a:p>
            <a:r>
              <a:rPr lang="en-US" u="sng" dirty="0" smtClean="0"/>
              <a:t>Reviews</a:t>
            </a:r>
            <a:r>
              <a:rPr lang="en-US" dirty="0" smtClean="0"/>
              <a:t>:</a:t>
            </a:r>
          </a:p>
          <a:p>
            <a:pPr lvl="1"/>
            <a:r>
              <a:rPr lang="en-US" sz="2100" dirty="0"/>
              <a:t>Displays all the reviews of the logged in </a:t>
            </a:r>
            <a:r>
              <a:rPr lang="en-US" sz="2100" dirty="0" smtClean="0"/>
              <a:t>user</a:t>
            </a:r>
          </a:p>
          <a:p>
            <a:pPr lvl="1"/>
            <a:r>
              <a:rPr lang="fr-FR" sz="2100" dirty="0"/>
              <a:t>Click on Restaurant&gt; Restaurant </a:t>
            </a:r>
            <a:r>
              <a:rPr lang="fr-FR" sz="2100" dirty="0" err="1"/>
              <a:t>Detail</a:t>
            </a:r>
            <a:r>
              <a:rPr lang="fr-FR" sz="2100" dirty="0"/>
              <a:t> Page</a:t>
            </a:r>
          </a:p>
          <a:p>
            <a:pPr lvl="1"/>
            <a:r>
              <a:rPr lang="en-US" sz="2100" dirty="0"/>
              <a:t>Click on Restaurant&gt; Restaurant Detail Page&gt;Add a </a:t>
            </a:r>
            <a:r>
              <a:rPr lang="en-US" sz="2100" dirty="0" smtClean="0"/>
              <a:t>Reviews</a:t>
            </a:r>
          </a:p>
          <a:p>
            <a:r>
              <a:rPr lang="en-US" u="sng" dirty="0" smtClean="0"/>
              <a:t>Favorites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/>
              <a:t>Displays all the favorite </a:t>
            </a:r>
            <a:r>
              <a:rPr lang="en-US" sz="2000" dirty="0" smtClean="0"/>
              <a:t>restaurants</a:t>
            </a:r>
          </a:p>
          <a:p>
            <a:pPr lvl="1"/>
            <a:r>
              <a:rPr lang="fr-FR" sz="2000" dirty="0"/>
              <a:t>Click on Restaurant &gt; Restaurant </a:t>
            </a:r>
            <a:r>
              <a:rPr lang="fr-FR" sz="2000" dirty="0" err="1" smtClean="0"/>
              <a:t>Detail</a:t>
            </a:r>
            <a:r>
              <a:rPr lang="fr-FR" sz="2000" dirty="0" smtClean="0"/>
              <a:t> </a:t>
            </a:r>
            <a:r>
              <a:rPr lang="fr-FR" sz="2000" dirty="0"/>
              <a:t>Page</a:t>
            </a:r>
            <a:endParaRPr lang="fr-FR" sz="2100" dirty="0" smtClean="0"/>
          </a:p>
          <a:p>
            <a:pPr lvl="1" fontAlgn="base"/>
            <a:r>
              <a:rPr lang="en-US" sz="2000" dirty="0"/>
              <a:t>Click on Restaurant &gt; Restaurant Detail Page&gt;Add to Favorites</a:t>
            </a:r>
          </a:p>
          <a:p>
            <a:pPr marL="457200" lvl="1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93610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472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Use cases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823651"/>
          </a:xfrm>
        </p:spPr>
        <p:txBody>
          <a:bodyPr>
            <a:normAutofit/>
          </a:bodyPr>
          <a:lstStyle/>
          <a:p>
            <a:r>
              <a:rPr lang="en-US" u="sng" dirty="0" smtClean="0"/>
              <a:t>Reservation</a:t>
            </a:r>
          </a:p>
          <a:p>
            <a:pPr lvl="1"/>
            <a:r>
              <a:rPr lang="en-US" sz="2100" dirty="0"/>
              <a:t>Display all the reservation</a:t>
            </a:r>
          </a:p>
          <a:p>
            <a:pPr lvl="1"/>
            <a:r>
              <a:rPr lang="en-US" sz="2100" dirty="0"/>
              <a:t>Update reservation</a:t>
            </a:r>
          </a:p>
          <a:p>
            <a:pPr lvl="1"/>
            <a:r>
              <a:rPr lang="en-US" sz="2100" dirty="0"/>
              <a:t>Delete a Reservation</a:t>
            </a:r>
          </a:p>
          <a:p>
            <a:r>
              <a:rPr lang="en-US" u="sng" dirty="0" smtClean="0"/>
              <a:t>Search Restaurant</a:t>
            </a:r>
          </a:p>
          <a:p>
            <a:pPr lvl="1"/>
            <a:r>
              <a:rPr lang="en-US" sz="2100" dirty="0"/>
              <a:t>Search Restaurants by Name and Location</a:t>
            </a:r>
          </a:p>
          <a:p>
            <a:pPr lvl="1"/>
            <a:r>
              <a:rPr lang="en-US" sz="2100" dirty="0"/>
              <a:t>Search Restaurants by Name only</a:t>
            </a:r>
          </a:p>
          <a:p>
            <a:pPr lvl="1"/>
            <a:r>
              <a:rPr lang="en-US" sz="2100" dirty="0"/>
              <a:t>Search Restaurant by Location Name/Neighborhood only</a:t>
            </a:r>
          </a:p>
          <a:p>
            <a:pPr lvl="1" fontAlgn="base"/>
            <a:r>
              <a:rPr lang="en-US" sz="2100" dirty="0"/>
              <a:t>Search Restaurant by Zip Code </a:t>
            </a:r>
            <a:r>
              <a:rPr lang="en-US" sz="2100" dirty="0" smtClean="0"/>
              <a:t>only</a:t>
            </a:r>
          </a:p>
          <a:p>
            <a:pPr lvl="1" fontAlgn="base"/>
            <a:r>
              <a:rPr lang="en-US" sz="2100" dirty="0"/>
              <a:t>Display Search Results</a:t>
            </a:r>
          </a:p>
          <a:p>
            <a:pPr lvl="1" fontAlgn="base"/>
            <a:r>
              <a:rPr lang="en-US" sz="2100" dirty="0"/>
              <a:t>Back to Search Page Button</a:t>
            </a:r>
          </a:p>
          <a:p>
            <a:pPr lvl="1" fontAlgn="base"/>
            <a:r>
              <a:rPr lang="en-US" sz="2100" dirty="0"/>
              <a:t>Search Result Page&gt; Click on Restaurant&gt;Display Restaurant Details</a:t>
            </a:r>
          </a:p>
          <a:p>
            <a:pPr lvl="1"/>
            <a:endParaRPr lang="en-US" sz="21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3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85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869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Restaurant Details</a:t>
            </a:r>
          </a:p>
          <a:p>
            <a:pPr lvl="1"/>
            <a:r>
              <a:rPr lang="en-US" sz="2100" dirty="0"/>
              <a:t>Click on Restaurant Website</a:t>
            </a:r>
          </a:p>
          <a:p>
            <a:pPr lvl="1"/>
            <a:r>
              <a:rPr lang="en-US" sz="2100" dirty="0"/>
              <a:t>Click on Restaurant Website&gt;Press Browser Back Button</a:t>
            </a:r>
          </a:p>
          <a:p>
            <a:pPr lvl="1"/>
            <a:r>
              <a:rPr lang="en-US" sz="2100" dirty="0"/>
              <a:t>Make a Reservation</a:t>
            </a:r>
          </a:p>
          <a:p>
            <a:pPr lvl="1"/>
            <a:r>
              <a:rPr lang="en-US" sz="2100" dirty="0"/>
              <a:t>Enter Reservation Details and Reserve a Table.</a:t>
            </a:r>
          </a:p>
          <a:p>
            <a:pPr lvl="1"/>
            <a:endParaRPr lang="en-US" dirty="0"/>
          </a:p>
          <a:p>
            <a:r>
              <a:rPr lang="en-US" dirty="0" smtClean="0"/>
              <a:t>TimeLine</a:t>
            </a:r>
            <a:endParaRPr lang="en-US" dirty="0"/>
          </a:p>
          <a:p>
            <a:pPr lvl="1"/>
            <a:r>
              <a:rPr lang="en-US" sz="2100" dirty="0"/>
              <a:t>View reviews of the users, the logged in user is following on Timeline</a:t>
            </a:r>
            <a:r>
              <a:rPr lang="en-US" sz="2100" dirty="0" smtClean="0"/>
              <a:t>.</a:t>
            </a:r>
          </a:p>
          <a:p>
            <a:pPr lvl="1"/>
            <a:r>
              <a:rPr lang="en-US" sz="2100" dirty="0" smtClean="0"/>
              <a:t>Click on Restaurant Name&gt;Restaurant Details Page</a:t>
            </a:r>
            <a:endParaRPr lang="en-US" sz="21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62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hlinkClick r:id="rId2"/>
              </a:rPr>
              <a:t>Google Places </a:t>
            </a:r>
            <a:r>
              <a:rPr lang="en-US" b="1" u="sng" dirty="0" smtClean="0">
                <a:hlinkClick r:id="rId2"/>
              </a:rPr>
              <a:t>API’s</a:t>
            </a:r>
            <a:endParaRPr lang="en-US" b="1" u="sng" dirty="0" smtClean="0"/>
          </a:p>
          <a:p>
            <a:endParaRPr lang="en-US" b="1" u="sng" dirty="0" smtClean="0"/>
          </a:p>
          <a:p>
            <a:pPr lvl="1"/>
            <a:r>
              <a:rPr lang="en-US" b="1" dirty="0">
                <a:hlinkClick r:id="rId3"/>
              </a:rPr>
              <a:t>Place </a:t>
            </a:r>
            <a:r>
              <a:rPr lang="en-US" b="1" dirty="0" smtClean="0">
                <a:hlinkClick r:id="rId3"/>
              </a:rPr>
              <a:t>Searches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r>
              <a:rPr lang="en-US" b="1" dirty="0">
                <a:hlinkClick r:id="rId4"/>
              </a:rPr>
              <a:t>Place </a:t>
            </a:r>
            <a:r>
              <a:rPr lang="en-US" b="1" dirty="0" smtClean="0">
                <a:hlinkClick r:id="rId4"/>
              </a:rPr>
              <a:t>Details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r>
              <a:rPr lang="en-US" b="1" dirty="0">
                <a:hlinkClick r:id="rId5"/>
              </a:rPr>
              <a:t>Place Photos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35386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337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 Food World</vt:lpstr>
      <vt:lpstr>Problem Statement</vt:lpstr>
      <vt:lpstr>Proposed Solution</vt:lpstr>
      <vt:lpstr>Architecture</vt:lpstr>
      <vt:lpstr>Use cases</vt:lpstr>
      <vt:lpstr>Use cases</vt:lpstr>
      <vt:lpstr>Use cases</vt:lpstr>
      <vt:lpstr>Use cases</vt:lpstr>
      <vt:lpstr>API</vt:lpstr>
      <vt:lpstr>Technology Stack</vt:lpstr>
      <vt:lpstr>Data model(UML Class Diagram)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Harshad Sathe</dc:creator>
  <cp:lastModifiedBy>Harshad Sathe</cp:lastModifiedBy>
  <cp:revision>14</cp:revision>
  <dcterms:created xsi:type="dcterms:W3CDTF">2014-12-11T21:15:42Z</dcterms:created>
  <dcterms:modified xsi:type="dcterms:W3CDTF">2014-12-11T22:56:21Z</dcterms:modified>
</cp:coreProperties>
</file>