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7" r:id="rId5"/>
  </p:sldIdLst>
  <p:sldSz cx="49377600" cy="32918400"/>
  <p:notesSz cx="6858000" cy="9144000"/>
  <p:defaultTextStyle>
    <a:defPPr>
      <a:defRPr lang="en-US"/>
    </a:defPPr>
    <a:lvl1pPr marL="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1pPr>
    <a:lvl2pPr marL="197510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2pPr>
    <a:lvl3pPr marL="395020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3pPr>
    <a:lvl4pPr marL="592531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4pPr>
    <a:lvl5pPr marL="7900416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5pPr>
    <a:lvl6pPr marL="987552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6pPr>
    <a:lvl7pPr marL="1185062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7pPr>
    <a:lvl8pPr marL="1382572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8pPr>
    <a:lvl9pPr marL="1580083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5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009" autoAdjust="0"/>
    <p:restoredTop sz="96980" autoAdjust="0"/>
  </p:normalViewPr>
  <p:slideViewPr>
    <p:cSldViewPr snapToGrid="0">
      <p:cViewPr>
        <p:scale>
          <a:sx n="18" d="100"/>
          <a:sy n="18" d="100"/>
        </p:scale>
        <p:origin x="1483" y="10"/>
      </p:cViewPr>
      <p:guideLst>
        <p:guide orient="horz" pos="10368"/>
        <p:guide pos="15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36086-EC7B-4CC3-B21B-5142DD50225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45231-8402-43B8-A893-F74726AD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0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50208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975104" algn="l" defTabSz="3950208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3950208" algn="l" defTabSz="3950208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5925312" algn="l" defTabSz="3950208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7900416" algn="l" defTabSz="3950208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9875520" algn="l" defTabSz="3950208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11850624" algn="l" defTabSz="3950208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13825728" algn="l" defTabSz="3950208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5800832" algn="l" defTabSz="3950208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x 36 poster</a:t>
            </a:r>
          </a:p>
          <a:p>
            <a:r>
              <a:rPr lang="en-US" dirty="0" smtClean="0"/>
              <a:t>1” margins, 52 x 34 usable</a:t>
            </a:r>
          </a:p>
          <a:p>
            <a:r>
              <a:rPr lang="en-US" dirty="0" smtClean="0"/>
              <a:t>125pt Title,</a:t>
            </a:r>
            <a:r>
              <a:rPr lang="en-US" baseline="0" dirty="0" smtClean="0"/>
              <a:t> 100pt Name and Org, 75pt Headings, 50pt Text</a:t>
            </a:r>
          </a:p>
          <a:p>
            <a:r>
              <a:rPr lang="en-US" baseline="0" dirty="0" smtClean="0"/>
              <a:t>2 configurations: Golden Ratio (center piece is bigger) and </a:t>
            </a:r>
            <a:r>
              <a:rPr lang="en-US" baseline="0" smtClean="0"/>
              <a:t>3 Equal pieces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45231-8402-43B8-A893-F74726AD2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0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0" y="5387342"/>
            <a:ext cx="37033200" cy="11460480"/>
          </a:xfrm>
        </p:spPr>
        <p:txBody>
          <a:bodyPr anchor="b"/>
          <a:lstStyle>
            <a:lvl1pPr algn="ctr">
              <a:defRPr sz="24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9720"/>
            </a:lvl1pPr>
            <a:lvl2pPr marL="1851660" indent="0" algn="ctr">
              <a:buNone/>
              <a:defRPr sz="8100"/>
            </a:lvl2pPr>
            <a:lvl3pPr marL="3703320" indent="0" algn="ctr">
              <a:buNone/>
              <a:defRPr sz="7290"/>
            </a:lvl3pPr>
            <a:lvl4pPr marL="5554980" indent="0" algn="ctr">
              <a:buNone/>
              <a:defRPr sz="6480"/>
            </a:lvl4pPr>
            <a:lvl5pPr marL="7406640" indent="0" algn="ctr">
              <a:buNone/>
              <a:defRPr sz="6480"/>
            </a:lvl5pPr>
            <a:lvl6pPr marL="9258300" indent="0" algn="ctr">
              <a:buNone/>
              <a:defRPr sz="6480"/>
            </a:lvl6pPr>
            <a:lvl7pPr marL="11109960" indent="0" algn="ctr">
              <a:buNone/>
              <a:defRPr sz="6480"/>
            </a:lvl7pPr>
            <a:lvl8pPr marL="12961620" indent="0" algn="ctr">
              <a:buNone/>
              <a:defRPr sz="6480"/>
            </a:lvl8pPr>
            <a:lvl9pPr marL="14813280" indent="0" algn="ctr">
              <a:buNone/>
              <a:defRPr sz="648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5" y="1752600"/>
            <a:ext cx="1064704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0" y="1752600"/>
            <a:ext cx="3132391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2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3" y="8206745"/>
            <a:ext cx="42588180" cy="13693138"/>
          </a:xfrm>
        </p:spPr>
        <p:txBody>
          <a:bodyPr anchor="b"/>
          <a:lstStyle>
            <a:lvl1pPr>
              <a:defRPr sz="24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3" y="22029425"/>
            <a:ext cx="42588180" cy="7200898"/>
          </a:xfrm>
        </p:spPr>
        <p:txBody>
          <a:bodyPr/>
          <a:lstStyle>
            <a:lvl1pPr marL="0" indent="0">
              <a:buNone/>
              <a:defRPr sz="9720">
                <a:solidFill>
                  <a:schemeClr val="tx1">
                    <a:tint val="75000"/>
                  </a:schemeClr>
                </a:solidFill>
              </a:defRPr>
            </a:lvl1pPr>
            <a:lvl2pPr marL="185166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3703320" indent="0">
              <a:buNone/>
              <a:defRPr sz="7290">
                <a:solidFill>
                  <a:schemeClr val="tx1">
                    <a:tint val="75000"/>
                  </a:schemeClr>
                </a:solidFill>
              </a:defRPr>
            </a:lvl3pPr>
            <a:lvl4pPr marL="555498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4pPr>
            <a:lvl5pPr marL="74066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5pPr>
            <a:lvl6pPr marL="925830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6pPr>
            <a:lvl7pPr marL="1110996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7pPr>
            <a:lvl8pPr marL="129616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8pPr>
            <a:lvl9pPr marL="1481328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3"/>
            <a:ext cx="425881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4" y="8069582"/>
            <a:ext cx="20889037" cy="3954778"/>
          </a:xfrm>
        </p:spPr>
        <p:txBody>
          <a:bodyPr anchor="b"/>
          <a:lstStyle>
            <a:lvl1pPr marL="0" indent="0">
              <a:buNone/>
              <a:defRPr sz="9720" b="1"/>
            </a:lvl1pPr>
            <a:lvl2pPr marL="1851660" indent="0">
              <a:buNone/>
              <a:defRPr sz="8100" b="1"/>
            </a:lvl2pPr>
            <a:lvl3pPr marL="3703320" indent="0">
              <a:buNone/>
              <a:defRPr sz="7290" b="1"/>
            </a:lvl3pPr>
            <a:lvl4pPr marL="5554980" indent="0">
              <a:buNone/>
              <a:defRPr sz="6480" b="1"/>
            </a:lvl4pPr>
            <a:lvl5pPr marL="7406640" indent="0">
              <a:buNone/>
              <a:defRPr sz="6480" b="1"/>
            </a:lvl5pPr>
            <a:lvl6pPr marL="9258300" indent="0">
              <a:buNone/>
              <a:defRPr sz="6480" b="1"/>
            </a:lvl6pPr>
            <a:lvl7pPr marL="11109960" indent="0">
              <a:buNone/>
              <a:defRPr sz="6480" b="1"/>
            </a:lvl7pPr>
            <a:lvl8pPr marL="12961620" indent="0">
              <a:buNone/>
              <a:defRPr sz="6480" b="1"/>
            </a:lvl8pPr>
            <a:lvl9pPr marL="14813280" indent="0">
              <a:buNone/>
              <a:defRPr sz="6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4" y="12024360"/>
            <a:ext cx="2088903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0" y="8069582"/>
            <a:ext cx="20991911" cy="3954778"/>
          </a:xfrm>
        </p:spPr>
        <p:txBody>
          <a:bodyPr anchor="b"/>
          <a:lstStyle>
            <a:lvl1pPr marL="0" indent="0">
              <a:buNone/>
              <a:defRPr sz="9720" b="1"/>
            </a:lvl1pPr>
            <a:lvl2pPr marL="1851660" indent="0">
              <a:buNone/>
              <a:defRPr sz="8100" b="1"/>
            </a:lvl2pPr>
            <a:lvl3pPr marL="3703320" indent="0">
              <a:buNone/>
              <a:defRPr sz="7290" b="1"/>
            </a:lvl3pPr>
            <a:lvl4pPr marL="5554980" indent="0">
              <a:buNone/>
              <a:defRPr sz="6480" b="1"/>
            </a:lvl4pPr>
            <a:lvl5pPr marL="7406640" indent="0">
              <a:buNone/>
              <a:defRPr sz="6480" b="1"/>
            </a:lvl5pPr>
            <a:lvl6pPr marL="9258300" indent="0">
              <a:buNone/>
              <a:defRPr sz="6480" b="1"/>
            </a:lvl6pPr>
            <a:lvl7pPr marL="11109960" indent="0">
              <a:buNone/>
              <a:defRPr sz="6480" b="1"/>
            </a:lvl7pPr>
            <a:lvl8pPr marL="12961620" indent="0">
              <a:buNone/>
              <a:defRPr sz="6480" b="1"/>
            </a:lvl8pPr>
            <a:lvl9pPr marL="14813280" indent="0">
              <a:buNone/>
              <a:defRPr sz="6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0" y="12024360"/>
            <a:ext cx="20991911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3" y="2194560"/>
            <a:ext cx="15925560" cy="7680960"/>
          </a:xfrm>
        </p:spPr>
        <p:txBody>
          <a:bodyPr anchor="b"/>
          <a:lstStyle>
            <a:lvl1pPr>
              <a:defRPr sz="129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2"/>
            <a:ext cx="24997410" cy="23393400"/>
          </a:xfrm>
        </p:spPr>
        <p:txBody>
          <a:bodyPr/>
          <a:lstStyle>
            <a:lvl1pPr>
              <a:defRPr sz="12960"/>
            </a:lvl1pPr>
            <a:lvl2pPr>
              <a:defRPr sz="11340"/>
            </a:lvl2pPr>
            <a:lvl3pPr>
              <a:defRPr sz="972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3" y="9875520"/>
            <a:ext cx="15925560" cy="18295622"/>
          </a:xfrm>
        </p:spPr>
        <p:txBody>
          <a:bodyPr/>
          <a:lstStyle>
            <a:lvl1pPr marL="0" indent="0">
              <a:buNone/>
              <a:defRPr sz="6480"/>
            </a:lvl1pPr>
            <a:lvl2pPr marL="1851660" indent="0">
              <a:buNone/>
              <a:defRPr sz="5670"/>
            </a:lvl2pPr>
            <a:lvl3pPr marL="3703320" indent="0">
              <a:buNone/>
              <a:defRPr sz="4860"/>
            </a:lvl3pPr>
            <a:lvl4pPr marL="5554980" indent="0">
              <a:buNone/>
              <a:defRPr sz="4050"/>
            </a:lvl4pPr>
            <a:lvl5pPr marL="7406640" indent="0">
              <a:buNone/>
              <a:defRPr sz="4050"/>
            </a:lvl5pPr>
            <a:lvl6pPr marL="9258300" indent="0">
              <a:buNone/>
              <a:defRPr sz="4050"/>
            </a:lvl6pPr>
            <a:lvl7pPr marL="11109960" indent="0">
              <a:buNone/>
              <a:defRPr sz="4050"/>
            </a:lvl7pPr>
            <a:lvl8pPr marL="12961620" indent="0">
              <a:buNone/>
              <a:defRPr sz="4050"/>
            </a:lvl8pPr>
            <a:lvl9pPr marL="14813280" indent="0">
              <a:buNone/>
              <a:defRPr sz="4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3" y="2194560"/>
            <a:ext cx="15925560" cy="7680960"/>
          </a:xfrm>
        </p:spPr>
        <p:txBody>
          <a:bodyPr anchor="b"/>
          <a:lstStyle>
            <a:lvl1pPr>
              <a:defRPr sz="129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91911" y="4739642"/>
            <a:ext cx="24997410" cy="23393400"/>
          </a:xfrm>
        </p:spPr>
        <p:txBody>
          <a:bodyPr/>
          <a:lstStyle>
            <a:lvl1pPr marL="0" indent="0">
              <a:buNone/>
              <a:defRPr sz="12960"/>
            </a:lvl1pPr>
            <a:lvl2pPr marL="1851660" indent="0">
              <a:buNone/>
              <a:defRPr sz="11340"/>
            </a:lvl2pPr>
            <a:lvl3pPr marL="3703320" indent="0">
              <a:buNone/>
              <a:defRPr sz="9720"/>
            </a:lvl3pPr>
            <a:lvl4pPr marL="5554980" indent="0">
              <a:buNone/>
              <a:defRPr sz="8100"/>
            </a:lvl4pPr>
            <a:lvl5pPr marL="7406640" indent="0">
              <a:buNone/>
              <a:defRPr sz="8100"/>
            </a:lvl5pPr>
            <a:lvl6pPr marL="9258300" indent="0">
              <a:buNone/>
              <a:defRPr sz="8100"/>
            </a:lvl6pPr>
            <a:lvl7pPr marL="11109960" indent="0">
              <a:buNone/>
              <a:defRPr sz="8100"/>
            </a:lvl7pPr>
            <a:lvl8pPr marL="12961620" indent="0">
              <a:buNone/>
              <a:defRPr sz="8100"/>
            </a:lvl8pPr>
            <a:lvl9pPr marL="14813280" indent="0">
              <a:buNone/>
              <a:defRPr sz="8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3" y="9875520"/>
            <a:ext cx="15925560" cy="18295622"/>
          </a:xfrm>
        </p:spPr>
        <p:txBody>
          <a:bodyPr/>
          <a:lstStyle>
            <a:lvl1pPr marL="0" indent="0">
              <a:buNone/>
              <a:defRPr sz="6480"/>
            </a:lvl1pPr>
            <a:lvl2pPr marL="1851660" indent="0">
              <a:buNone/>
              <a:defRPr sz="5670"/>
            </a:lvl2pPr>
            <a:lvl3pPr marL="3703320" indent="0">
              <a:buNone/>
              <a:defRPr sz="4860"/>
            </a:lvl3pPr>
            <a:lvl4pPr marL="5554980" indent="0">
              <a:buNone/>
              <a:defRPr sz="4050"/>
            </a:lvl4pPr>
            <a:lvl5pPr marL="7406640" indent="0">
              <a:buNone/>
              <a:defRPr sz="4050"/>
            </a:lvl5pPr>
            <a:lvl6pPr marL="9258300" indent="0">
              <a:buNone/>
              <a:defRPr sz="4050"/>
            </a:lvl6pPr>
            <a:lvl7pPr marL="11109960" indent="0">
              <a:buNone/>
              <a:defRPr sz="4050"/>
            </a:lvl7pPr>
            <a:lvl8pPr marL="12961620" indent="0">
              <a:buNone/>
              <a:defRPr sz="4050"/>
            </a:lvl8pPr>
            <a:lvl9pPr marL="14813280" indent="0">
              <a:buNone/>
              <a:defRPr sz="4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1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3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2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BD3DA-2300-484F-B70D-E56F93127F8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2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2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4AAB-0E70-4A64-B2B6-DE19B5D0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03320" rtl="0" eaLnBrk="1" latinLnBrk="0" hangingPunct="1">
        <a:lnSpc>
          <a:spcPct val="90000"/>
        </a:lnSpc>
        <a:spcBef>
          <a:spcPct val="0"/>
        </a:spcBef>
        <a:buNone/>
        <a:defRPr sz="1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3703320" rtl="0" eaLnBrk="1" latinLnBrk="0" hangingPunct="1">
        <a:lnSpc>
          <a:spcPct val="90000"/>
        </a:lnSpc>
        <a:spcBef>
          <a:spcPts val="4050"/>
        </a:spcBef>
        <a:buFont typeface="Arial" panose="020B0604020202020204" pitchFamily="34" charset="0"/>
        <a:buChar char="•"/>
        <a:defRPr sz="11340" kern="1200">
          <a:solidFill>
            <a:schemeClr val="tx1"/>
          </a:solidFill>
          <a:latin typeface="+mn-lt"/>
          <a:ea typeface="+mn-ea"/>
          <a:cs typeface="+mn-cs"/>
        </a:defRPr>
      </a:lvl1pPr>
      <a:lvl2pPr marL="2777490" indent="-925830" algn="l" defTabSz="3703320" rtl="0" eaLnBrk="1" latinLnBrk="0" hangingPunct="1">
        <a:lnSpc>
          <a:spcPct val="90000"/>
        </a:lnSpc>
        <a:spcBef>
          <a:spcPts val="2025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2pPr>
      <a:lvl3pPr marL="4629150" indent="-925830" algn="l" defTabSz="3703320" rtl="0" eaLnBrk="1" latinLnBrk="0" hangingPunct="1">
        <a:lnSpc>
          <a:spcPct val="90000"/>
        </a:lnSpc>
        <a:spcBef>
          <a:spcPts val="2025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indent="-925830" algn="l" defTabSz="3703320" rtl="0" eaLnBrk="1" latinLnBrk="0" hangingPunct="1">
        <a:lnSpc>
          <a:spcPct val="90000"/>
        </a:lnSpc>
        <a:spcBef>
          <a:spcPts val="2025"/>
        </a:spcBef>
        <a:buFont typeface="Arial" panose="020B0604020202020204" pitchFamily="34" charset="0"/>
        <a:buChar char="•"/>
        <a:defRPr sz="7290" kern="1200">
          <a:solidFill>
            <a:schemeClr val="tx1"/>
          </a:solidFill>
          <a:latin typeface="+mn-lt"/>
          <a:ea typeface="+mn-ea"/>
          <a:cs typeface="+mn-cs"/>
        </a:defRPr>
      </a:lvl4pPr>
      <a:lvl5pPr marL="8332470" indent="-925830" algn="l" defTabSz="3703320" rtl="0" eaLnBrk="1" latinLnBrk="0" hangingPunct="1">
        <a:lnSpc>
          <a:spcPct val="90000"/>
        </a:lnSpc>
        <a:spcBef>
          <a:spcPts val="2025"/>
        </a:spcBef>
        <a:buFont typeface="Arial" panose="020B0604020202020204" pitchFamily="34" charset="0"/>
        <a:buChar char="•"/>
        <a:defRPr sz="7290" kern="1200">
          <a:solidFill>
            <a:schemeClr val="tx1"/>
          </a:solidFill>
          <a:latin typeface="+mn-lt"/>
          <a:ea typeface="+mn-ea"/>
          <a:cs typeface="+mn-cs"/>
        </a:defRPr>
      </a:lvl5pPr>
      <a:lvl6pPr marL="10184130" indent="-925830" algn="l" defTabSz="3703320" rtl="0" eaLnBrk="1" latinLnBrk="0" hangingPunct="1">
        <a:lnSpc>
          <a:spcPct val="90000"/>
        </a:lnSpc>
        <a:spcBef>
          <a:spcPts val="2025"/>
        </a:spcBef>
        <a:buFont typeface="Arial" panose="020B0604020202020204" pitchFamily="34" charset="0"/>
        <a:buChar char="•"/>
        <a:defRPr sz="7290" kern="1200">
          <a:solidFill>
            <a:schemeClr val="tx1"/>
          </a:solidFill>
          <a:latin typeface="+mn-lt"/>
          <a:ea typeface="+mn-ea"/>
          <a:cs typeface="+mn-cs"/>
        </a:defRPr>
      </a:lvl6pPr>
      <a:lvl7pPr marL="12035790" indent="-925830" algn="l" defTabSz="3703320" rtl="0" eaLnBrk="1" latinLnBrk="0" hangingPunct="1">
        <a:lnSpc>
          <a:spcPct val="90000"/>
        </a:lnSpc>
        <a:spcBef>
          <a:spcPts val="2025"/>
        </a:spcBef>
        <a:buFont typeface="Arial" panose="020B0604020202020204" pitchFamily="34" charset="0"/>
        <a:buChar char="•"/>
        <a:defRPr sz="7290" kern="1200">
          <a:solidFill>
            <a:schemeClr val="tx1"/>
          </a:solidFill>
          <a:latin typeface="+mn-lt"/>
          <a:ea typeface="+mn-ea"/>
          <a:cs typeface="+mn-cs"/>
        </a:defRPr>
      </a:lvl7pPr>
      <a:lvl8pPr marL="13887450" indent="-925830" algn="l" defTabSz="3703320" rtl="0" eaLnBrk="1" latinLnBrk="0" hangingPunct="1">
        <a:lnSpc>
          <a:spcPct val="90000"/>
        </a:lnSpc>
        <a:spcBef>
          <a:spcPts val="2025"/>
        </a:spcBef>
        <a:buFont typeface="Arial" panose="020B0604020202020204" pitchFamily="34" charset="0"/>
        <a:buChar char="•"/>
        <a:defRPr sz="7290" kern="1200">
          <a:solidFill>
            <a:schemeClr val="tx1"/>
          </a:solidFill>
          <a:latin typeface="+mn-lt"/>
          <a:ea typeface="+mn-ea"/>
          <a:cs typeface="+mn-cs"/>
        </a:defRPr>
      </a:lvl8pPr>
      <a:lvl9pPr marL="15739110" indent="-925830" algn="l" defTabSz="3703320" rtl="0" eaLnBrk="1" latinLnBrk="0" hangingPunct="1">
        <a:lnSpc>
          <a:spcPct val="90000"/>
        </a:lnSpc>
        <a:spcBef>
          <a:spcPts val="2025"/>
        </a:spcBef>
        <a:buFont typeface="Arial" panose="020B0604020202020204" pitchFamily="34" charset="0"/>
        <a:buChar char="•"/>
        <a:defRPr sz="7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320" rtl="0" eaLnBrk="1" latinLnBrk="0" hangingPunct="1">
        <a:defRPr sz="729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algn="l" defTabSz="3703320" rtl="0" eaLnBrk="1" latinLnBrk="0" hangingPunct="1">
        <a:defRPr sz="7290" kern="1200">
          <a:solidFill>
            <a:schemeClr val="tx1"/>
          </a:solidFill>
          <a:latin typeface="+mn-lt"/>
          <a:ea typeface="+mn-ea"/>
          <a:cs typeface="+mn-cs"/>
        </a:defRPr>
      </a:lvl2pPr>
      <a:lvl3pPr marL="3703320" algn="l" defTabSz="3703320" rtl="0" eaLnBrk="1" latinLnBrk="0" hangingPunct="1">
        <a:defRPr sz="7290" kern="1200">
          <a:solidFill>
            <a:schemeClr val="tx1"/>
          </a:solidFill>
          <a:latin typeface="+mn-lt"/>
          <a:ea typeface="+mn-ea"/>
          <a:cs typeface="+mn-cs"/>
        </a:defRPr>
      </a:lvl3pPr>
      <a:lvl4pPr marL="5554980" algn="l" defTabSz="3703320" rtl="0" eaLnBrk="1" latinLnBrk="0" hangingPunct="1">
        <a:defRPr sz="729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algn="l" defTabSz="3703320" rtl="0" eaLnBrk="1" latinLnBrk="0" hangingPunct="1">
        <a:defRPr sz="7290" kern="1200">
          <a:solidFill>
            <a:schemeClr val="tx1"/>
          </a:solidFill>
          <a:latin typeface="+mn-lt"/>
          <a:ea typeface="+mn-ea"/>
          <a:cs typeface="+mn-cs"/>
        </a:defRPr>
      </a:lvl5pPr>
      <a:lvl6pPr marL="9258300" algn="l" defTabSz="3703320" rtl="0" eaLnBrk="1" latinLnBrk="0" hangingPunct="1">
        <a:defRPr sz="7290" kern="1200">
          <a:solidFill>
            <a:schemeClr val="tx1"/>
          </a:solidFill>
          <a:latin typeface="+mn-lt"/>
          <a:ea typeface="+mn-ea"/>
          <a:cs typeface="+mn-cs"/>
        </a:defRPr>
      </a:lvl6pPr>
      <a:lvl7pPr marL="11109960" algn="l" defTabSz="3703320" rtl="0" eaLnBrk="1" latinLnBrk="0" hangingPunct="1">
        <a:defRPr sz="729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0" algn="l" defTabSz="3703320" rtl="0" eaLnBrk="1" latinLnBrk="0" hangingPunct="1">
        <a:defRPr sz="7290" kern="1200">
          <a:solidFill>
            <a:schemeClr val="tx1"/>
          </a:solidFill>
          <a:latin typeface="+mn-lt"/>
          <a:ea typeface="+mn-ea"/>
          <a:cs typeface="+mn-cs"/>
        </a:defRPr>
      </a:lvl8pPr>
      <a:lvl9pPr marL="14813280" algn="l" defTabSz="3703320" rtl="0" eaLnBrk="1" latinLnBrk="0" hangingPunct="1">
        <a:defRPr sz="7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mailto:paul.rad@utsa.edu" TargetMode="External"/><Relationship Id="rId5" Type="http://schemas.openxmlformats.org/officeDocument/2006/relationships/hyperlink" Target="https://insights.sei.cmu.edu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97" y="536356"/>
            <a:ext cx="86772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743215" y="914400"/>
            <a:ext cx="43891200" cy="5486400"/>
          </a:xfrm>
          <a:prstGeom prst="roundRect">
            <a:avLst/>
          </a:prstGeom>
          <a:noFill/>
          <a:ln w="914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01056" y="10085472"/>
            <a:ext cx="11092997" cy="2303372"/>
          </a:xfrm>
          <a:prstGeom prst="roundRect">
            <a:avLst/>
          </a:prstGeom>
          <a:solidFill>
            <a:srgbClr val="0C234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Background</a:t>
            </a:r>
            <a:endParaRPr lang="en-US" sz="7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4812353" y="10085472"/>
            <a:ext cx="32997703" cy="2005848"/>
          </a:xfrm>
          <a:prstGeom prst="roundRect">
            <a:avLst/>
          </a:prstGeom>
          <a:solidFill>
            <a:srgbClr val="0C234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Secured Containerization on Cloud </a:t>
            </a:r>
            <a:r>
              <a:rPr lang="en-US" sz="7200" b="1" dirty="0" smtClean="0"/>
              <a:t>Platform with MPC</a:t>
            </a:r>
            <a:endParaRPr lang="en-US" sz="72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925061" y="12595672"/>
            <a:ext cx="11844985" cy="2220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GB" sz="5400" b="1" dirty="0" smtClean="0"/>
              <a:t>Why Containers?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GB" sz="5400" dirty="0" smtClean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5000" b="1" dirty="0" smtClean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5000" b="1" dirty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5000" b="1" dirty="0" smtClean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5000" b="1" dirty="0" smtClean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5000" b="1" dirty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5000" b="1" dirty="0" smtClean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5000" b="1" dirty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5000" b="1" dirty="0" smtClean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5000" b="1" dirty="0"/>
          </a:p>
          <a:p>
            <a:r>
              <a:rPr lang="en-US" sz="5000" b="1" dirty="0" smtClean="0"/>
              <a:t>  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</a:t>
            </a:r>
          </a:p>
          <a:p>
            <a:r>
              <a:rPr lang="en-US" sz="5000" b="1" dirty="0" smtClean="0"/>
              <a:t> </a:t>
            </a:r>
          </a:p>
          <a:p>
            <a:r>
              <a:rPr lang="en-US" sz="3500" b="1" dirty="0" smtClean="0"/>
              <a:t>Fig[1] : Containers [Ref</a:t>
            </a:r>
            <a:r>
              <a:rPr lang="en-US" sz="3500" b="1" dirty="0"/>
              <a:t>: </a:t>
            </a:r>
            <a:r>
              <a:rPr lang="en-US" sz="3500" b="1" dirty="0">
                <a:hlinkClick r:id="rId5"/>
              </a:rPr>
              <a:t>https://</a:t>
            </a:r>
            <a:r>
              <a:rPr lang="en-US" sz="3500" b="1" dirty="0" smtClean="0">
                <a:hlinkClick r:id="rId5"/>
              </a:rPr>
              <a:t>insights.sei.cmu.edu</a:t>
            </a:r>
            <a:r>
              <a:rPr lang="en-US" sz="3500" b="1" dirty="0"/>
              <a:t>]</a:t>
            </a:r>
            <a:endParaRPr lang="en-US" sz="3500" b="1" dirty="0" smtClean="0"/>
          </a:p>
          <a:p>
            <a:endParaRPr lang="en-US" sz="5000" b="1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GB" sz="5400" b="1" dirty="0" smtClean="0"/>
              <a:t>Security Vulnerabilities</a:t>
            </a:r>
          </a:p>
          <a:p>
            <a:endParaRPr lang="en-GB" sz="5400" dirty="0" smtClean="0"/>
          </a:p>
          <a:p>
            <a:pPr marL="2660904" lvl="1" indent="-685800">
              <a:buFont typeface="Arial" panose="020B0604020202020204" pitchFamily="34" charset="0"/>
              <a:buChar char="•"/>
            </a:pPr>
            <a:r>
              <a:rPr lang="en-GB" sz="5400" b="1" dirty="0" smtClean="0"/>
              <a:t>Linux Kernel Exploit</a:t>
            </a:r>
          </a:p>
          <a:p>
            <a:pPr marL="2660904" lvl="1" indent="-685800">
              <a:buFont typeface="Arial" panose="020B0604020202020204" pitchFamily="34" charset="0"/>
              <a:buChar char="•"/>
            </a:pPr>
            <a:r>
              <a:rPr lang="en-GB" sz="5400" b="1" dirty="0" smtClean="0"/>
              <a:t>Container Breakouts  </a:t>
            </a:r>
          </a:p>
          <a:p>
            <a:pPr marL="2660904" lvl="1" indent="-685800">
              <a:buFont typeface="Arial" panose="020B0604020202020204" pitchFamily="34" charset="0"/>
              <a:buChar char="•"/>
            </a:pPr>
            <a:r>
              <a:rPr lang="en-GB" sz="5400" b="1" dirty="0"/>
              <a:t>Absence of Container behaviour </a:t>
            </a:r>
            <a:r>
              <a:rPr lang="en-GB" sz="5400" b="1" dirty="0" smtClean="0"/>
              <a:t>monitor</a:t>
            </a:r>
          </a:p>
          <a:p>
            <a:pPr marL="2660904" lvl="1" indent="-685800">
              <a:buFont typeface="Arial" panose="020B0604020202020204" pitchFamily="34" charset="0"/>
              <a:buChar char="•"/>
            </a:pPr>
            <a:r>
              <a:rPr lang="en-GB" sz="5400" b="1" dirty="0" smtClean="0"/>
              <a:t>Policy enforcement at upper layer of containerization</a:t>
            </a:r>
          </a:p>
          <a:p>
            <a:pPr lvl="1"/>
            <a:endParaRPr lang="en-GB" sz="5400" dirty="0" smtClean="0"/>
          </a:p>
          <a:p>
            <a:pPr lvl="1"/>
            <a:endParaRPr lang="en-GB" sz="5400" dirty="0"/>
          </a:p>
          <a:p>
            <a:endParaRPr lang="en-US" sz="5000" b="1" dirty="0" smtClean="0"/>
          </a:p>
          <a:p>
            <a:endParaRPr lang="en-GB" sz="54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36624153" y="31057853"/>
            <a:ext cx="1005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hlinkClick r:id="rId6"/>
              </a:rPr>
              <a:t>paul.rad@utsa.edu</a:t>
            </a:r>
            <a:endParaRPr lang="en-US" sz="5000" b="1" dirty="0" smtClean="0"/>
          </a:p>
          <a:p>
            <a:r>
              <a:rPr lang="en-US" sz="5000" b="1" u="sng" dirty="0" smtClean="0">
                <a:solidFill>
                  <a:schemeClr val="accent1">
                    <a:lumMod val="75000"/>
                  </a:schemeClr>
                </a:solidFill>
              </a:rPr>
              <a:t>viveksarkale@gmail.com</a:t>
            </a:r>
            <a:endParaRPr lang="en-US" sz="5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62197" y="6650573"/>
            <a:ext cx="43561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Vivek Vijay Sarkale </a:t>
            </a:r>
            <a:r>
              <a:rPr lang="en-US" sz="8800" b="1" dirty="0" smtClean="0"/>
              <a:t>,Paul </a:t>
            </a:r>
            <a:r>
              <a:rPr lang="en-US" sz="8800" b="1" smtClean="0"/>
              <a:t>Rad </a:t>
            </a:r>
            <a:endParaRPr lang="en-US" sz="8800" b="1" dirty="0"/>
          </a:p>
          <a:p>
            <a:pPr algn="ctr"/>
            <a:r>
              <a:rPr lang="en-US" sz="8800" b="1" dirty="0" smtClean="0"/>
              <a:t>Department of Computer </a:t>
            </a:r>
            <a:r>
              <a:rPr lang="en-US" sz="8800" b="1" dirty="0" smtClean="0"/>
              <a:t>Science</a:t>
            </a:r>
            <a:endParaRPr lang="en-US" sz="8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6624153" y="29260800"/>
            <a:ext cx="11185904" cy="1757302"/>
          </a:xfrm>
          <a:prstGeom prst="roundRect">
            <a:avLst/>
          </a:prstGeom>
          <a:solidFill>
            <a:srgbClr val="0C234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b="1" dirty="0" smtClean="0"/>
          </a:p>
          <a:p>
            <a:pPr algn="ctr"/>
            <a:endParaRPr lang="en-US" sz="7500" b="1" dirty="0" smtClean="0"/>
          </a:p>
          <a:p>
            <a:pPr algn="ctr"/>
            <a:r>
              <a:rPr lang="en-US" sz="7500" b="1" dirty="0" smtClean="0"/>
              <a:t>Contact </a:t>
            </a:r>
            <a:r>
              <a:rPr lang="en-US" sz="7500" b="1" dirty="0"/>
              <a:t>Information</a:t>
            </a:r>
          </a:p>
          <a:p>
            <a:pPr algn="ctr"/>
            <a:endParaRPr lang="en-US" sz="7500" b="1" dirty="0" smtClean="0"/>
          </a:p>
          <a:p>
            <a:pPr algn="ctr"/>
            <a:endParaRPr lang="en-US" sz="7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20" y="13862336"/>
            <a:ext cx="15643646" cy="9564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16229" y="14445073"/>
            <a:ext cx="9366312" cy="283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endParaRPr lang="en-US" sz="5400" b="1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 smtClean="0"/>
              <a:t>MPC: RBAC mechanism is used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 smtClean="0"/>
              <a:t>Contains policy DB with the list of black listed containers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 smtClean="0"/>
              <a:t>Overlook Security profile and behavior DB for every requesting container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 smtClean="0"/>
              <a:t>Assign role (root , non-root) and permissions based on  background  check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 smtClean="0"/>
              <a:t>Perform Runtime process monitoring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 smtClean="0"/>
              <a:t>MPC can be implemented on any cloud platform to ensure security .</a:t>
            </a:r>
            <a:r>
              <a:rPr lang="en-US" sz="5400" b="1" dirty="0" err="1" smtClean="0"/>
              <a:t>E.g</a:t>
            </a:r>
            <a:r>
              <a:rPr lang="en-US" sz="5400" b="1" dirty="0" smtClean="0"/>
              <a:t> .</a:t>
            </a:r>
            <a:r>
              <a:rPr lang="en-US" sz="5400" b="1" dirty="0" err="1" smtClean="0"/>
              <a:t>Openstack</a:t>
            </a:r>
            <a:r>
              <a:rPr lang="en-US" sz="5400" b="1" dirty="0" smtClean="0"/>
              <a:t> Magnum: container as service solution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5400" b="1" dirty="0" smtClean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5400" b="1" dirty="0" smtClean="0"/>
          </a:p>
          <a:p>
            <a:endParaRPr lang="en-US" sz="5400" dirty="0"/>
          </a:p>
          <a:p>
            <a:endParaRPr lang="en-US" sz="5400" dirty="0" smtClean="0"/>
          </a:p>
          <a:p>
            <a:pPr lvl="1"/>
            <a:endParaRPr lang="en-US" sz="5400" dirty="0" smtClean="0"/>
          </a:p>
          <a:p>
            <a:pPr marL="2660904" lvl="1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2660904" lvl="1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2660904" lvl="1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2660904" lvl="1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2660904" lvl="1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2660904" lvl="1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2660904" lvl="1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lvl="1"/>
            <a:endParaRPr lang="en-US" sz="5400" dirty="0"/>
          </a:p>
          <a:p>
            <a:pPr lvl="1"/>
            <a:endParaRPr lang="en-US" sz="5400" dirty="0"/>
          </a:p>
          <a:p>
            <a:pPr lvl="1"/>
            <a:endParaRPr lang="en-US" sz="5400" dirty="0" smtClean="0"/>
          </a:p>
          <a:p>
            <a:endParaRPr 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39472" y="1584959"/>
            <a:ext cx="292908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Secure Container Based Virtualization on </a:t>
            </a:r>
            <a:r>
              <a:rPr lang="en-US" sz="9600" b="1" dirty="0"/>
              <a:t>C</a:t>
            </a:r>
            <a:r>
              <a:rPr lang="en-US" sz="9600" b="1" dirty="0" smtClean="0"/>
              <a:t>loud using  Improved Access Control Mechanism </a:t>
            </a:r>
            <a:r>
              <a:rPr lang="en-US" sz="9600" b="1" dirty="0" smtClean="0"/>
              <a:t>:RBAC</a:t>
            </a:r>
            <a:endParaRPr lang="en-US" sz="96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716188"/>
              </p:ext>
            </p:extLst>
          </p:nvPr>
        </p:nvGraphicFramePr>
        <p:xfrm>
          <a:off x="98425" y="98425"/>
          <a:ext cx="5286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Packager Shell Object" showAsIcon="1" r:id="rId8" imgW="528840" imgH="439560" progId="Package">
                  <p:embed/>
                </p:oleObj>
              </mc:Choice>
              <mc:Fallback>
                <p:oleObj name="Packager Shell Object" showAsIcon="1" r:id="rId8" imgW="5288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52863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16415657" y="13022976"/>
            <a:ext cx="174335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0904" lvl="1" indent="-685800">
              <a:buFont typeface="Wingdings" panose="05000000000000000000" pitchFamily="2" charset="2"/>
              <a:buChar char="Ø"/>
            </a:pPr>
            <a:r>
              <a:rPr lang="en-GB" sz="5400" b="1" dirty="0" smtClean="0"/>
              <a:t>Most Privileged Container :  Running all the time , defined policies using access control </a:t>
            </a:r>
            <a:r>
              <a:rPr lang="en-GB" sz="5400" b="1" dirty="0" smtClean="0"/>
              <a:t>mechanism</a:t>
            </a:r>
            <a:endParaRPr lang="en-GB" sz="5400" b="1" dirty="0" smtClean="0"/>
          </a:p>
          <a:p>
            <a:pPr marL="2660904" lvl="1" indent="-685800">
              <a:buFont typeface="Wingdings" panose="05000000000000000000" pitchFamily="2" charset="2"/>
              <a:buChar char="Ø"/>
            </a:pPr>
            <a:r>
              <a:rPr lang="en-GB" sz="5400" b="1" dirty="0" smtClean="0"/>
              <a:t>Security profiles:  Unified profile based on container resources requirement and </a:t>
            </a:r>
            <a:r>
              <a:rPr lang="en-GB" sz="5400" b="1" dirty="0" smtClean="0"/>
              <a:t>behaviour</a:t>
            </a:r>
            <a:endParaRPr lang="en-GB" sz="5400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066" y="16439296"/>
            <a:ext cx="18749191" cy="159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FBFB7F2CCBC4299B8E422CCD60FAD" ma:contentTypeVersion="1" ma:contentTypeDescription="Create a new document." ma:contentTypeScope="" ma:versionID="7218f825624ebb75936572ca0d673d2f">
  <xsd:schema xmlns:xsd="http://www.w3.org/2001/XMLSchema" xmlns:xs="http://www.w3.org/2001/XMLSchema" xmlns:p="http://schemas.microsoft.com/office/2006/metadata/properties" xmlns:ns3="dc0330ad-4abd-441b-a145-94d702151350" targetNamespace="http://schemas.microsoft.com/office/2006/metadata/properties" ma:root="true" ma:fieldsID="295760541cb31b8362d26d0a140bbb07" ns3:_="">
    <xsd:import namespace="dc0330ad-4abd-441b-a145-94d702151350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330ad-4abd-441b-a145-94d7021513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20CFD7-626E-48BC-BE7E-061B1DF3C0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5CC132-5648-4B4B-A28A-07FA4AE255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0330ad-4abd-441b-a145-94d7021513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1F4CC4-6751-45AE-B379-7079C55425B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c0330ad-4abd-441b-a145-94d70215135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203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Packager Shell Object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Cardenas</dc:creator>
  <cp:lastModifiedBy>Vivek Sarkale</cp:lastModifiedBy>
  <cp:revision>134</cp:revision>
  <dcterms:created xsi:type="dcterms:W3CDTF">2014-09-05T15:48:27Z</dcterms:created>
  <dcterms:modified xsi:type="dcterms:W3CDTF">2016-04-21T04:25:50Z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0x010100A85FBFB7F2CCBC4299B8E422CCD60FAD</vt:lpwstr>
  </property>
</Properties>
</file>