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B927-972F-4F06-A94B-B2527D0CCF7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B3B4-EA91-4E93-83F7-1115A10D0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B927-972F-4F06-A94B-B2527D0CCF7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B3B4-EA91-4E93-83F7-1115A10D0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6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B927-972F-4F06-A94B-B2527D0CCF7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B3B4-EA91-4E93-83F7-1115A10D0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6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B927-972F-4F06-A94B-B2527D0CCF7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B3B4-EA91-4E93-83F7-1115A10D0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B927-972F-4F06-A94B-B2527D0CCF7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B3B4-EA91-4E93-83F7-1115A10D0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9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B927-972F-4F06-A94B-B2527D0CCF7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B3B4-EA91-4E93-83F7-1115A10D0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B927-972F-4F06-A94B-B2527D0CCF7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B3B4-EA91-4E93-83F7-1115A10D0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0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B927-972F-4F06-A94B-B2527D0CCF7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B3B4-EA91-4E93-83F7-1115A10D0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B927-972F-4F06-A94B-B2527D0CCF7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B3B4-EA91-4E93-83F7-1115A10D0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1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B927-972F-4F06-A94B-B2527D0CCF7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B3B4-EA91-4E93-83F7-1115A10D0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B927-972F-4F06-A94B-B2527D0CCF7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B3B4-EA91-4E93-83F7-1115A10D0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5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EB927-972F-4F06-A94B-B2527D0CCF7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B3B4-EA91-4E93-83F7-1115A10D0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7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05954" y="2018577"/>
            <a:ext cx="983411" cy="13025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Subject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38755" y="2018578"/>
            <a:ext cx="983411" cy="13025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gency FB" panose="020B0503020202020204" pitchFamily="34" charset="0"/>
              </a:rPr>
              <a:t>SElinux</a:t>
            </a:r>
            <a:endParaRPr lang="en-US" dirty="0" smtClean="0">
              <a:latin typeface="Agency FB" panose="020B0503020202020204" pitchFamily="34" charset="0"/>
            </a:endParaRPr>
          </a:p>
          <a:p>
            <a:pPr algn="ctr"/>
            <a:r>
              <a:rPr lang="en-US" dirty="0" smtClean="0">
                <a:latin typeface="Agency FB" panose="020B0503020202020204" pitchFamily="34" charset="0"/>
              </a:rPr>
              <a:t>Server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5460521" y="2018577"/>
            <a:ext cx="1699407" cy="130259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Policy granted?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772404" y="2018577"/>
            <a:ext cx="983411" cy="13025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Object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38755" y="4103295"/>
            <a:ext cx="983411" cy="13025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gency FB" panose="020B0503020202020204" pitchFamily="34" charset="0"/>
              </a:rPr>
              <a:t>SElinux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</a:p>
          <a:p>
            <a:pPr algn="ctr"/>
            <a:r>
              <a:rPr lang="en-US" dirty="0" smtClean="0">
                <a:latin typeface="Agency FB" panose="020B0503020202020204" pitchFamily="34" charset="0"/>
              </a:rPr>
              <a:t>Policy </a:t>
            </a:r>
          </a:p>
          <a:p>
            <a:pPr algn="ctr"/>
            <a:r>
              <a:rPr lang="en-US" dirty="0" smtClean="0">
                <a:latin typeface="Agency FB" panose="020B0503020202020204" pitchFamily="34" charset="0"/>
              </a:rPr>
              <a:t>Data-</a:t>
            </a:r>
          </a:p>
          <a:p>
            <a:pPr algn="ctr"/>
            <a:r>
              <a:rPr lang="en-US" dirty="0" smtClean="0">
                <a:latin typeface="Agency FB" panose="020B0503020202020204" pitchFamily="34" charset="0"/>
              </a:rPr>
              <a:t>base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18518" y="4103295"/>
            <a:ext cx="983411" cy="13025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AVC:</a:t>
            </a:r>
          </a:p>
          <a:p>
            <a:pPr algn="ctr"/>
            <a:r>
              <a:rPr lang="en-US" dirty="0" smtClean="0">
                <a:latin typeface="Agency FB" panose="020B0503020202020204" pitchFamily="34" charset="0"/>
              </a:rPr>
              <a:t>Denied </a:t>
            </a:r>
          </a:p>
          <a:p>
            <a:pPr algn="ctr"/>
            <a:r>
              <a:rPr lang="en-US" dirty="0" smtClean="0">
                <a:latin typeface="Agency FB" panose="020B0503020202020204" pitchFamily="34" charset="0"/>
              </a:rPr>
              <a:t>Message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9" name="Straight Arrow Connector 8"/>
          <p:cNvCxnSpPr>
            <a:stCxn id="2" idx="3"/>
            <a:endCxn id="3" idx="1"/>
          </p:cNvCxnSpPr>
          <p:nvPr/>
        </p:nvCxnSpPr>
        <p:spPr>
          <a:xfrm>
            <a:off x="2889365" y="2669872"/>
            <a:ext cx="9493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22166" y="2669872"/>
            <a:ext cx="63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59928" y="2669871"/>
            <a:ext cx="63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6" idx="0"/>
          </p:cNvCxnSpPr>
          <p:nvPr/>
        </p:nvCxnSpPr>
        <p:spPr>
          <a:xfrm>
            <a:off x="4330461" y="3321167"/>
            <a:ext cx="0" cy="782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7" idx="0"/>
          </p:cNvCxnSpPr>
          <p:nvPr/>
        </p:nvCxnSpPr>
        <p:spPr>
          <a:xfrm flipH="1">
            <a:off x="6310224" y="3321167"/>
            <a:ext cx="1" cy="78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59928" y="2846717"/>
            <a:ext cx="64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yes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12943" y="36489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no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89366" y="2372264"/>
            <a:ext cx="109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Action </a:t>
            </a:r>
          </a:p>
          <a:p>
            <a:r>
              <a:rPr lang="en-US" dirty="0" smtClean="0">
                <a:latin typeface="Agency FB" panose="020B0503020202020204" pitchFamily="34" charset="0"/>
              </a:rPr>
              <a:t>Request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0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15" y="738907"/>
            <a:ext cx="7567316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8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2208361" y="1095555"/>
            <a:ext cx="7220311" cy="524486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106172" y="4675517"/>
            <a:ext cx="3623096" cy="4917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106172" y="4064477"/>
            <a:ext cx="3623096" cy="491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Container Engine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106172" y="3387305"/>
            <a:ext cx="1595888" cy="566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Bins/Libs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891840" y="3387305"/>
            <a:ext cx="1837428" cy="566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Bins/Libs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071665" y="2690004"/>
            <a:ext cx="1595888" cy="566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200" dirty="0" smtClean="0"/>
              <a:t>MPC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5891841" y="2664124"/>
            <a:ext cx="879896" cy="566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Conatiner1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6888191" y="2664124"/>
            <a:ext cx="841077" cy="566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Conatiner2</a:t>
            </a:r>
            <a:endParaRPr lang="en-US" sz="1050" dirty="0"/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5917720" y="2334164"/>
            <a:ext cx="586596" cy="257354"/>
          </a:xfrm>
          <a:prstGeom prst="snipRoundRect">
            <a:avLst>
              <a:gd name="adj1" fmla="val 50000"/>
              <a:gd name="adj2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12" name="Snip and Round Single Corner Rectangle 11"/>
          <p:cNvSpPr/>
          <p:nvPr/>
        </p:nvSpPr>
        <p:spPr>
          <a:xfrm>
            <a:off x="6918382" y="2328414"/>
            <a:ext cx="586596" cy="257354"/>
          </a:xfrm>
          <a:prstGeom prst="snipRoundRect">
            <a:avLst>
              <a:gd name="adj1" fmla="val 30075"/>
              <a:gd name="adj2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4261449" y="4786222"/>
            <a:ext cx="543464" cy="3033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cgroup</a:t>
            </a:r>
            <a:endParaRPr lang="en-US" sz="900" dirty="0"/>
          </a:p>
        </p:txBody>
      </p:sp>
      <p:sp>
        <p:nvSpPr>
          <p:cNvPr id="15" name="Rounded Rectangle 14"/>
          <p:cNvSpPr/>
          <p:nvPr/>
        </p:nvSpPr>
        <p:spPr>
          <a:xfrm>
            <a:off x="4960190" y="4786222"/>
            <a:ext cx="543464" cy="3033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Names-paces</a:t>
            </a:r>
            <a:endParaRPr lang="en-US" sz="800" dirty="0"/>
          </a:p>
        </p:txBody>
      </p:sp>
      <p:sp>
        <p:nvSpPr>
          <p:cNvPr id="16" name="Rounded Rectangle 15"/>
          <p:cNvSpPr/>
          <p:nvPr/>
        </p:nvSpPr>
        <p:spPr>
          <a:xfrm>
            <a:off x="6991711" y="4786221"/>
            <a:ext cx="543464" cy="3033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Appar-mor</a:t>
            </a:r>
            <a:endParaRPr lang="en-US" sz="800" dirty="0"/>
          </a:p>
        </p:txBody>
      </p:sp>
      <p:sp>
        <p:nvSpPr>
          <p:cNvPr id="17" name="Rounded Rectangle 16"/>
          <p:cNvSpPr/>
          <p:nvPr/>
        </p:nvSpPr>
        <p:spPr>
          <a:xfrm>
            <a:off x="6292971" y="4786221"/>
            <a:ext cx="543464" cy="3033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SElinux</a:t>
            </a:r>
            <a:endParaRPr lang="en-US" sz="800" dirty="0"/>
          </a:p>
        </p:txBody>
      </p:sp>
      <p:sp>
        <p:nvSpPr>
          <p:cNvPr id="18" name="Down Arrow 17"/>
          <p:cNvSpPr/>
          <p:nvPr/>
        </p:nvSpPr>
        <p:spPr>
          <a:xfrm>
            <a:off x="7211680" y="3230592"/>
            <a:ext cx="181155" cy="94459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241211" y="3209744"/>
            <a:ext cx="181155" cy="94459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5261329" y="3256472"/>
            <a:ext cx="190568" cy="849702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4317127" y="3256472"/>
            <a:ext cx="190568" cy="849702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8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Sarkale</dc:creator>
  <cp:lastModifiedBy>Vivek Sarkale</cp:lastModifiedBy>
  <cp:revision>8</cp:revision>
  <dcterms:created xsi:type="dcterms:W3CDTF">2016-05-05T15:37:23Z</dcterms:created>
  <dcterms:modified xsi:type="dcterms:W3CDTF">2016-05-20T19:04:25Z</dcterms:modified>
</cp:coreProperties>
</file>