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20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21718" y="2613742"/>
            <a:ext cx="335582" cy="106517"/>
            <a:chOff x="921718" y="2613742"/>
            <a:chExt cx="335582" cy="106517"/>
          </a:xfrm>
        </p:grpSpPr>
        <p:sp>
          <p:nvSpPr>
            <p:cNvPr id="12" name="TextBox 11"/>
            <p:cNvSpPr txBox="1"/>
            <p:nvPr/>
          </p:nvSpPr>
          <p:spPr>
            <a:xfrm>
              <a:off x="921718" y="2613742"/>
              <a:ext cx="335582" cy="1065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800" dirty="0" smtClean="0">
                  <a:solidFill>
                    <a:srgbClr val="C00000"/>
                  </a:solidFill>
                </a:rPr>
                <a:t>BAD</a:t>
              </a:r>
              <a:endParaRPr lang="en-US" sz="800" dirty="0">
                <a:solidFill>
                  <a:srgbClr val="C00000"/>
                </a:solidFill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1124273" y="2653495"/>
              <a:ext cx="88262" cy="51605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83044" y="2901396"/>
            <a:ext cx="373682" cy="106517"/>
            <a:chOff x="921718" y="2613742"/>
            <a:chExt cx="373682" cy="106517"/>
          </a:xfrm>
        </p:grpSpPr>
        <p:sp>
          <p:nvSpPr>
            <p:cNvPr id="17" name="TextBox 16"/>
            <p:cNvSpPr txBox="1"/>
            <p:nvPr/>
          </p:nvSpPr>
          <p:spPr>
            <a:xfrm>
              <a:off x="921718" y="2613742"/>
              <a:ext cx="373682" cy="1065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800" dirty="0" smtClean="0">
                  <a:solidFill>
                    <a:srgbClr val="00B050"/>
                  </a:solidFill>
                </a:rPr>
                <a:t>GOOD</a:t>
              </a:r>
              <a:endParaRPr 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10800000">
              <a:off x="1207138" y="2653495"/>
              <a:ext cx="88262" cy="51605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0077" r="-1" b="38222"/>
          <a:stretch/>
        </p:blipFill>
        <p:spPr bwMode="auto">
          <a:xfrm>
            <a:off x="1276350" y="2613742"/>
            <a:ext cx="396875" cy="9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11" b="38259"/>
          <a:stretch/>
        </p:blipFill>
        <p:spPr bwMode="auto">
          <a:xfrm>
            <a:off x="1380860" y="2914781"/>
            <a:ext cx="439738" cy="81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62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Rajapakse</dc:creator>
  <cp:lastModifiedBy>RAJAPAKSE, Damith Chatura</cp:lastModifiedBy>
  <cp:revision>1</cp:revision>
  <dcterms:created xsi:type="dcterms:W3CDTF">2006-08-16T00:00:00Z</dcterms:created>
  <dcterms:modified xsi:type="dcterms:W3CDTF">2017-01-08T12:06:31Z</dcterms:modified>
</cp:coreProperties>
</file>