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  <p:sldId id="309" r:id="rId43"/>
    <p:sldId id="310" r:id="rId44"/>
    <p:sldId id="312" r:id="rId45"/>
    <p:sldId id="313" r:id="rId46"/>
    <p:sldId id="315" r:id="rId47"/>
    <p:sldId id="31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comfort level of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Leads to multiple implementation of the same code if done</a:t>
            </a:r>
            <a:r>
              <a:rPr lang="en-US" baseline="0" dirty="0"/>
              <a:t> manually. Slow. Error prone.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videos/parallel-computing-with-matlab-8194.html" TargetMode="External"/><Relationship Id="rId2" Type="http://schemas.openxmlformats.org/officeDocument/2006/relationships/hyperlink" Target="https://www.mathworks.com/videos/master-class-advanced-programming-techniques-in-matlab-152119603110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videos/matlab-to-c-made-easy-81870.html?elqsid=1562903875080&amp;potential_use=Student" TargetMode="External"/><Relationship Id="rId4" Type="http://schemas.openxmlformats.org/officeDocument/2006/relationships/hyperlink" Target="https://blogs.mathworks.com/loren/2012/02/06/using-gpus-in-matla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September 28</a:t>
            </a:r>
            <a:r>
              <a:rPr lang="en-US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memory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</a:t>
            </a:r>
          </a:p>
          <a:p>
            <a:r>
              <a:rPr lang="en-US" sz="2000" dirty="0"/>
              <a:t>Increase system swap space – swap space is additional memory on disk (but it’s painfully slow!)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391303" y="614739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and MATLAB workers use different random number generators.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data (for simulation)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translate MATLAB to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C codes on the hardware</a:t>
            </a:r>
          </a:p>
          <a:p>
            <a:r>
              <a:rPr lang="en-US" sz="2000" dirty="0"/>
              <a:t>Integrating MATLAB with existing C environment</a:t>
            </a:r>
          </a:p>
          <a:p>
            <a:r>
              <a:rPr lang="en-US" sz="2000" dirty="0"/>
              <a:t>Prototype MATLAB algorithms as standalone executables</a:t>
            </a:r>
          </a:p>
          <a:p>
            <a:r>
              <a:rPr lang="en-US" sz="2000" dirty="0"/>
              <a:t>Accelerate MATLAB algorithms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Ideally need an automated way of translating the code: Enter “MATLAB Coder toolbox”</a:t>
            </a:r>
          </a:p>
        </p:txBody>
      </p:sp>
    </p:spTree>
    <p:extLst>
      <p:ext uri="{BB962C8B-B14F-4D97-AF65-F5344CB8AC3E}">
        <p14:creationId xmlns:p14="http://schemas.microsoft.com/office/powerpoint/2010/main" val="21320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00" y="2452572"/>
            <a:ext cx="6000750" cy="1885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Recommended Three-Step Iterative Workflow</a:t>
            </a:r>
          </a:p>
        </p:txBody>
      </p:sp>
    </p:spTree>
    <p:extLst>
      <p:ext uri="{BB962C8B-B14F-4D97-AF65-F5344CB8AC3E}">
        <p14:creationId xmlns:p14="http://schemas.microsoft.com/office/powerpoint/2010/main" val="39881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Memory allocation. In C code, memory allocation is either static, dynamic or stack that needs to be defined.</a:t>
            </a:r>
          </a:p>
          <a:p>
            <a:r>
              <a:rPr lang="en-US" sz="2000" dirty="0"/>
              <a:t>Array-based language. C code requires explicit for-loops instead of array operations.</a:t>
            </a:r>
          </a:p>
          <a:p>
            <a:r>
              <a:rPr lang="en-US" sz="2000" dirty="0"/>
              <a:t>Dynamic typing. MATLAB automatically determines the data types and sizes as the code runs. </a:t>
            </a:r>
          </a:p>
          <a:p>
            <a:r>
              <a:rPr lang="en-US" sz="2000" dirty="0"/>
              <a:t>Polymorphism. MATLAB functions can support many different input types. A single line of MATLAB can have multiple meanings!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But remember these differences between C and MATLAB</a:t>
            </a:r>
          </a:p>
        </p:txBody>
      </p:sp>
    </p:spTree>
    <p:extLst>
      <p:ext uri="{BB962C8B-B14F-4D97-AF65-F5344CB8AC3E}">
        <p14:creationId xmlns:p14="http://schemas.microsoft.com/office/powerpoint/2010/main" val="546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I change every MATLAB code to 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08" y="1940893"/>
            <a:ext cx="5137191" cy="3199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239" y="3281681"/>
            <a:ext cx="3300761" cy="802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Only some aspects of MATLAB supported…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26673" y="3540803"/>
            <a:ext cx="2642839" cy="28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70BBD-488B-4BE4-8951-CE11F4C78AAF}"/>
              </a:ext>
            </a:extLst>
          </p:cNvPr>
          <p:cNvSpPr/>
          <p:nvPr/>
        </p:nvSpPr>
        <p:spPr>
          <a:xfrm>
            <a:off x="324091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or faster processing?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AF154-23BB-44C4-A602-468222E6BCD6}"/>
              </a:ext>
            </a:extLst>
          </p:cNvPr>
          <p:cNvSpPr/>
          <p:nvPr/>
        </p:nvSpPr>
        <p:spPr>
          <a:xfrm>
            <a:off x="1853878" y="1092843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fit in memory?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688A-A0B2-4FE3-8033-C23B661D2464}"/>
              </a:ext>
            </a:extLst>
          </p:cNvPr>
          <p:cNvSpPr/>
          <p:nvPr/>
        </p:nvSpPr>
        <p:spPr>
          <a:xfrm>
            <a:off x="1853878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Profile, vectorize, use basic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078FC-0C93-41FC-8271-9F3A3C622317}"/>
              </a:ext>
            </a:extLst>
          </p:cNvPr>
          <p:cNvCxnSpPr>
            <a:cxnSpLocks/>
          </p:cNvCxnSpPr>
          <p:nvPr/>
        </p:nvCxnSpPr>
        <p:spPr>
          <a:xfrm flipV="1">
            <a:off x="1360025" y="1990846"/>
            <a:ext cx="908613" cy="90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13455C-9EE6-42C2-BF4B-B7B48AA0A0D8}"/>
              </a:ext>
            </a:extLst>
          </p:cNvPr>
          <p:cNvCxnSpPr>
            <a:cxnSpLocks/>
          </p:cNvCxnSpPr>
          <p:nvPr/>
        </p:nvCxnSpPr>
        <p:spPr>
          <a:xfrm>
            <a:off x="1360024" y="3959748"/>
            <a:ext cx="908614" cy="8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B2297A-5FAD-4B4D-8855-203A53CE6088}"/>
              </a:ext>
            </a:extLst>
          </p:cNvPr>
          <p:cNvSpPr txBox="1"/>
          <p:nvPr/>
        </p:nvSpPr>
        <p:spPr>
          <a:xfrm rot="18892983">
            <a:off x="1106557" y="211252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9E351-6B1D-4D6B-80DC-61F1A819A57D}"/>
              </a:ext>
            </a:extLst>
          </p:cNvPr>
          <p:cNvSpPr txBox="1"/>
          <p:nvPr/>
        </p:nvSpPr>
        <p:spPr>
          <a:xfrm rot="2585992">
            <a:off x="829520" y="4258562"/>
            <a:ext cx="125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Faster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B3BF28-DBF6-4D39-98DD-41972BC723B1}"/>
              </a:ext>
            </a:extLst>
          </p:cNvPr>
          <p:cNvSpPr/>
          <p:nvPr/>
        </p:nvSpPr>
        <p:spPr>
          <a:xfrm>
            <a:off x="4483260" y="238246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Tall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40D2E-2361-45D0-9489-AB965F8D3AD5}"/>
              </a:ext>
            </a:extLst>
          </p:cNvPr>
          <p:cNvSpPr/>
          <p:nvPr/>
        </p:nvSpPr>
        <p:spPr>
          <a:xfrm>
            <a:off x="4483260" y="2072592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0B6EC-403D-4051-9557-2EF4F9EF13F7}"/>
              </a:ext>
            </a:extLst>
          </p:cNvPr>
          <p:cNvSpPr txBox="1"/>
          <p:nvPr/>
        </p:nvSpPr>
        <p:spPr>
          <a:xfrm rot="19792886">
            <a:off x="3514333" y="343366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436B3-FFE9-4DA6-84E2-31926416F951}"/>
              </a:ext>
            </a:extLst>
          </p:cNvPr>
          <p:cNvSpPr txBox="1"/>
          <p:nvPr/>
        </p:nvSpPr>
        <p:spPr>
          <a:xfrm rot="2012703">
            <a:off x="3615619" y="2262322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64FEB-61AD-4626-B12E-DE3C1A20202D}"/>
              </a:ext>
            </a:extLst>
          </p:cNvPr>
          <p:cNvSpPr/>
          <p:nvPr/>
        </p:nvSpPr>
        <p:spPr>
          <a:xfrm>
            <a:off x="4483260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6A354-2184-418B-BFB8-D3E9F99AA012}"/>
              </a:ext>
            </a:extLst>
          </p:cNvPr>
          <p:cNvSpPr/>
          <p:nvPr/>
        </p:nvSpPr>
        <p:spPr>
          <a:xfrm>
            <a:off x="4483260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gpuArray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5347F-4698-4118-BA92-63751E0285CD}"/>
              </a:ext>
            </a:extLst>
          </p:cNvPr>
          <p:cNvSpPr/>
          <p:nvPr/>
        </p:nvSpPr>
        <p:spPr>
          <a:xfrm>
            <a:off x="7112642" y="5024377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Multi-core?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D2A3F-927D-4A1D-A9A2-A731845EECD4}"/>
              </a:ext>
            </a:extLst>
          </p:cNvPr>
          <p:cNvSpPr/>
          <p:nvPr/>
        </p:nvSpPr>
        <p:spPr>
          <a:xfrm>
            <a:off x="7112642" y="3589358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Parfor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spmd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B198A-EB5C-4779-80B5-855524E56285}"/>
              </a:ext>
            </a:extLst>
          </p:cNvPr>
          <p:cNvSpPr/>
          <p:nvPr/>
        </p:nvSpPr>
        <p:spPr>
          <a:xfrm>
            <a:off x="9742024" y="3058610"/>
            <a:ext cx="2071868" cy="740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Batch to offload to cloud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908A31-6246-4C0E-8C68-CBA09A10761C}"/>
              </a:ext>
            </a:extLst>
          </p:cNvPr>
          <p:cNvCxnSpPr>
            <a:cxnSpLocks/>
          </p:cNvCxnSpPr>
          <p:nvPr/>
        </p:nvCxnSpPr>
        <p:spPr>
          <a:xfrm flipV="1">
            <a:off x="3493555" y="536053"/>
            <a:ext cx="989705" cy="55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626013-2207-4F59-80C1-4E49477CA89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93554" y="1829584"/>
            <a:ext cx="989706" cy="6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06077D-5B33-4272-B83C-9FAD4F49C511}"/>
              </a:ext>
            </a:extLst>
          </p:cNvPr>
          <p:cNvCxnSpPr>
            <a:cxnSpLocks/>
          </p:cNvCxnSpPr>
          <p:nvPr/>
        </p:nvCxnSpPr>
        <p:spPr>
          <a:xfrm>
            <a:off x="6553581" y="576399"/>
            <a:ext cx="4361346" cy="235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5E002B-781D-4E86-BA7A-89E16D3CA0A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55128" y="2442982"/>
            <a:ext cx="4359799" cy="49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B6ECD0-A338-4A0D-9812-FF93CE193797}"/>
              </a:ext>
            </a:extLst>
          </p:cNvPr>
          <p:cNvCxnSpPr>
            <a:cxnSpLocks/>
          </p:cNvCxnSpPr>
          <p:nvPr/>
        </p:nvCxnSpPr>
        <p:spPr>
          <a:xfrm>
            <a:off x="3991812" y="5466627"/>
            <a:ext cx="40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7AD3FD-1BB8-4135-98F6-669C2575DC1A}"/>
              </a:ext>
            </a:extLst>
          </p:cNvPr>
          <p:cNvCxnSpPr>
            <a:cxnSpLocks/>
          </p:cNvCxnSpPr>
          <p:nvPr/>
        </p:nvCxnSpPr>
        <p:spPr>
          <a:xfrm flipV="1">
            <a:off x="5519194" y="4387408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F4C554-B1F9-45B5-B76F-49E909AF24B2}"/>
              </a:ext>
            </a:extLst>
          </p:cNvPr>
          <p:cNvCxnSpPr>
            <a:cxnSpLocks/>
          </p:cNvCxnSpPr>
          <p:nvPr/>
        </p:nvCxnSpPr>
        <p:spPr>
          <a:xfrm flipV="1">
            <a:off x="6605285" y="5394767"/>
            <a:ext cx="385824" cy="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EB8911-52F5-4224-922C-94E141624734}"/>
              </a:ext>
            </a:extLst>
          </p:cNvPr>
          <p:cNvCxnSpPr>
            <a:cxnSpLocks/>
          </p:cNvCxnSpPr>
          <p:nvPr/>
        </p:nvCxnSpPr>
        <p:spPr>
          <a:xfrm flipV="1">
            <a:off x="8148576" y="4352765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3C7F4-A49D-4D2E-9391-5420911CF1AB}"/>
              </a:ext>
            </a:extLst>
          </p:cNvPr>
          <p:cNvCxnSpPr>
            <a:cxnSpLocks/>
          </p:cNvCxnSpPr>
          <p:nvPr/>
        </p:nvCxnSpPr>
        <p:spPr>
          <a:xfrm flipV="1">
            <a:off x="9284824" y="3959748"/>
            <a:ext cx="1493134" cy="159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4C0E32-BFFA-4DB7-94F1-AC33033E6300}"/>
              </a:ext>
            </a:extLst>
          </p:cNvPr>
          <p:cNvCxnSpPr>
            <a:cxnSpLocks/>
          </p:cNvCxnSpPr>
          <p:nvPr/>
        </p:nvCxnSpPr>
        <p:spPr>
          <a:xfrm>
            <a:off x="6628433" y="4038874"/>
            <a:ext cx="383895" cy="120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62BEC7-64D2-4785-9C04-275B3AAC538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184510" y="3607102"/>
            <a:ext cx="557514" cy="35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3A6BEF-ADEC-4E22-B419-0736A005A44A}"/>
              </a:ext>
            </a:extLst>
          </p:cNvPr>
          <p:cNvSpPr txBox="1"/>
          <p:nvPr/>
        </p:nvSpPr>
        <p:spPr>
          <a:xfrm>
            <a:off x="5536430" y="464247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209DE-58A4-4C49-8AE3-3B47BE981980}"/>
              </a:ext>
            </a:extLst>
          </p:cNvPr>
          <p:cNvSpPr txBox="1"/>
          <p:nvPr/>
        </p:nvSpPr>
        <p:spPr>
          <a:xfrm rot="21030361">
            <a:off x="6544915" y="5343940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A2B2AF-D2D9-44FA-8395-B729DE11CD30}"/>
              </a:ext>
            </a:extLst>
          </p:cNvPr>
          <p:cNvSpPr txBox="1"/>
          <p:nvPr/>
        </p:nvSpPr>
        <p:spPr>
          <a:xfrm rot="18877312">
            <a:off x="9453105" y="4396705"/>
            <a:ext cx="1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A4C792-5349-448A-96C4-344E87015F11}"/>
              </a:ext>
            </a:extLst>
          </p:cNvPr>
          <p:cNvSpPr txBox="1"/>
          <p:nvPr/>
        </p:nvSpPr>
        <p:spPr>
          <a:xfrm>
            <a:off x="8197255" y="4570295"/>
            <a:ext cx="10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058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Master-class: Advanced Programming Techniques in MATLAB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Parallel Computing with MATLAB</a:t>
            </a:r>
            <a:endParaRPr lang="en-US" sz="2000" dirty="0"/>
          </a:p>
          <a:p>
            <a:r>
              <a:rPr lang="en-US" sz="2000" dirty="0">
                <a:hlinkClick r:id="rId4"/>
              </a:rPr>
              <a:t>Loren on the Art of MATLAB</a:t>
            </a:r>
            <a:endParaRPr lang="en-US" sz="2000" dirty="0"/>
          </a:p>
          <a:p>
            <a:r>
              <a:rPr lang="en-US" sz="2000" dirty="0">
                <a:hlinkClick r:id="rId5"/>
              </a:rPr>
              <a:t>MATLAB to C made easy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1423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“For and while loops that incrementally increase the size of data structure through the loop can adversely affect performance and memory use” </a:t>
            </a:r>
          </a:p>
          <a:p>
            <a:r>
              <a:rPr lang="en-US" sz="2000" dirty="0"/>
              <a:t>Memory 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1937</Words>
  <Application>Microsoft Office PowerPoint</Application>
  <PresentationFormat>Widescreen</PresentationFormat>
  <Paragraphs>290</Paragraphs>
  <Slides>47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  <vt:lpstr>Why translate MATLAB to C?</vt:lpstr>
      <vt:lpstr>Recommended Three-Step Iterative Workflow</vt:lpstr>
      <vt:lpstr>But remember these differences between C and MATLAB</vt:lpstr>
      <vt:lpstr>Can I change every MATLAB code to C?</vt:lpstr>
      <vt:lpstr>PowerPoint Presentation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34</cp:revision>
  <dcterms:created xsi:type="dcterms:W3CDTF">2019-07-06T17:14:07Z</dcterms:created>
  <dcterms:modified xsi:type="dcterms:W3CDTF">2020-09-27T18:25:45Z</dcterms:modified>
</cp:coreProperties>
</file>