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59" r:id="rId3"/>
    <p:sldId id="270" r:id="rId4"/>
    <p:sldId id="267" r:id="rId5"/>
    <p:sldId id="258" r:id="rId6"/>
    <p:sldId id="268" r:id="rId7"/>
    <p:sldId id="263" r:id="rId8"/>
    <p:sldId id="265" r:id="rId9"/>
    <p:sldId id="269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0"/>
    <p:restoredTop sz="96405"/>
  </p:normalViewPr>
  <p:slideViewPr>
    <p:cSldViewPr snapToGrid="0" snapToObjects="1">
      <p:cViewPr varScale="1">
        <p:scale>
          <a:sx n="126" d="100"/>
          <a:sy n="126" d="100"/>
        </p:scale>
        <p:origin x="5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513C5-04C0-AB43-9506-E377A7E40F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73EB2-6113-E741-AD18-C7B175C6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315-2D28-9A41-A361-ADE7D325ADB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C16F-8C7F-4F4D-BF13-A60E7A6C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5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315-2D28-9A41-A361-ADE7D325ADB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C16F-8C7F-4F4D-BF13-A60E7A6C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315-2D28-9A41-A361-ADE7D325ADB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C16F-8C7F-4F4D-BF13-A60E7A6C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0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315-2D28-9A41-A361-ADE7D325ADB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C16F-8C7F-4F4D-BF13-A60E7A6C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315-2D28-9A41-A361-ADE7D325ADB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C16F-8C7F-4F4D-BF13-A60E7A6C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315-2D28-9A41-A361-ADE7D325ADB8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C16F-8C7F-4F4D-BF13-A60E7A6C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4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315-2D28-9A41-A361-ADE7D325ADB8}" type="datetimeFigureOut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C16F-8C7F-4F4D-BF13-A60E7A6C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3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315-2D28-9A41-A361-ADE7D325ADB8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C16F-8C7F-4F4D-BF13-A60E7A6C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315-2D28-9A41-A361-ADE7D325ADB8}" type="datetimeFigureOut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C16F-8C7F-4F4D-BF13-A60E7A6C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315-2D28-9A41-A361-ADE7D325ADB8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C16F-8C7F-4F4D-BF13-A60E7A6C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3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315-2D28-9A41-A361-ADE7D325ADB8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C16F-8C7F-4F4D-BF13-A60E7A6C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0315-2D28-9A41-A361-ADE7D325ADB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C16F-8C7F-4F4D-BF13-A60E7A6C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Card creation process</a:t>
            </a:r>
            <a:br>
              <a:rPr lang="en-US" dirty="0" smtClean="0"/>
            </a:br>
            <a:r>
              <a:rPr lang="en-US" dirty="0" smtClean="0"/>
              <a:t>&amp;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4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6-02 at 3.4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700"/>
            <a:ext cx="9144000" cy="5046329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3688080" y="-381000"/>
            <a:ext cx="2641600" cy="927100"/>
          </a:xfrm>
          <a:prstGeom prst="wedgeRoundRectCallout">
            <a:avLst>
              <a:gd name="adj1" fmla="val 77011"/>
              <a:gd name="adj2" fmla="val 102916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My </a:t>
            </a:r>
            <a:r>
              <a:rPr lang="en-US" sz="1100" dirty="0" err="1" smtClean="0">
                <a:solidFill>
                  <a:schemeClr val="tx1"/>
                </a:solidFill>
              </a:rPr>
              <a:t>Reco</a:t>
            </a:r>
            <a:r>
              <a:rPr lang="en-US" sz="1100" dirty="0" smtClean="0">
                <a:solidFill>
                  <a:schemeClr val="tx1"/>
                </a:solidFill>
              </a:rPr>
              <a:t> contains option to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Edit Profile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Trip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/ Edit cards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4100" y="1612900"/>
            <a:ext cx="3009900" cy="420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creen Shot 2016-06-02 at 3.50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082800"/>
            <a:ext cx="317500" cy="647700"/>
          </a:xfrm>
          <a:prstGeom prst="rect">
            <a:avLst/>
          </a:prstGeom>
        </p:spPr>
      </p:pic>
      <p:pic>
        <p:nvPicPr>
          <p:cNvPr id="18" name="Picture 17" descr="Screen Shot 2016-06-02 at 3.50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2082800"/>
            <a:ext cx="317500" cy="647700"/>
          </a:xfrm>
          <a:prstGeom prst="rect">
            <a:avLst/>
          </a:prstGeom>
        </p:spPr>
      </p:pic>
      <p:pic>
        <p:nvPicPr>
          <p:cNvPr id="21" name="Picture 20" descr="Screen Shot 2016-06-02 at 3.43.53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2" r="32917" b="13571"/>
          <a:stretch/>
        </p:blipFill>
        <p:spPr>
          <a:xfrm>
            <a:off x="0" y="3441700"/>
            <a:ext cx="6299200" cy="3009900"/>
          </a:xfrm>
          <a:prstGeom prst="rect">
            <a:avLst/>
          </a:prstGeom>
        </p:spPr>
      </p:pic>
      <p:pic>
        <p:nvPicPr>
          <p:cNvPr id="22" name="Picture 21" descr="Screen Shot 2016-06-02 at 3.43.53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6" r="86307" b="77261"/>
          <a:stretch/>
        </p:blipFill>
        <p:spPr>
          <a:xfrm>
            <a:off x="4055789" y="3007391"/>
            <a:ext cx="1214711" cy="434309"/>
          </a:xfrm>
          <a:prstGeom prst="rect">
            <a:avLst/>
          </a:prstGeom>
        </p:spPr>
      </p:pic>
      <p:pic>
        <p:nvPicPr>
          <p:cNvPr id="23" name="Picture 22" descr="Screen Shot 2016-06-02 at 3.46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96" y="1337717"/>
            <a:ext cx="3021804" cy="5160419"/>
          </a:xfrm>
          <a:prstGeom prst="rect">
            <a:avLst/>
          </a:prstGeom>
        </p:spPr>
      </p:pic>
      <p:sp>
        <p:nvSpPr>
          <p:cNvPr id="24" name="Plus 23"/>
          <p:cNvSpPr/>
          <p:nvPr/>
        </p:nvSpPr>
        <p:spPr>
          <a:xfrm>
            <a:off x="4893298" y="927100"/>
            <a:ext cx="377202" cy="352095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228600" y="4542381"/>
            <a:ext cx="5727700" cy="740819"/>
          </a:xfrm>
          <a:prstGeom prst="wedgeRoundRectCallout">
            <a:avLst>
              <a:gd name="adj1" fmla="val 54912"/>
              <a:gd name="adj2" fmla="val -206642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Same drag and drop functionality to create trips from all cards (including yours and those you’ve saved)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3898900" y="5566817"/>
            <a:ext cx="2501900" cy="1282911"/>
          </a:xfrm>
          <a:prstGeom prst="wedgeRoundRectCallout">
            <a:avLst>
              <a:gd name="adj1" fmla="val 121126"/>
              <a:gd name="adj2" fmla="val -142608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Cards created by you are editable/</a:t>
            </a:r>
            <a:r>
              <a:rPr lang="en-US" sz="1100" dirty="0" err="1" smtClean="0">
                <a:solidFill>
                  <a:schemeClr val="tx1"/>
                </a:solidFill>
              </a:rPr>
              <a:t>deletable</a:t>
            </a:r>
            <a:r>
              <a:rPr lang="en-US" sz="1100" dirty="0" smtClean="0">
                <a:solidFill>
                  <a:schemeClr val="tx1"/>
                </a:solidFill>
              </a:rPr>
              <a:t> from this list, cards created by others have username in corner.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*</a:t>
            </a:r>
            <a:r>
              <a:rPr lang="en-US" sz="1100" dirty="0" smtClean="0">
                <a:solidFill>
                  <a:schemeClr val="tx1"/>
                </a:solidFill>
              </a:rPr>
              <a:t>Want it to be quickly visible whether card is yours or </a:t>
            </a:r>
            <a:r>
              <a:rPr lang="en-US" sz="1100" dirty="0" smtClean="0">
                <a:solidFill>
                  <a:schemeClr val="tx1"/>
                </a:solidFill>
              </a:rPr>
              <a:t>not – maybe use an icon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pic>
        <p:nvPicPr>
          <p:cNvPr id="31" name="Picture 30" descr="Screen Shot 2016-06-02 at 3.50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2265711"/>
            <a:ext cx="317500" cy="6477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026400" y="280263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@</a:t>
            </a:r>
            <a:r>
              <a:rPr lang="en-US" sz="1100" dirty="0" err="1" smtClean="0"/>
              <a:t>Gaurav</a:t>
            </a:r>
            <a:endParaRPr lang="en-US" sz="11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322320" y="556411"/>
            <a:ext cx="8229600" cy="1143000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My </a:t>
            </a:r>
            <a:r>
              <a:rPr lang="en-US" sz="1200" dirty="0" err="1" smtClean="0">
                <a:solidFill>
                  <a:schemeClr val="bg1"/>
                </a:solidFill>
              </a:rPr>
              <a:t>Reco</a:t>
            </a:r>
            <a:r>
              <a:rPr lang="en-US" sz="1200" dirty="0" smtClean="0">
                <a:solidFill>
                  <a:schemeClr val="bg1"/>
                </a:solidFill>
              </a:rPr>
              <a:t> | Logout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3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18 at 9.1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10500" cy="5867400"/>
          </a:xfrm>
          <a:prstGeom prst="rect">
            <a:avLst/>
          </a:prstGeom>
        </p:spPr>
      </p:pic>
      <p:pic>
        <p:nvPicPr>
          <p:cNvPr id="5" name="Picture 4" descr="Screen Shot 2016-05-18 at 9.12.0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9" t="35479" r="3248" b="43197"/>
          <a:stretch/>
        </p:blipFill>
        <p:spPr>
          <a:xfrm>
            <a:off x="840399" y="1325849"/>
            <a:ext cx="3791129" cy="12511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8743" y="1475240"/>
            <a:ext cx="354835" cy="2801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7607" y="2979124"/>
            <a:ext cx="2006537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“Best comfort food in town. I come here at least once a week. Don’t overlook the $20 / bottle wine list”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8911" y="2873998"/>
            <a:ext cx="1880235" cy="2539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My Go-to Date Spot)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9388" y="641952"/>
            <a:ext cx="4819572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Add a place you are hoping to visit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Add a recommendation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4747" y="5386524"/>
            <a:ext cx="282000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 don’t have a photo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come back and add one later if you’d like, we will sub one in for you in the mean 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1658" y="5316841"/>
            <a:ext cx="5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5516" y="4126937"/>
            <a:ext cx="1864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e.g. “1.5 hours”</a:t>
            </a:r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4631529" y="1325849"/>
            <a:ext cx="3641726" cy="24063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30786" y="1475240"/>
            <a:ext cx="298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if you have ____ in this location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82710" y="2086296"/>
            <a:ext cx="1770338" cy="2479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H</a:t>
            </a:r>
            <a:r>
              <a:rPr lang="en-US" sz="1100" b="1" dirty="0" smtClean="0">
                <a:solidFill>
                  <a:schemeClr val="bg1"/>
                </a:solidFill>
              </a:rPr>
              <a:t>alf a day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2710" y="2705187"/>
            <a:ext cx="1770339" cy="254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 week +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2710" y="2399606"/>
            <a:ext cx="1770339" cy="224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 weekend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68935" y="2030274"/>
            <a:ext cx="115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Absolute must-do recommendation </a:t>
            </a:r>
            <a:endParaRPr lang="en-US" sz="900" dirty="0"/>
          </a:p>
        </p:txBody>
      </p:sp>
      <p:sp>
        <p:nvSpPr>
          <p:cNvPr id="29" name="Up-Down Arrow 28"/>
          <p:cNvSpPr/>
          <p:nvPr/>
        </p:nvSpPr>
        <p:spPr>
          <a:xfrm>
            <a:off x="7004248" y="2086297"/>
            <a:ext cx="64688" cy="873294"/>
          </a:xfrm>
          <a:prstGeom prst="upDown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40399" y="4937800"/>
            <a:ext cx="1864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(Optional)</a:t>
            </a:r>
            <a:endParaRPr 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1182660" y="1936906"/>
            <a:ext cx="2969407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Begin typing address or location name….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33448" y="2539209"/>
            <a:ext cx="2339857" cy="14017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34660" y="3221416"/>
            <a:ext cx="2539871" cy="58870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885339" y="3959512"/>
            <a:ext cx="2746189" cy="58870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37869" y="3921873"/>
            <a:ext cx="94747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Pro tips: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70567" y="2804748"/>
            <a:ext cx="1152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Worth doing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744336" y="5199410"/>
            <a:ext cx="139276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Finalize later</a:t>
            </a:r>
            <a:endParaRPr lang="en-US" dirty="0"/>
          </a:p>
        </p:txBody>
      </p:sp>
      <p:pic>
        <p:nvPicPr>
          <p:cNvPr id="3" name="Picture 2" descr="Screen Shot 2016-05-24 at 6.32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6" y="2468198"/>
            <a:ext cx="3495366" cy="6731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49470" y="3204110"/>
            <a:ext cx="94747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Perfect for: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23579" y="3988437"/>
            <a:ext cx="2366404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e.g. “Plan on a long wait. Get the bloody Mary”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6-06-02 at 3.23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29" y="3188319"/>
            <a:ext cx="3463372" cy="705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950634" y="3532927"/>
            <a:ext cx="12615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Solid Workout 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23578" y="3242210"/>
            <a:ext cx="126158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Good for Groups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233219" y="3267610"/>
            <a:ext cx="12615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Doable in Rain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239867" y="3532927"/>
            <a:ext cx="12615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 Bike Path</a:t>
            </a:r>
            <a:endParaRPr lang="en-US" sz="1200" dirty="0"/>
          </a:p>
        </p:txBody>
      </p:sp>
      <p:sp>
        <p:nvSpPr>
          <p:cNvPr id="48" name="Rounded Rectangular Callout 47"/>
          <p:cNvSpPr/>
          <p:nvPr/>
        </p:nvSpPr>
        <p:spPr>
          <a:xfrm>
            <a:off x="4765040" y="56021"/>
            <a:ext cx="4347907" cy="613983"/>
          </a:xfrm>
          <a:prstGeom prst="wedgeRoundRectCallout">
            <a:avLst>
              <a:gd name="adj1" fmla="val -42298"/>
              <a:gd name="adj2" fmla="val 82571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 onset of card creation, user indicates whether this is a recommendation or somewhere they hope to go.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This will dictate the form they must complete. 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1068848" y="714532"/>
            <a:ext cx="227623" cy="23368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8848" y="1014134"/>
            <a:ext cx="223606" cy="223606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88304" y="1325849"/>
            <a:ext cx="3633028" cy="2484077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8501" y="3062086"/>
            <a:ext cx="3633028" cy="817524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68424" y="4648106"/>
            <a:ext cx="4181096" cy="1554026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ular Callout 52"/>
          <p:cNvSpPr/>
          <p:nvPr/>
        </p:nvSpPr>
        <p:spPr>
          <a:xfrm>
            <a:off x="4289983" y="970282"/>
            <a:ext cx="5080591" cy="613983"/>
          </a:xfrm>
          <a:prstGeom prst="wedgeRoundRectCallout">
            <a:avLst>
              <a:gd name="adj1" fmla="val -60096"/>
              <a:gd name="adj2" fmla="val -54775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If first option selected: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only Place, Category and </a:t>
            </a:r>
            <a:r>
              <a:rPr lang="en-US" sz="1100" dirty="0" err="1" smtClean="0">
                <a:solidFill>
                  <a:schemeClr val="tx1"/>
                </a:solidFill>
              </a:rPr>
              <a:t>Protips</a:t>
            </a:r>
            <a:r>
              <a:rPr lang="en-US" sz="1100" dirty="0" smtClean="0">
                <a:solidFill>
                  <a:schemeClr val="tx1"/>
                </a:solidFill>
              </a:rPr>
              <a:t> are active. Others are gray/</a:t>
            </a:r>
            <a:r>
              <a:rPr lang="en-US" sz="1100" dirty="0" err="1" smtClean="0">
                <a:solidFill>
                  <a:schemeClr val="tx1"/>
                </a:solidFill>
              </a:rPr>
              <a:t>unselectable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Card is not published to homepage. Only saved in user account</a:t>
            </a:r>
          </a:p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4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18 at 9.1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10500" cy="5867400"/>
          </a:xfrm>
          <a:prstGeom prst="rect">
            <a:avLst/>
          </a:prstGeom>
        </p:spPr>
      </p:pic>
      <p:pic>
        <p:nvPicPr>
          <p:cNvPr id="5" name="Picture 4" descr="Screen Shot 2016-05-18 at 9.12.0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9" t="35479" r="3248" b="43197"/>
          <a:stretch/>
        </p:blipFill>
        <p:spPr>
          <a:xfrm>
            <a:off x="840399" y="1325849"/>
            <a:ext cx="3791129" cy="12511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8743" y="1475240"/>
            <a:ext cx="354835" cy="2801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7607" y="2979124"/>
            <a:ext cx="2006537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“Best comfort food in town. I come here at least once a week. Don’t overlook the $20 / bottle wine list”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8911" y="2873998"/>
            <a:ext cx="1880235" cy="2539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My Go-to Date Spot)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9388" y="641952"/>
            <a:ext cx="4819572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Add a place you are hoping to visit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Add a recommendation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4747" y="5386524"/>
            <a:ext cx="282000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 don’t have a photo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come back and add one later if you’d like, we will sub one in for you in the mean 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1658" y="5316841"/>
            <a:ext cx="5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5516" y="4126937"/>
            <a:ext cx="1864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e.g. “1.5 hours”</a:t>
            </a:r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4631529" y="1325849"/>
            <a:ext cx="3641726" cy="24063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30786" y="1475240"/>
            <a:ext cx="298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if you have ____ in this location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82710" y="2086296"/>
            <a:ext cx="1770338" cy="2479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H</a:t>
            </a:r>
            <a:r>
              <a:rPr lang="en-US" sz="1100" b="1" dirty="0" smtClean="0">
                <a:solidFill>
                  <a:schemeClr val="bg1"/>
                </a:solidFill>
              </a:rPr>
              <a:t>alf a day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2710" y="2705187"/>
            <a:ext cx="1770339" cy="254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 week +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2710" y="2399606"/>
            <a:ext cx="1770339" cy="224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 weekend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68935" y="2030274"/>
            <a:ext cx="115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Absolute must-do recommendation </a:t>
            </a:r>
            <a:endParaRPr lang="en-US" sz="900" dirty="0"/>
          </a:p>
        </p:txBody>
      </p:sp>
      <p:sp>
        <p:nvSpPr>
          <p:cNvPr id="29" name="Up-Down Arrow 28"/>
          <p:cNvSpPr/>
          <p:nvPr/>
        </p:nvSpPr>
        <p:spPr>
          <a:xfrm>
            <a:off x="7004248" y="2086297"/>
            <a:ext cx="64688" cy="873294"/>
          </a:xfrm>
          <a:prstGeom prst="upDown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40399" y="4937800"/>
            <a:ext cx="1864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(Optional)</a:t>
            </a:r>
            <a:endParaRPr 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1182660" y="1936906"/>
            <a:ext cx="2969407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Begin typing address or location name….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33448" y="2539209"/>
            <a:ext cx="2339857" cy="14017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34660" y="3221416"/>
            <a:ext cx="2539871" cy="58870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885339" y="3959512"/>
            <a:ext cx="2746189" cy="58870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37869" y="3921873"/>
            <a:ext cx="94747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Pro tips: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70567" y="2804748"/>
            <a:ext cx="1152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Worth doing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744336" y="5199410"/>
            <a:ext cx="139276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Finalize later</a:t>
            </a:r>
            <a:endParaRPr lang="en-US" dirty="0"/>
          </a:p>
        </p:txBody>
      </p:sp>
      <p:pic>
        <p:nvPicPr>
          <p:cNvPr id="3" name="Picture 2" descr="Screen Shot 2016-05-24 at 6.32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6" y="2468198"/>
            <a:ext cx="3495366" cy="6731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49470" y="3204110"/>
            <a:ext cx="94747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Perfect for: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23579" y="3988437"/>
            <a:ext cx="2366404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e.g. “Plan on a long wait. Get the bloody Mary”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6-06-02 at 3.23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29" y="3188319"/>
            <a:ext cx="3463372" cy="705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950634" y="3532927"/>
            <a:ext cx="12615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Solid Workout 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23578" y="3242210"/>
            <a:ext cx="126158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Good for Groups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233219" y="3267610"/>
            <a:ext cx="12615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Doable in Rain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239867" y="3532927"/>
            <a:ext cx="12615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 Bike Path</a:t>
            </a:r>
            <a:endParaRPr lang="en-US" sz="1200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5474751" y="3894230"/>
            <a:ext cx="2297650" cy="586894"/>
          </a:xfrm>
          <a:prstGeom prst="wedgeRoundRectCallout">
            <a:avLst>
              <a:gd name="adj1" fmla="val -121559"/>
              <a:gd name="adj2" fmla="val -82865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Best tags are selected by user during card creation process. Options are based on category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4032356" y="56021"/>
            <a:ext cx="5080591" cy="613983"/>
          </a:xfrm>
          <a:prstGeom prst="wedgeRoundRectCallout">
            <a:avLst>
              <a:gd name="adj1" fmla="val -42298"/>
              <a:gd name="adj2" fmla="val 82571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At onset of card creation, user indicates whether this is a recommendation or somewhere they hope to go.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This will dictate the form they must complete. 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1070857" y="1017678"/>
            <a:ext cx="227623" cy="23368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0857" y="707287"/>
            <a:ext cx="223606" cy="223606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ular Callout 49"/>
          <p:cNvSpPr/>
          <p:nvPr/>
        </p:nvSpPr>
        <p:spPr>
          <a:xfrm>
            <a:off x="4917440" y="4760845"/>
            <a:ext cx="1635760" cy="438566"/>
          </a:xfrm>
          <a:prstGeom prst="wedgeRoundRectCallout">
            <a:avLst>
              <a:gd name="adj1" fmla="val -188039"/>
              <a:gd name="adj2" fmla="val -115757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Pro tip is </a:t>
            </a:r>
            <a:r>
              <a:rPr lang="en-US" sz="1100" dirty="0" smtClean="0">
                <a:solidFill>
                  <a:schemeClr val="tx1"/>
                </a:solidFill>
              </a:rPr>
              <a:t>open-ended </a:t>
            </a:r>
            <a:r>
              <a:rPr lang="en-US" sz="1100" dirty="0" smtClean="0">
                <a:solidFill>
                  <a:schemeClr val="tx1"/>
                </a:solidFill>
              </a:rPr>
              <a:t>form, limited to 100 characters 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Card </a:t>
            </a:r>
            <a:r>
              <a:rPr lang="en-US" dirty="0" smtClean="0"/>
              <a:t>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8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22 at 3.0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9144000" cy="50823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625" y="73974"/>
            <a:ext cx="341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IN-CARD VIEW FROM HOMEPAGE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2761"/>
          <a:stretch/>
        </p:blipFill>
        <p:spPr>
          <a:xfrm>
            <a:off x="5486273" y="1949099"/>
            <a:ext cx="191062" cy="2389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21480" y="1907599"/>
            <a:ext cx="1797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Save to your library </a:t>
            </a:r>
            <a:endParaRPr lang="en-US" sz="1000" dirty="0"/>
          </a:p>
        </p:txBody>
      </p:sp>
      <p:pic>
        <p:nvPicPr>
          <p:cNvPr id="11" name="Picture 10" descr="Screen Shot 2016-05-24 at 5.44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73" y="2276072"/>
            <a:ext cx="2528796" cy="2175419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6757729" y="3648231"/>
            <a:ext cx="2514679" cy="803260"/>
          </a:xfrm>
          <a:prstGeom prst="wedgeRoundRectCallout">
            <a:avLst>
              <a:gd name="adj1" fmla="val -69575"/>
              <a:gd name="adj2" fmla="val -91244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Map view in-card to give location context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74" y="1081434"/>
            <a:ext cx="3621137" cy="815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B</a:t>
            </a:r>
            <a:r>
              <a:rPr lang="en-US" sz="1600" b="1" dirty="0" smtClean="0">
                <a:solidFill>
                  <a:srgbClr val="000000"/>
                </a:solidFill>
              </a:rPr>
              <a:t>ike to the Idyllic Lighthouse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Montauk Lighthouse, 123 Lighthouse Way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Orian Almog // Montauk, New York // Outdoor Activity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833260" y="2765812"/>
            <a:ext cx="2514679" cy="1284108"/>
          </a:xfrm>
          <a:prstGeom prst="wedgeRoundRectCallout">
            <a:avLst>
              <a:gd name="adj1" fmla="val -22392"/>
              <a:gd name="adj2" fmla="val -112578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Title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Name of place on </a:t>
            </a:r>
            <a:r>
              <a:rPr lang="en-US" sz="1100" dirty="0" err="1" smtClean="0">
                <a:solidFill>
                  <a:schemeClr val="tx1"/>
                </a:solidFill>
              </a:rPr>
              <a:t>Gmaps</a:t>
            </a:r>
            <a:r>
              <a:rPr lang="en-US" sz="1100" dirty="0" smtClean="0">
                <a:solidFill>
                  <a:schemeClr val="tx1"/>
                </a:solidFill>
              </a:rPr>
              <a:t> and Address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City, Category &amp; Username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If food then also include cuisine (from Google API?)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0" y="2585444"/>
            <a:ext cx="2514679" cy="1284108"/>
          </a:xfrm>
          <a:prstGeom prst="wedgeRoundRectCallout">
            <a:avLst>
              <a:gd name="adj1" fmla="val 65047"/>
              <a:gd name="adj2" fmla="val -110343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city/state </a:t>
            </a:r>
            <a:r>
              <a:rPr lang="en-US" sz="1100" dirty="0" smtClean="0">
                <a:solidFill>
                  <a:schemeClr val="tx1"/>
                </a:solidFill>
              </a:rPr>
              <a:t>from Google Maps </a:t>
            </a:r>
            <a:r>
              <a:rPr lang="en-US" sz="1100" dirty="0" smtClean="0">
                <a:solidFill>
                  <a:schemeClr val="tx1"/>
                </a:solidFill>
              </a:rPr>
              <a:t>address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47939" y="1189821"/>
            <a:ext cx="68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+20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3761" y="1289036"/>
            <a:ext cx="1797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19 friends agree</a:t>
            </a:r>
            <a:endParaRPr lang="en-US" sz="1000" dirty="0"/>
          </a:p>
        </p:txBody>
      </p:sp>
      <p:sp>
        <p:nvSpPr>
          <p:cNvPr id="18" name="Right Arrow 17"/>
          <p:cNvSpPr/>
          <p:nvPr/>
        </p:nvSpPr>
        <p:spPr>
          <a:xfrm>
            <a:off x="7263875" y="4603750"/>
            <a:ext cx="711200" cy="266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77569" y="4451491"/>
            <a:ext cx="96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See other friends’ cards for this place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44027" y="4728490"/>
            <a:ext cx="12615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Solid Workout 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6971" y="4437773"/>
            <a:ext cx="12615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Good for Groups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571674" y="4160774"/>
            <a:ext cx="329306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Pro Tip: Wear sneakers, these hills are no joke. 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826612" y="4463173"/>
            <a:ext cx="12615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Doable in Rain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833260" y="4728490"/>
            <a:ext cx="12615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 Bike Path</a:t>
            </a:r>
            <a:endParaRPr lang="en-US" sz="1200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1525033" y="5346700"/>
            <a:ext cx="3961240" cy="1802020"/>
          </a:xfrm>
          <a:prstGeom prst="wedgeRoundRectCallout">
            <a:avLst>
              <a:gd name="adj1" fmla="val -17262"/>
              <a:gd name="adj2" fmla="val -67473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Tags selected </a:t>
            </a:r>
            <a:r>
              <a:rPr lang="en-US" sz="1100" dirty="0" smtClean="0">
                <a:solidFill>
                  <a:schemeClr val="tx1"/>
                </a:solidFill>
              </a:rPr>
              <a:t>by user during card creation process. Options are based on category.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Pro tip is </a:t>
            </a:r>
            <a:r>
              <a:rPr lang="en-US" sz="1100" dirty="0" smtClean="0">
                <a:solidFill>
                  <a:schemeClr val="tx1"/>
                </a:solidFill>
              </a:rPr>
              <a:t>open-ended </a:t>
            </a:r>
            <a:r>
              <a:rPr lang="en-US" sz="1100" dirty="0" smtClean="0">
                <a:solidFill>
                  <a:schemeClr val="tx1"/>
                </a:solidFill>
              </a:rPr>
              <a:t>form, limited to 100 characters 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6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6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02 at 3.38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9144000" cy="5526157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60400" y="4927600"/>
            <a:ext cx="2641600" cy="1854200"/>
          </a:xfrm>
          <a:prstGeom prst="wedgeRoundRectCallout">
            <a:avLst>
              <a:gd name="adj1" fmla="val 160858"/>
              <a:gd name="adj2" fmla="val -186264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Should include username, city, category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No need to include F like from this screen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Entire card should be clickable (not just Read more…)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Left justify text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Should show how many friends have card for the same place</a:t>
            </a:r>
          </a:p>
        </p:txBody>
      </p:sp>
      <p:sp>
        <p:nvSpPr>
          <p:cNvPr id="7" name="Plus 6"/>
          <p:cNvSpPr/>
          <p:nvPr/>
        </p:nvSpPr>
        <p:spPr>
          <a:xfrm>
            <a:off x="7552859" y="962504"/>
            <a:ext cx="377202" cy="352095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02 at 3.38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9144000" cy="5526157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660400" y="4927600"/>
            <a:ext cx="2641600" cy="1854200"/>
          </a:xfrm>
          <a:prstGeom prst="wedgeRoundRectCallout">
            <a:avLst>
              <a:gd name="adj1" fmla="val 196627"/>
              <a:gd name="adj2" fmla="val -270647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“My </a:t>
            </a:r>
            <a:r>
              <a:rPr lang="en-US" sz="1100" dirty="0" err="1" smtClean="0">
                <a:solidFill>
                  <a:schemeClr val="tx1"/>
                </a:solidFill>
              </a:rPr>
              <a:t>Reco</a:t>
            </a:r>
            <a:r>
              <a:rPr lang="en-US" sz="1100" dirty="0" smtClean="0">
                <a:solidFill>
                  <a:schemeClr val="tx1"/>
                </a:solidFill>
              </a:rPr>
              <a:t>” Link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42640" y="160020"/>
            <a:ext cx="8229600" cy="1143000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My </a:t>
            </a:r>
            <a:r>
              <a:rPr lang="en-US" sz="1200" dirty="0" err="1" smtClean="0">
                <a:solidFill>
                  <a:schemeClr val="bg1"/>
                </a:solidFill>
              </a:rPr>
              <a:t>Reco</a:t>
            </a:r>
            <a:r>
              <a:rPr lang="en-US" sz="1200" dirty="0" smtClean="0">
                <a:solidFill>
                  <a:schemeClr val="bg1"/>
                </a:solidFill>
              </a:rPr>
              <a:t> |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0" y="1738189"/>
            <a:ext cx="2641600" cy="1854200"/>
          </a:xfrm>
          <a:prstGeom prst="wedgeRoundRectCallout">
            <a:avLst>
              <a:gd name="adj1" fmla="val -39527"/>
              <a:gd name="adj2" fmla="val -94757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Can get rid of the menu in laptop view. Will need it for mobile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3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Combine My cards + My trips on one single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8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687</Words>
  <Application>Microsoft Macintosh PowerPoint</Application>
  <PresentationFormat>On-screen Show (4:3)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Wingdings</vt:lpstr>
      <vt:lpstr>Arial</vt:lpstr>
      <vt:lpstr>Office Theme</vt:lpstr>
      <vt:lpstr>Card creation process &amp; output</vt:lpstr>
      <vt:lpstr>PowerPoint Presentation</vt:lpstr>
      <vt:lpstr>PowerPoint Presentation</vt:lpstr>
      <vt:lpstr>Card detail</vt:lpstr>
      <vt:lpstr>PowerPoint Presentation</vt:lpstr>
      <vt:lpstr>Homepage</vt:lpstr>
      <vt:lpstr>PowerPoint Presentation</vt:lpstr>
      <vt:lpstr>My Reco |</vt:lpstr>
      <vt:lpstr>Combine My cards + My trips on one single page</vt:lpstr>
      <vt:lpstr>My Reco | Logout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Orian Almog</dc:creator>
  <cp:lastModifiedBy>Microsoft Office User</cp:lastModifiedBy>
  <cp:revision>25</cp:revision>
  <dcterms:created xsi:type="dcterms:W3CDTF">2016-05-24T19:12:31Z</dcterms:created>
  <dcterms:modified xsi:type="dcterms:W3CDTF">2016-06-08T03:30:18Z</dcterms:modified>
</cp:coreProperties>
</file>