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61" r:id="rId6"/>
    <p:sldId id="263" r:id="rId7"/>
    <p:sldId id="272" r:id="rId8"/>
    <p:sldId id="273" r:id="rId9"/>
    <p:sldId id="274" r:id="rId10"/>
    <p:sldId id="275" r:id="rId11"/>
    <p:sldId id="276" r:id="rId12"/>
    <p:sldId id="278" r:id="rId13"/>
    <p:sldId id="279" r:id="rId14"/>
    <p:sldId id="28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AEC364-9A45-4192-9746-88F6CB731BD4}" v="5" dt="2022-08-29T01:14:18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, Vivek (Cognizant)" userId="48d5554d-3911-4a94-bcfd-214a37acd661" providerId="ADAL" clId="{81AEC364-9A45-4192-9746-88F6CB731BD4}"/>
    <pc:docChg chg="undo custSel addSld delSld modSld">
      <pc:chgData name="Sharma, Vivek (Cognizant)" userId="48d5554d-3911-4a94-bcfd-214a37acd661" providerId="ADAL" clId="{81AEC364-9A45-4192-9746-88F6CB731BD4}" dt="2022-08-29T05:22:06.068" v="576" actId="962"/>
      <pc:docMkLst>
        <pc:docMk/>
      </pc:docMkLst>
      <pc:sldChg chg="modSp mod">
        <pc:chgData name="Sharma, Vivek (Cognizant)" userId="48d5554d-3911-4a94-bcfd-214a37acd661" providerId="ADAL" clId="{81AEC364-9A45-4192-9746-88F6CB731BD4}" dt="2022-08-29T02:07:29.271" v="555" actId="207"/>
        <pc:sldMkLst>
          <pc:docMk/>
          <pc:sldMk cId="779028704" sldId="257"/>
        </pc:sldMkLst>
        <pc:spChg chg="mod">
          <ac:chgData name="Sharma, Vivek (Cognizant)" userId="48d5554d-3911-4a94-bcfd-214a37acd661" providerId="ADAL" clId="{81AEC364-9A45-4192-9746-88F6CB731BD4}" dt="2022-08-29T02:07:29.271" v="555" actId="207"/>
          <ac:spMkLst>
            <pc:docMk/>
            <pc:sldMk cId="779028704" sldId="257"/>
            <ac:spMk id="2" creationId="{74EEE5D4-A3F9-4002-B93C-0CDA7BE47623}"/>
          </ac:spMkLst>
        </pc:spChg>
        <pc:spChg chg="mod">
          <ac:chgData name="Sharma, Vivek (Cognizant)" userId="48d5554d-3911-4a94-bcfd-214a37acd661" providerId="ADAL" clId="{81AEC364-9A45-4192-9746-88F6CB731BD4}" dt="2022-08-29T01:03:12.564" v="169" actId="27636"/>
          <ac:spMkLst>
            <pc:docMk/>
            <pc:sldMk cId="779028704" sldId="257"/>
            <ac:spMk id="3" creationId="{23878223-25DF-4B13-8F37-6B1298597084}"/>
          </ac:spMkLst>
        </pc:spChg>
      </pc:sldChg>
      <pc:sldChg chg="modSp mod">
        <pc:chgData name="Sharma, Vivek (Cognizant)" userId="48d5554d-3911-4a94-bcfd-214a37acd661" providerId="ADAL" clId="{81AEC364-9A45-4192-9746-88F6CB731BD4}" dt="2022-08-29T02:07:23.202" v="554" actId="207"/>
        <pc:sldMkLst>
          <pc:docMk/>
          <pc:sldMk cId="851608849" sldId="258"/>
        </pc:sldMkLst>
        <pc:spChg chg="mod">
          <ac:chgData name="Sharma, Vivek (Cognizant)" userId="48d5554d-3911-4a94-bcfd-214a37acd661" providerId="ADAL" clId="{81AEC364-9A45-4192-9746-88F6CB731BD4}" dt="2022-08-29T02:07:23.202" v="554" actId="207"/>
          <ac:spMkLst>
            <pc:docMk/>
            <pc:sldMk cId="851608849" sldId="258"/>
            <ac:spMk id="2" creationId="{7737DAC0-F74B-4A6F-9B80-A36C137F5465}"/>
          </ac:spMkLst>
        </pc:spChg>
        <pc:spChg chg="mod">
          <ac:chgData name="Sharma, Vivek (Cognizant)" userId="48d5554d-3911-4a94-bcfd-214a37acd661" providerId="ADAL" clId="{81AEC364-9A45-4192-9746-88F6CB731BD4}" dt="2022-08-29T01:05:04.367" v="199" actId="20577"/>
          <ac:spMkLst>
            <pc:docMk/>
            <pc:sldMk cId="851608849" sldId="258"/>
            <ac:spMk id="3" creationId="{D98520C8-D86C-4DDF-9912-564D7DE29F89}"/>
          </ac:spMkLst>
        </pc:spChg>
      </pc:sldChg>
      <pc:sldChg chg="addSp delSp modSp del mod">
        <pc:chgData name="Sharma, Vivek (Cognizant)" userId="48d5554d-3911-4a94-bcfd-214a37acd661" providerId="ADAL" clId="{81AEC364-9A45-4192-9746-88F6CB731BD4}" dt="2022-08-29T01:02:52.845" v="160" actId="2696"/>
        <pc:sldMkLst>
          <pc:docMk/>
          <pc:sldMk cId="3985274238" sldId="259"/>
        </pc:sldMkLst>
        <pc:spChg chg="del mod">
          <ac:chgData name="Sharma, Vivek (Cognizant)" userId="48d5554d-3911-4a94-bcfd-214a37acd661" providerId="ADAL" clId="{81AEC364-9A45-4192-9746-88F6CB731BD4}" dt="2022-08-29T01:02:03.928" v="149" actId="478"/>
          <ac:spMkLst>
            <pc:docMk/>
            <pc:sldMk cId="3985274238" sldId="259"/>
            <ac:spMk id="3" creationId="{D98520C8-D86C-4DDF-9912-564D7DE29F89}"/>
          </ac:spMkLst>
        </pc:spChg>
        <pc:spChg chg="add mod">
          <ac:chgData name="Sharma, Vivek (Cognizant)" userId="48d5554d-3911-4a94-bcfd-214a37acd661" providerId="ADAL" clId="{81AEC364-9A45-4192-9746-88F6CB731BD4}" dt="2022-08-22T04:28:42.022" v="16" actId="20577"/>
          <ac:spMkLst>
            <pc:docMk/>
            <pc:sldMk cId="3985274238" sldId="259"/>
            <ac:spMk id="6" creationId="{F045A8F4-12E4-49AA-B1B3-84BF85E167ED}"/>
          </ac:spMkLst>
        </pc:spChg>
        <pc:spChg chg="mod">
          <ac:chgData name="Sharma, Vivek (Cognizant)" userId="48d5554d-3911-4a94-bcfd-214a37acd661" providerId="ADAL" clId="{81AEC364-9A45-4192-9746-88F6CB731BD4}" dt="2022-08-22T04:31:49.208" v="18" actId="1076"/>
          <ac:spMkLst>
            <pc:docMk/>
            <pc:sldMk cId="3985274238" sldId="259"/>
            <ac:spMk id="10" creationId="{4A95519D-8BB4-4594-A638-B29D75784701}"/>
          </ac:spMkLst>
        </pc:spChg>
        <pc:spChg chg="add mod">
          <ac:chgData name="Sharma, Vivek (Cognizant)" userId="48d5554d-3911-4a94-bcfd-214a37acd661" providerId="ADAL" clId="{81AEC364-9A45-4192-9746-88F6CB731BD4}" dt="2022-08-29T01:02:03.928" v="149" actId="478"/>
          <ac:spMkLst>
            <pc:docMk/>
            <pc:sldMk cId="3985274238" sldId="259"/>
            <ac:spMk id="14" creationId="{2F9703C1-3F3A-4764-BC83-7EA0A8B69EAA}"/>
          </ac:spMkLst>
        </pc:spChg>
        <pc:spChg chg="add mod">
          <ac:chgData name="Sharma, Vivek (Cognizant)" userId="48d5554d-3911-4a94-bcfd-214a37acd661" providerId="ADAL" clId="{81AEC364-9A45-4192-9746-88F6CB731BD4}" dt="2022-08-22T04:32:32.188" v="31" actId="20577"/>
          <ac:spMkLst>
            <pc:docMk/>
            <pc:sldMk cId="3985274238" sldId="259"/>
            <ac:spMk id="21" creationId="{DEB60274-5405-47EC-A5B5-837547F99EA0}"/>
          </ac:spMkLst>
        </pc:spChg>
        <pc:picChg chg="add mod">
          <ac:chgData name="Sharma, Vivek (Cognizant)" userId="48d5554d-3911-4a94-bcfd-214a37acd661" providerId="ADAL" clId="{81AEC364-9A45-4192-9746-88F6CB731BD4}" dt="2022-08-29T01:02:00.627" v="148"/>
          <ac:picMkLst>
            <pc:docMk/>
            <pc:sldMk cId="3985274238" sldId="259"/>
            <ac:picMk id="22" creationId="{00B0D223-A211-486E-B691-D1730A40FD1A}"/>
          </ac:picMkLst>
        </pc:picChg>
        <pc:cxnChg chg="add">
          <ac:chgData name="Sharma, Vivek (Cognizant)" userId="48d5554d-3911-4a94-bcfd-214a37acd661" providerId="ADAL" clId="{81AEC364-9A45-4192-9746-88F6CB731BD4}" dt="2022-08-22T04:31:39.321" v="17" actId="11529"/>
          <ac:cxnSpMkLst>
            <pc:docMk/>
            <pc:sldMk cId="3985274238" sldId="259"/>
            <ac:cxnSpMk id="9" creationId="{8824ECE9-11F6-42DB-A956-F2563274034E}"/>
          </ac:cxnSpMkLst>
        </pc:cxnChg>
        <pc:cxnChg chg="add">
          <ac:chgData name="Sharma, Vivek (Cognizant)" userId="48d5554d-3911-4a94-bcfd-214a37acd661" providerId="ADAL" clId="{81AEC364-9A45-4192-9746-88F6CB731BD4}" dt="2022-08-22T04:31:55.493" v="19" actId="11529"/>
          <ac:cxnSpMkLst>
            <pc:docMk/>
            <pc:sldMk cId="3985274238" sldId="259"/>
            <ac:cxnSpMk id="16" creationId="{03820093-6B61-422F-88F5-0A48D4EB0D6D}"/>
          </ac:cxnSpMkLst>
        </pc:cxnChg>
        <pc:cxnChg chg="add">
          <ac:chgData name="Sharma, Vivek (Cognizant)" userId="48d5554d-3911-4a94-bcfd-214a37acd661" providerId="ADAL" clId="{81AEC364-9A45-4192-9746-88F6CB731BD4}" dt="2022-08-22T04:32:00.969" v="20" actId="11529"/>
          <ac:cxnSpMkLst>
            <pc:docMk/>
            <pc:sldMk cId="3985274238" sldId="259"/>
            <ac:cxnSpMk id="20" creationId="{D09050F1-D997-44BE-8C8C-6D5E02DDA8FF}"/>
          </ac:cxnSpMkLst>
        </pc:cxnChg>
        <pc:cxnChg chg="add mod">
          <ac:chgData name="Sharma, Vivek (Cognizant)" userId="48d5554d-3911-4a94-bcfd-214a37acd661" providerId="ADAL" clId="{81AEC364-9A45-4192-9746-88F6CB731BD4}" dt="2022-08-22T04:32:58.932" v="33" actId="14100"/>
          <ac:cxnSpMkLst>
            <pc:docMk/>
            <pc:sldMk cId="3985274238" sldId="259"/>
            <ac:cxnSpMk id="23" creationId="{5000C006-DBE0-4FAE-A2C1-3A0388859D4C}"/>
          </ac:cxnSpMkLst>
        </pc:cxnChg>
      </pc:sldChg>
      <pc:sldChg chg="del">
        <pc:chgData name="Sharma, Vivek (Cognizant)" userId="48d5554d-3911-4a94-bcfd-214a37acd661" providerId="ADAL" clId="{81AEC364-9A45-4192-9746-88F6CB731BD4}" dt="2022-08-22T04:33:43.790" v="34" actId="2696"/>
        <pc:sldMkLst>
          <pc:docMk/>
          <pc:sldMk cId="210124291" sldId="262"/>
        </pc:sldMkLst>
      </pc:sldChg>
      <pc:sldChg chg="addSp delSp modSp mod setBg">
        <pc:chgData name="Sharma, Vivek (Cognizant)" userId="48d5554d-3911-4a94-bcfd-214a37acd661" providerId="ADAL" clId="{81AEC364-9A45-4192-9746-88F6CB731BD4}" dt="2022-08-29T01:11:45.838" v="220" actId="26606"/>
        <pc:sldMkLst>
          <pc:docMk/>
          <pc:sldMk cId="2383916100" sldId="263"/>
        </pc:sldMkLst>
        <pc:spChg chg="mod">
          <ac:chgData name="Sharma, Vivek (Cognizant)" userId="48d5554d-3911-4a94-bcfd-214a37acd661" providerId="ADAL" clId="{81AEC364-9A45-4192-9746-88F6CB731BD4}" dt="2022-08-29T01:11:45.838" v="220" actId="26606"/>
          <ac:spMkLst>
            <pc:docMk/>
            <pc:sldMk cId="2383916100" sldId="263"/>
            <ac:spMk id="2" creationId="{7737DAC0-F74B-4A6F-9B80-A36C137F5465}"/>
          </ac:spMkLst>
        </pc:spChg>
        <pc:spChg chg="add del mod">
          <ac:chgData name="Sharma, Vivek (Cognizant)" userId="48d5554d-3911-4a94-bcfd-214a37acd661" providerId="ADAL" clId="{81AEC364-9A45-4192-9746-88F6CB731BD4}" dt="2022-08-29T01:11:18.108" v="203" actId="22"/>
          <ac:spMkLst>
            <pc:docMk/>
            <pc:sldMk cId="2383916100" sldId="263"/>
            <ac:spMk id="4" creationId="{F624AC28-215E-4BB0-9151-3A1C4B44FCE6}"/>
          </ac:spMkLst>
        </pc:spChg>
        <pc:spChg chg="add del">
          <ac:chgData name="Sharma, Vivek (Cognizant)" userId="48d5554d-3911-4a94-bcfd-214a37acd661" providerId="ADAL" clId="{81AEC364-9A45-4192-9746-88F6CB731BD4}" dt="2022-08-29T01:11:28.965" v="209" actId="26606"/>
          <ac:spMkLst>
            <pc:docMk/>
            <pc:sldMk cId="2383916100" sldId="263"/>
            <ac:spMk id="10" creationId="{7F57BEA8-497D-4AA8-8A18-BDCD696B25FE}"/>
          </ac:spMkLst>
        </pc:spChg>
        <pc:spChg chg="add del">
          <ac:chgData name="Sharma, Vivek (Cognizant)" userId="48d5554d-3911-4a94-bcfd-214a37acd661" providerId="ADAL" clId="{81AEC364-9A45-4192-9746-88F6CB731BD4}" dt="2022-08-29T01:11:26.087" v="205" actId="26606"/>
          <ac:spMkLst>
            <pc:docMk/>
            <pc:sldMk cId="2383916100" sldId="263"/>
            <ac:spMk id="14" creationId="{7F57BEA8-497D-4AA8-8A18-BDCD696B25FE}"/>
          </ac:spMkLst>
        </pc:spChg>
        <pc:spChg chg="add del">
          <ac:chgData name="Sharma, Vivek (Cognizant)" userId="48d5554d-3911-4a94-bcfd-214a37acd661" providerId="ADAL" clId="{81AEC364-9A45-4192-9746-88F6CB731BD4}" dt="2022-08-29T01:11:30.684" v="211" actId="26606"/>
          <ac:spMkLst>
            <pc:docMk/>
            <pc:sldMk cId="2383916100" sldId="263"/>
            <ac:spMk id="15" creationId="{1A95671B-3CC6-4792-9114-B74FAEA224E6}"/>
          </ac:spMkLst>
        </pc:spChg>
        <pc:spChg chg="add del">
          <ac:chgData name="Sharma, Vivek (Cognizant)" userId="48d5554d-3911-4a94-bcfd-214a37acd661" providerId="ADAL" clId="{81AEC364-9A45-4192-9746-88F6CB731BD4}" dt="2022-08-29T01:11:30.684" v="211" actId="26606"/>
          <ac:spMkLst>
            <pc:docMk/>
            <pc:sldMk cId="2383916100" sldId="263"/>
            <ac:spMk id="17" creationId="{2A4F4543-72E2-EC7B-6BB8-C579122155B8}"/>
          </ac:spMkLst>
        </pc:spChg>
        <pc:spChg chg="add del">
          <ac:chgData name="Sharma, Vivek (Cognizant)" userId="48d5554d-3911-4a94-bcfd-214a37acd661" providerId="ADAL" clId="{81AEC364-9A45-4192-9746-88F6CB731BD4}" dt="2022-08-29T01:11:36.490" v="213" actId="26606"/>
          <ac:spMkLst>
            <pc:docMk/>
            <pc:sldMk cId="2383916100" sldId="263"/>
            <ac:spMk id="20" creationId="{7F57BEA8-497D-4AA8-8A18-BDCD696B25FE}"/>
          </ac:spMkLst>
        </pc:spChg>
        <pc:spChg chg="add del">
          <ac:chgData name="Sharma, Vivek (Cognizant)" userId="48d5554d-3911-4a94-bcfd-214a37acd661" providerId="ADAL" clId="{81AEC364-9A45-4192-9746-88F6CB731BD4}" dt="2022-08-29T01:11:38.849" v="215" actId="26606"/>
          <ac:spMkLst>
            <pc:docMk/>
            <pc:sldMk cId="2383916100" sldId="263"/>
            <ac:spMk id="24" creationId="{FF9B822F-893E-44C8-963C-64F50ACECBB2}"/>
          </ac:spMkLst>
        </pc:spChg>
        <pc:spChg chg="add del">
          <ac:chgData name="Sharma, Vivek (Cognizant)" userId="48d5554d-3911-4a94-bcfd-214a37acd661" providerId="ADAL" clId="{81AEC364-9A45-4192-9746-88F6CB731BD4}" dt="2022-08-29T01:11:38.849" v="215" actId="26606"/>
          <ac:spMkLst>
            <pc:docMk/>
            <pc:sldMk cId="2383916100" sldId="263"/>
            <ac:spMk id="25" creationId="{EBF87945-A001-489F-9D9B-7D9435F0B9CA}"/>
          </ac:spMkLst>
        </pc:spChg>
        <pc:spChg chg="add del">
          <ac:chgData name="Sharma, Vivek (Cognizant)" userId="48d5554d-3911-4a94-bcfd-214a37acd661" providerId="ADAL" clId="{81AEC364-9A45-4192-9746-88F6CB731BD4}" dt="2022-08-29T01:11:38.849" v="215" actId="26606"/>
          <ac:spMkLst>
            <pc:docMk/>
            <pc:sldMk cId="2383916100" sldId="263"/>
            <ac:spMk id="26" creationId="{3FD2AE12-5ABC-5446-1F43-70B8CBC1F3DD}"/>
          </ac:spMkLst>
        </pc:spChg>
        <pc:spChg chg="add">
          <ac:chgData name="Sharma, Vivek (Cognizant)" userId="48d5554d-3911-4a94-bcfd-214a37acd661" providerId="ADAL" clId="{81AEC364-9A45-4192-9746-88F6CB731BD4}" dt="2022-08-29T01:11:45.838" v="220" actId="26606"/>
          <ac:spMkLst>
            <pc:docMk/>
            <pc:sldMk cId="2383916100" sldId="263"/>
            <ac:spMk id="27" creationId="{7F57BEA8-497D-4AA8-8A18-BDCD696B25FE}"/>
          </ac:spMkLst>
        </pc:spChg>
        <pc:spChg chg="add del">
          <ac:chgData name="Sharma, Vivek (Cognizant)" userId="48d5554d-3911-4a94-bcfd-214a37acd661" providerId="ADAL" clId="{81AEC364-9A45-4192-9746-88F6CB731BD4}" dt="2022-08-29T01:11:42.545" v="217" actId="26606"/>
          <ac:spMkLst>
            <pc:docMk/>
            <pc:sldMk cId="2383916100" sldId="263"/>
            <ac:spMk id="28" creationId="{1A906FA3-F2C2-56A6-C7D4-E97C9563D860}"/>
          </ac:spMkLst>
        </pc:spChg>
        <pc:picChg chg="del mod">
          <ac:chgData name="Sharma, Vivek (Cognizant)" userId="48d5554d-3911-4a94-bcfd-214a37acd661" providerId="ADAL" clId="{81AEC364-9A45-4192-9746-88F6CB731BD4}" dt="2022-08-29T01:06:13.780" v="202" actId="21"/>
          <ac:picMkLst>
            <pc:docMk/>
            <pc:sldMk cId="2383916100" sldId="263"/>
            <ac:picMk id="5" creationId="{21D0773E-5666-43CC-BF22-3D21501191E8}"/>
          </ac:picMkLst>
        </pc:picChg>
        <pc:picChg chg="add mod ord">
          <ac:chgData name="Sharma, Vivek (Cognizant)" userId="48d5554d-3911-4a94-bcfd-214a37acd661" providerId="ADAL" clId="{81AEC364-9A45-4192-9746-88F6CB731BD4}" dt="2022-08-29T01:11:45.838" v="220" actId="26606"/>
          <ac:picMkLst>
            <pc:docMk/>
            <pc:sldMk cId="2383916100" sldId="263"/>
            <ac:picMk id="7" creationId="{D566B08B-7B50-45FF-839D-0B7B06D5C359}"/>
          </ac:picMkLst>
        </pc:picChg>
        <pc:cxnChg chg="add del">
          <ac:chgData name="Sharma, Vivek (Cognizant)" userId="48d5554d-3911-4a94-bcfd-214a37acd661" providerId="ADAL" clId="{81AEC364-9A45-4192-9746-88F6CB731BD4}" dt="2022-08-29T01:11:28.965" v="209" actId="26606"/>
          <ac:cxnSpMkLst>
            <pc:docMk/>
            <pc:sldMk cId="2383916100" sldId="263"/>
            <ac:cxnSpMk id="9" creationId="{D2E961F1-4A28-4A5F-BBD4-6E400E5E6C75}"/>
          </ac:cxnSpMkLst>
        </pc:cxnChg>
        <pc:cxnChg chg="add del">
          <ac:chgData name="Sharma, Vivek (Cognizant)" userId="48d5554d-3911-4a94-bcfd-214a37acd661" providerId="ADAL" clId="{81AEC364-9A45-4192-9746-88F6CB731BD4}" dt="2022-08-29T01:11:28.965" v="209" actId="26606"/>
          <ac:cxnSpMkLst>
            <pc:docMk/>
            <pc:sldMk cId="2383916100" sldId="263"/>
            <ac:cxnSpMk id="11" creationId="{A82415D3-DDE5-4D63-8CB3-23A5EC581B27}"/>
          </ac:cxnSpMkLst>
        </pc:cxnChg>
        <pc:cxnChg chg="add del">
          <ac:chgData name="Sharma, Vivek (Cognizant)" userId="48d5554d-3911-4a94-bcfd-214a37acd661" providerId="ADAL" clId="{81AEC364-9A45-4192-9746-88F6CB731BD4}" dt="2022-08-29T01:11:26.087" v="205" actId="26606"/>
          <ac:cxnSpMkLst>
            <pc:docMk/>
            <pc:sldMk cId="2383916100" sldId="263"/>
            <ac:cxnSpMk id="12" creationId="{D2E961F1-4A28-4A5F-BBD4-6E400E5E6C75}"/>
          </ac:cxnSpMkLst>
        </pc:cxnChg>
        <pc:cxnChg chg="add del">
          <ac:chgData name="Sharma, Vivek (Cognizant)" userId="48d5554d-3911-4a94-bcfd-214a37acd661" providerId="ADAL" clId="{81AEC364-9A45-4192-9746-88F6CB731BD4}" dt="2022-08-29T01:11:28.965" v="209" actId="26606"/>
          <ac:cxnSpMkLst>
            <pc:docMk/>
            <pc:sldMk cId="2383916100" sldId="263"/>
            <ac:cxnSpMk id="13" creationId="{AD7193FB-6AE6-4B3B-8F89-56B55DD63B4D}"/>
          </ac:cxnSpMkLst>
        </pc:cxnChg>
        <pc:cxnChg chg="add del">
          <ac:chgData name="Sharma, Vivek (Cognizant)" userId="48d5554d-3911-4a94-bcfd-214a37acd661" providerId="ADAL" clId="{81AEC364-9A45-4192-9746-88F6CB731BD4}" dt="2022-08-29T01:11:26.087" v="205" actId="26606"/>
          <ac:cxnSpMkLst>
            <pc:docMk/>
            <pc:sldMk cId="2383916100" sldId="263"/>
            <ac:cxnSpMk id="16" creationId="{A82415D3-DDE5-4D63-8CB3-23A5EC581B27}"/>
          </ac:cxnSpMkLst>
        </pc:cxnChg>
        <pc:cxnChg chg="add del">
          <ac:chgData name="Sharma, Vivek (Cognizant)" userId="48d5554d-3911-4a94-bcfd-214a37acd661" providerId="ADAL" clId="{81AEC364-9A45-4192-9746-88F6CB731BD4}" dt="2022-08-29T01:11:26.087" v="205" actId="26606"/>
          <ac:cxnSpMkLst>
            <pc:docMk/>
            <pc:sldMk cId="2383916100" sldId="263"/>
            <ac:cxnSpMk id="18" creationId="{AD7193FB-6AE6-4B3B-8F89-56B55DD63B4D}"/>
          </ac:cxnSpMkLst>
        </pc:cxnChg>
        <pc:cxnChg chg="add del">
          <ac:chgData name="Sharma, Vivek (Cognizant)" userId="48d5554d-3911-4a94-bcfd-214a37acd661" providerId="ADAL" clId="{81AEC364-9A45-4192-9746-88F6CB731BD4}" dt="2022-08-29T01:11:36.490" v="213" actId="26606"/>
          <ac:cxnSpMkLst>
            <pc:docMk/>
            <pc:sldMk cId="2383916100" sldId="263"/>
            <ac:cxnSpMk id="19" creationId="{D2E961F1-4A28-4A5F-BBD4-6E400E5E6C75}"/>
          </ac:cxnSpMkLst>
        </pc:cxnChg>
        <pc:cxnChg chg="add del">
          <ac:chgData name="Sharma, Vivek (Cognizant)" userId="48d5554d-3911-4a94-bcfd-214a37acd661" providerId="ADAL" clId="{81AEC364-9A45-4192-9746-88F6CB731BD4}" dt="2022-08-29T01:11:36.490" v="213" actId="26606"/>
          <ac:cxnSpMkLst>
            <pc:docMk/>
            <pc:sldMk cId="2383916100" sldId="263"/>
            <ac:cxnSpMk id="21" creationId="{A82415D3-DDE5-4D63-8CB3-23A5EC581B27}"/>
          </ac:cxnSpMkLst>
        </pc:cxnChg>
        <pc:cxnChg chg="add del">
          <ac:chgData name="Sharma, Vivek (Cognizant)" userId="48d5554d-3911-4a94-bcfd-214a37acd661" providerId="ADAL" clId="{81AEC364-9A45-4192-9746-88F6CB731BD4}" dt="2022-08-29T01:11:36.490" v="213" actId="26606"/>
          <ac:cxnSpMkLst>
            <pc:docMk/>
            <pc:sldMk cId="2383916100" sldId="263"/>
            <ac:cxnSpMk id="22" creationId="{AD7193FB-6AE6-4B3B-8F89-56B55DD63B4D}"/>
          </ac:cxnSpMkLst>
        </pc:cxnChg>
        <pc:cxnChg chg="add">
          <ac:chgData name="Sharma, Vivek (Cognizant)" userId="48d5554d-3911-4a94-bcfd-214a37acd661" providerId="ADAL" clId="{81AEC364-9A45-4192-9746-88F6CB731BD4}" dt="2022-08-29T01:11:45.838" v="220" actId="26606"/>
          <ac:cxnSpMkLst>
            <pc:docMk/>
            <pc:sldMk cId="2383916100" sldId="263"/>
            <ac:cxnSpMk id="23" creationId="{D2E961F1-4A28-4A5F-BBD4-6E400E5E6C75}"/>
          </ac:cxnSpMkLst>
        </pc:cxnChg>
        <pc:cxnChg chg="add">
          <ac:chgData name="Sharma, Vivek (Cognizant)" userId="48d5554d-3911-4a94-bcfd-214a37acd661" providerId="ADAL" clId="{81AEC364-9A45-4192-9746-88F6CB731BD4}" dt="2022-08-29T01:11:45.838" v="220" actId="26606"/>
          <ac:cxnSpMkLst>
            <pc:docMk/>
            <pc:sldMk cId="2383916100" sldId="263"/>
            <ac:cxnSpMk id="29" creationId="{A82415D3-DDE5-4D63-8CB3-23A5EC581B27}"/>
          </ac:cxnSpMkLst>
        </pc:cxnChg>
        <pc:cxnChg chg="add">
          <ac:chgData name="Sharma, Vivek (Cognizant)" userId="48d5554d-3911-4a94-bcfd-214a37acd661" providerId="ADAL" clId="{81AEC364-9A45-4192-9746-88F6CB731BD4}" dt="2022-08-29T01:11:45.838" v="220" actId="26606"/>
          <ac:cxnSpMkLst>
            <pc:docMk/>
            <pc:sldMk cId="2383916100" sldId="263"/>
            <ac:cxnSpMk id="30" creationId="{AD7193FB-6AE6-4B3B-8F89-56B55DD63B4D}"/>
          </ac:cxnSpMkLst>
        </pc:cxnChg>
      </pc:sldChg>
      <pc:sldChg chg="modSp del mod">
        <pc:chgData name="Sharma, Vivek (Cognizant)" userId="48d5554d-3911-4a94-bcfd-214a37acd661" providerId="ADAL" clId="{81AEC364-9A45-4192-9746-88F6CB731BD4}" dt="2022-08-29T01:28:53.996" v="443" actId="2696"/>
        <pc:sldMkLst>
          <pc:docMk/>
          <pc:sldMk cId="1167816308" sldId="264"/>
        </pc:sldMkLst>
        <pc:picChg chg="mod">
          <ac:chgData name="Sharma, Vivek (Cognizant)" userId="48d5554d-3911-4a94-bcfd-214a37acd661" providerId="ADAL" clId="{81AEC364-9A45-4192-9746-88F6CB731BD4}" dt="2022-08-22T05:26:52.891" v="107" actId="1036"/>
          <ac:picMkLst>
            <pc:docMk/>
            <pc:sldMk cId="1167816308" sldId="264"/>
            <ac:picMk id="7" creationId="{2AF73A95-D1A7-4262-8DEE-0FB88BBAF9AE}"/>
          </ac:picMkLst>
        </pc:picChg>
      </pc:sldChg>
      <pc:sldChg chg="del">
        <pc:chgData name="Sharma, Vivek (Cognizant)" userId="48d5554d-3911-4a94-bcfd-214a37acd661" providerId="ADAL" clId="{81AEC364-9A45-4192-9746-88F6CB731BD4}" dt="2022-08-29T01:29:16.820" v="444" actId="2696"/>
        <pc:sldMkLst>
          <pc:docMk/>
          <pc:sldMk cId="889119747" sldId="265"/>
        </pc:sldMkLst>
      </pc:sldChg>
      <pc:sldChg chg="del">
        <pc:chgData name="Sharma, Vivek (Cognizant)" userId="48d5554d-3911-4a94-bcfd-214a37acd661" providerId="ADAL" clId="{81AEC364-9A45-4192-9746-88F6CB731BD4}" dt="2022-08-29T02:05:21.439" v="542" actId="2696"/>
        <pc:sldMkLst>
          <pc:docMk/>
          <pc:sldMk cId="1727654303" sldId="266"/>
        </pc:sldMkLst>
      </pc:sldChg>
      <pc:sldChg chg="del">
        <pc:chgData name="Sharma, Vivek (Cognizant)" userId="48d5554d-3911-4a94-bcfd-214a37acd661" providerId="ADAL" clId="{81AEC364-9A45-4192-9746-88F6CB731BD4}" dt="2022-08-29T02:05:26.104" v="543" actId="2696"/>
        <pc:sldMkLst>
          <pc:docMk/>
          <pc:sldMk cId="299982832" sldId="267"/>
        </pc:sldMkLst>
      </pc:sldChg>
      <pc:sldChg chg="modSp del mod">
        <pc:chgData name="Sharma, Vivek (Cognizant)" userId="48d5554d-3911-4a94-bcfd-214a37acd661" providerId="ADAL" clId="{81AEC364-9A45-4192-9746-88F6CB731BD4}" dt="2022-08-29T02:05:35.607" v="545" actId="2696"/>
        <pc:sldMkLst>
          <pc:docMk/>
          <pc:sldMk cId="2089810496" sldId="268"/>
        </pc:sldMkLst>
        <pc:spChg chg="mod">
          <ac:chgData name="Sharma, Vivek (Cognizant)" userId="48d5554d-3911-4a94-bcfd-214a37acd661" providerId="ADAL" clId="{81AEC364-9A45-4192-9746-88F6CB731BD4}" dt="2022-08-22T05:39:23.199" v="145" actId="20577"/>
          <ac:spMkLst>
            <pc:docMk/>
            <pc:sldMk cId="2089810496" sldId="268"/>
            <ac:spMk id="4" creationId="{B9D626B2-74AD-49F5-A409-4B440D93D78A}"/>
          </ac:spMkLst>
        </pc:spChg>
      </pc:sldChg>
      <pc:sldChg chg="add del">
        <pc:chgData name="Sharma, Vivek (Cognizant)" userId="48d5554d-3911-4a94-bcfd-214a37acd661" providerId="ADAL" clId="{81AEC364-9A45-4192-9746-88F6CB731BD4}" dt="2022-08-22T04:38:16.172" v="54" actId="2696"/>
        <pc:sldMkLst>
          <pc:docMk/>
          <pc:sldMk cId="2479492614" sldId="269"/>
        </pc:sldMkLst>
      </pc:sldChg>
      <pc:sldChg chg="modSp add del mod">
        <pc:chgData name="Sharma, Vivek (Cognizant)" userId="48d5554d-3911-4a94-bcfd-214a37acd661" providerId="ADAL" clId="{81AEC364-9A45-4192-9746-88F6CB731BD4}" dt="2022-08-22T04:36:52.745" v="39" actId="2696"/>
        <pc:sldMkLst>
          <pc:docMk/>
          <pc:sldMk cId="951493964" sldId="270"/>
        </pc:sldMkLst>
        <pc:spChg chg="mod">
          <ac:chgData name="Sharma, Vivek (Cognizant)" userId="48d5554d-3911-4a94-bcfd-214a37acd661" providerId="ADAL" clId="{81AEC364-9A45-4192-9746-88F6CB731BD4}" dt="2022-08-22T04:36:45.695" v="38" actId="5793"/>
          <ac:spMkLst>
            <pc:docMk/>
            <pc:sldMk cId="951493964" sldId="270"/>
            <ac:spMk id="4" creationId="{B9D626B2-74AD-49F5-A409-4B440D93D78A}"/>
          </ac:spMkLst>
        </pc:spChg>
      </pc:sldChg>
      <pc:sldChg chg="modSp new mod">
        <pc:chgData name="Sharma, Vivek (Cognizant)" userId="48d5554d-3911-4a94-bcfd-214a37acd661" providerId="ADAL" clId="{81AEC364-9A45-4192-9746-88F6CB731BD4}" dt="2022-08-29T02:07:48.091" v="557" actId="207"/>
        <pc:sldMkLst>
          <pc:docMk/>
          <pc:sldMk cId="1315117587" sldId="270"/>
        </pc:sldMkLst>
        <pc:spChg chg="mod">
          <ac:chgData name="Sharma, Vivek (Cognizant)" userId="48d5554d-3911-4a94-bcfd-214a37acd661" providerId="ADAL" clId="{81AEC364-9A45-4192-9746-88F6CB731BD4}" dt="2022-08-29T02:07:48.091" v="557" actId="207"/>
          <ac:spMkLst>
            <pc:docMk/>
            <pc:sldMk cId="1315117587" sldId="270"/>
            <ac:spMk id="2" creationId="{8F5A537F-BC86-412D-8648-4AA01D5EEE92}"/>
          </ac:spMkLst>
        </pc:spChg>
        <pc:spChg chg="mod">
          <ac:chgData name="Sharma, Vivek (Cognizant)" userId="48d5554d-3911-4a94-bcfd-214a37acd661" providerId="ADAL" clId="{81AEC364-9A45-4192-9746-88F6CB731BD4}" dt="2022-08-22T04:37:38.108" v="52" actId="20577"/>
          <ac:spMkLst>
            <pc:docMk/>
            <pc:sldMk cId="1315117587" sldId="270"/>
            <ac:spMk id="3" creationId="{7AD423B1-5708-49C9-A697-A11C088DB563}"/>
          </ac:spMkLst>
        </pc:spChg>
      </pc:sldChg>
      <pc:sldChg chg="addSp delSp modSp new mod">
        <pc:chgData name="Sharma, Vivek (Cognizant)" userId="48d5554d-3911-4a94-bcfd-214a37acd661" providerId="ADAL" clId="{81AEC364-9A45-4192-9746-88F6CB731BD4}" dt="2022-08-29T01:02:45.708" v="159" actId="207"/>
        <pc:sldMkLst>
          <pc:docMk/>
          <pc:sldMk cId="260813958" sldId="271"/>
        </pc:sldMkLst>
        <pc:spChg chg="mod">
          <ac:chgData name="Sharma, Vivek (Cognizant)" userId="48d5554d-3911-4a94-bcfd-214a37acd661" providerId="ADAL" clId="{81AEC364-9A45-4192-9746-88F6CB731BD4}" dt="2022-08-29T01:02:45.708" v="159" actId="207"/>
          <ac:spMkLst>
            <pc:docMk/>
            <pc:sldMk cId="260813958" sldId="271"/>
            <ac:spMk id="2" creationId="{0E21E53B-8808-4111-96B8-82A37FB3963E}"/>
          </ac:spMkLst>
        </pc:spChg>
        <pc:spChg chg="del">
          <ac:chgData name="Sharma, Vivek (Cognizant)" userId="48d5554d-3911-4a94-bcfd-214a37acd661" providerId="ADAL" clId="{81AEC364-9A45-4192-9746-88F6CB731BD4}" dt="2022-08-29T01:02:32.494" v="151"/>
          <ac:spMkLst>
            <pc:docMk/>
            <pc:sldMk cId="260813958" sldId="271"/>
            <ac:spMk id="3" creationId="{D3548CD7-836F-4DCE-8DFB-C430DEBDC66E}"/>
          </ac:spMkLst>
        </pc:spChg>
        <pc:picChg chg="add mod">
          <ac:chgData name="Sharma, Vivek (Cognizant)" userId="48d5554d-3911-4a94-bcfd-214a37acd661" providerId="ADAL" clId="{81AEC364-9A45-4192-9746-88F6CB731BD4}" dt="2022-08-29T01:02:32.494" v="151"/>
          <ac:picMkLst>
            <pc:docMk/>
            <pc:sldMk cId="260813958" sldId="271"/>
            <ac:picMk id="4" creationId="{B14A930A-4C52-4664-8C90-AC877463BEF8}"/>
          </ac:picMkLst>
        </pc:picChg>
      </pc:sldChg>
      <pc:sldChg chg="addSp delSp modSp add mod">
        <pc:chgData name="Sharma, Vivek (Cognizant)" userId="48d5554d-3911-4a94-bcfd-214a37acd661" providerId="ADAL" clId="{81AEC364-9A45-4192-9746-88F6CB731BD4}" dt="2022-08-29T01:15:19.027" v="253" actId="14100"/>
        <pc:sldMkLst>
          <pc:docMk/>
          <pc:sldMk cId="3755711586" sldId="272"/>
        </pc:sldMkLst>
        <pc:spChg chg="mod">
          <ac:chgData name="Sharma, Vivek (Cognizant)" userId="48d5554d-3911-4a94-bcfd-214a37acd661" providerId="ADAL" clId="{81AEC364-9A45-4192-9746-88F6CB731BD4}" dt="2022-08-29T01:14:10.464" v="246" actId="20577"/>
          <ac:spMkLst>
            <pc:docMk/>
            <pc:sldMk cId="3755711586" sldId="272"/>
            <ac:spMk id="2" creationId="{7737DAC0-F74B-4A6F-9B80-A36C137F5465}"/>
          </ac:spMkLst>
        </pc:spChg>
        <pc:spChg chg="add del mod">
          <ac:chgData name="Sharma, Vivek (Cognizant)" userId="48d5554d-3911-4a94-bcfd-214a37acd661" providerId="ADAL" clId="{81AEC364-9A45-4192-9746-88F6CB731BD4}" dt="2022-08-29T01:14:18.082" v="248"/>
          <ac:spMkLst>
            <pc:docMk/>
            <pc:sldMk cId="3755711586" sldId="272"/>
            <ac:spMk id="4" creationId="{30656AE6-F644-4641-83BE-720382BED15B}"/>
          </ac:spMkLst>
        </pc:spChg>
        <pc:spChg chg="add del mod">
          <ac:chgData name="Sharma, Vivek (Cognizant)" userId="48d5554d-3911-4a94-bcfd-214a37acd661" providerId="ADAL" clId="{81AEC364-9A45-4192-9746-88F6CB731BD4}" dt="2022-08-29T01:15:14.656" v="252" actId="22"/>
          <ac:spMkLst>
            <pc:docMk/>
            <pc:sldMk cId="3755711586" sldId="272"/>
            <ac:spMk id="6" creationId="{A4CADC5C-3484-4958-A690-639728BDE33B}"/>
          </ac:spMkLst>
        </pc:spChg>
        <pc:picChg chg="del">
          <ac:chgData name="Sharma, Vivek (Cognizant)" userId="48d5554d-3911-4a94-bcfd-214a37acd661" providerId="ADAL" clId="{81AEC364-9A45-4192-9746-88F6CB731BD4}" dt="2022-08-29T01:14:15.258" v="247" actId="21"/>
          <ac:picMkLst>
            <pc:docMk/>
            <pc:sldMk cId="3755711586" sldId="272"/>
            <ac:picMk id="7" creationId="{D566B08B-7B50-45FF-839D-0B7B06D5C359}"/>
          </ac:picMkLst>
        </pc:picChg>
        <pc:picChg chg="add mod ord">
          <ac:chgData name="Sharma, Vivek (Cognizant)" userId="48d5554d-3911-4a94-bcfd-214a37acd661" providerId="ADAL" clId="{81AEC364-9A45-4192-9746-88F6CB731BD4}" dt="2022-08-29T01:15:19.027" v="253" actId="14100"/>
          <ac:picMkLst>
            <pc:docMk/>
            <pc:sldMk cId="3755711586" sldId="272"/>
            <ac:picMk id="9" creationId="{944F1692-F7C3-4F84-8C12-68CAA45B60AB}"/>
          </ac:picMkLst>
        </pc:picChg>
        <pc:picChg chg="add del mod">
          <ac:chgData name="Sharma, Vivek (Cognizant)" userId="48d5554d-3911-4a94-bcfd-214a37acd661" providerId="ADAL" clId="{81AEC364-9A45-4192-9746-88F6CB731BD4}" dt="2022-08-29T01:14:43.429" v="250" actId="21"/>
          <ac:picMkLst>
            <pc:docMk/>
            <pc:sldMk cId="3755711586" sldId="272"/>
            <ac:picMk id="10" creationId="{72C1645D-3A33-402A-9E6C-E97A2CAE4C9B}"/>
          </ac:picMkLst>
        </pc:picChg>
      </pc:sldChg>
      <pc:sldChg chg="addSp delSp modSp add mod">
        <pc:chgData name="Sharma, Vivek (Cognizant)" userId="48d5554d-3911-4a94-bcfd-214a37acd661" providerId="ADAL" clId="{81AEC364-9A45-4192-9746-88F6CB731BD4}" dt="2022-08-29T01:18:19.762" v="311" actId="20577"/>
        <pc:sldMkLst>
          <pc:docMk/>
          <pc:sldMk cId="3192705660" sldId="273"/>
        </pc:sldMkLst>
        <pc:spChg chg="mod">
          <ac:chgData name="Sharma, Vivek (Cognizant)" userId="48d5554d-3911-4a94-bcfd-214a37acd661" providerId="ADAL" clId="{81AEC364-9A45-4192-9746-88F6CB731BD4}" dt="2022-08-29T01:18:19.762" v="311" actId="20577"/>
          <ac:spMkLst>
            <pc:docMk/>
            <pc:sldMk cId="3192705660" sldId="273"/>
            <ac:spMk id="2" creationId="{7737DAC0-F74B-4A6F-9B80-A36C137F5465}"/>
          </ac:spMkLst>
        </pc:spChg>
        <pc:spChg chg="add del mod">
          <ac:chgData name="Sharma, Vivek (Cognizant)" userId="48d5554d-3911-4a94-bcfd-214a37acd661" providerId="ADAL" clId="{81AEC364-9A45-4192-9746-88F6CB731BD4}" dt="2022-08-29T01:17:49.477" v="260" actId="22"/>
          <ac:spMkLst>
            <pc:docMk/>
            <pc:sldMk cId="3192705660" sldId="273"/>
            <ac:spMk id="4" creationId="{8691A235-E1C3-45ED-8805-BB76E5D37B4D}"/>
          </ac:spMkLst>
        </pc:spChg>
        <pc:picChg chg="add mod ord">
          <ac:chgData name="Sharma, Vivek (Cognizant)" userId="48d5554d-3911-4a94-bcfd-214a37acd661" providerId="ADAL" clId="{81AEC364-9A45-4192-9746-88F6CB731BD4}" dt="2022-08-29T01:17:49.477" v="260" actId="22"/>
          <ac:picMkLst>
            <pc:docMk/>
            <pc:sldMk cId="3192705660" sldId="273"/>
            <ac:picMk id="6" creationId="{ACC80193-4988-464C-987B-E27831A5B6FE}"/>
          </ac:picMkLst>
        </pc:picChg>
        <pc:picChg chg="del mod">
          <ac:chgData name="Sharma, Vivek (Cognizant)" userId="48d5554d-3911-4a94-bcfd-214a37acd661" providerId="ADAL" clId="{81AEC364-9A45-4192-9746-88F6CB731BD4}" dt="2022-08-29T01:17:30.345" v="258" actId="21"/>
          <ac:picMkLst>
            <pc:docMk/>
            <pc:sldMk cId="3192705660" sldId="273"/>
            <ac:picMk id="9" creationId="{944F1692-F7C3-4F84-8C12-68CAA45B60AB}"/>
          </ac:picMkLst>
        </pc:picChg>
      </pc:sldChg>
      <pc:sldChg chg="addSp delSp modSp add mod">
        <pc:chgData name="Sharma, Vivek (Cognizant)" userId="48d5554d-3911-4a94-bcfd-214a37acd661" providerId="ADAL" clId="{81AEC364-9A45-4192-9746-88F6CB731BD4}" dt="2022-08-29T01:20:03.320" v="376" actId="14100"/>
        <pc:sldMkLst>
          <pc:docMk/>
          <pc:sldMk cId="1241664442" sldId="274"/>
        </pc:sldMkLst>
        <pc:spChg chg="mod">
          <ac:chgData name="Sharma, Vivek (Cognizant)" userId="48d5554d-3911-4a94-bcfd-214a37acd661" providerId="ADAL" clId="{81AEC364-9A45-4192-9746-88F6CB731BD4}" dt="2022-08-29T01:18:57.599" v="371" actId="20577"/>
          <ac:spMkLst>
            <pc:docMk/>
            <pc:sldMk cId="1241664442" sldId="274"/>
            <ac:spMk id="2" creationId="{7737DAC0-F74B-4A6F-9B80-A36C137F5465}"/>
          </ac:spMkLst>
        </pc:spChg>
        <pc:spChg chg="add del mod">
          <ac:chgData name="Sharma, Vivek (Cognizant)" userId="48d5554d-3911-4a94-bcfd-214a37acd661" providerId="ADAL" clId="{81AEC364-9A45-4192-9746-88F6CB731BD4}" dt="2022-08-29T01:19:56.977" v="374" actId="22"/>
          <ac:spMkLst>
            <pc:docMk/>
            <pc:sldMk cId="1241664442" sldId="274"/>
            <ac:spMk id="4" creationId="{8422DCB5-B815-4661-BB7F-E14B6B77E630}"/>
          </ac:spMkLst>
        </pc:spChg>
        <pc:picChg chg="del">
          <ac:chgData name="Sharma, Vivek (Cognizant)" userId="48d5554d-3911-4a94-bcfd-214a37acd661" providerId="ADAL" clId="{81AEC364-9A45-4192-9746-88F6CB731BD4}" dt="2022-08-29T01:19:14.283" v="372" actId="21"/>
          <ac:picMkLst>
            <pc:docMk/>
            <pc:sldMk cId="1241664442" sldId="274"/>
            <ac:picMk id="6" creationId="{ACC80193-4988-464C-987B-E27831A5B6FE}"/>
          </ac:picMkLst>
        </pc:picChg>
        <pc:picChg chg="add mod ord">
          <ac:chgData name="Sharma, Vivek (Cognizant)" userId="48d5554d-3911-4a94-bcfd-214a37acd661" providerId="ADAL" clId="{81AEC364-9A45-4192-9746-88F6CB731BD4}" dt="2022-08-29T01:20:03.320" v="376" actId="14100"/>
          <ac:picMkLst>
            <pc:docMk/>
            <pc:sldMk cId="1241664442" sldId="274"/>
            <ac:picMk id="7" creationId="{82B75E25-3ECD-43AA-8F0C-5134BD269C00}"/>
          </ac:picMkLst>
        </pc:picChg>
      </pc:sldChg>
      <pc:sldChg chg="addSp delSp modSp add mod">
        <pc:chgData name="Sharma, Vivek (Cognizant)" userId="48d5554d-3911-4a94-bcfd-214a37acd661" providerId="ADAL" clId="{81AEC364-9A45-4192-9746-88F6CB731BD4}" dt="2022-08-29T05:22:06.068" v="576" actId="962"/>
        <pc:sldMkLst>
          <pc:docMk/>
          <pc:sldMk cId="4235322236" sldId="275"/>
        </pc:sldMkLst>
        <pc:spChg chg="mod">
          <ac:chgData name="Sharma, Vivek (Cognizant)" userId="48d5554d-3911-4a94-bcfd-214a37acd661" providerId="ADAL" clId="{81AEC364-9A45-4192-9746-88F6CB731BD4}" dt="2022-08-29T05:22:02.076" v="574" actId="26606"/>
          <ac:spMkLst>
            <pc:docMk/>
            <pc:sldMk cId="4235322236" sldId="275"/>
            <ac:spMk id="2" creationId="{7737DAC0-F74B-4A6F-9B80-A36C137F5465}"/>
          </ac:spMkLst>
        </pc:spChg>
        <pc:spChg chg="add del mod">
          <ac:chgData name="Sharma, Vivek (Cognizant)" userId="48d5554d-3911-4a94-bcfd-214a37acd661" providerId="ADAL" clId="{81AEC364-9A45-4192-9746-88F6CB731BD4}" dt="2022-08-29T01:25:33.664" v="400" actId="22"/>
          <ac:spMkLst>
            <pc:docMk/>
            <pc:sldMk cId="4235322236" sldId="275"/>
            <ac:spMk id="4" creationId="{11F1396A-C5D7-4B9F-9C0B-67EF1071E10C}"/>
          </ac:spMkLst>
        </pc:spChg>
        <pc:spChg chg="add del mod">
          <ac:chgData name="Sharma, Vivek (Cognizant)" userId="48d5554d-3911-4a94-bcfd-214a37acd661" providerId="ADAL" clId="{81AEC364-9A45-4192-9746-88F6CB731BD4}" dt="2022-08-29T05:21:58.265" v="573" actId="22"/>
          <ac:spMkLst>
            <pc:docMk/>
            <pc:sldMk cId="4235322236" sldId="275"/>
            <ac:spMk id="4" creationId="{99E4A082-435C-4414-AB88-A3B0BFB3C6C1}"/>
          </ac:spMkLst>
        </pc:spChg>
        <pc:spChg chg="add del">
          <ac:chgData name="Sharma, Vivek (Cognizant)" userId="48d5554d-3911-4a94-bcfd-214a37acd661" providerId="ADAL" clId="{81AEC364-9A45-4192-9746-88F6CB731BD4}" dt="2022-08-29T01:26:08.019" v="410" actId="26606"/>
          <ac:spMkLst>
            <pc:docMk/>
            <pc:sldMk cId="4235322236" sldId="275"/>
            <ac:spMk id="27" creationId="{7F57BEA8-497D-4AA8-8A18-BDCD696B25FE}"/>
          </ac:spMkLst>
        </pc:spChg>
        <pc:spChg chg="add del">
          <ac:chgData name="Sharma, Vivek (Cognizant)" userId="48d5554d-3911-4a94-bcfd-214a37acd661" providerId="ADAL" clId="{81AEC364-9A45-4192-9746-88F6CB731BD4}" dt="2022-08-29T05:22:02.076" v="574" actId="26606"/>
          <ac:spMkLst>
            <pc:docMk/>
            <pc:sldMk cId="4235322236" sldId="275"/>
            <ac:spMk id="33" creationId="{7F57BEA8-497D-4AA8-8A18-BDCD696B25FE}"/>
          </ac:spMkLst>
        </pc:spChg>
        <pc:spChg chg="add del">
          <ac:chgData name="Sharma, Vivek (Cognizant)" userId="48d5554d-3911-4a94-bcfd-214a37acd661" providerId="ADAL" clId="{81AEC364-9A45-4192-9746-88F6CB731BD4}" dt="2022-08-29T01:25:42.139" v="403" actId="26606"/>
          <ac:spMkLst>
            <pc:docMk/>
            <pc:sldMk cId="4235322236" sldId="275"/>
            <ac:spMk id="35" creationId="{6753252F-4873-4F63-801D-CC719279A7D5}"/>
          </ac:spMkLst>
        </pc:spChg>
        <pc:spChg chg="add del">
          <ac:chgData name="Sharma, Vivek (Cognizant)" userId="48d5554d-3911-4a94-bcfd-214a37acd661" providerId="ADAL" clId="{81AEC364-9A45-4192-9746-88F6CB731BD4}" dt="2022-08-29T01:25:42.139" v="403" actId="26606"/>
          <ac:spMkLst>
            <pc:docMk/>
            <pc:sldMk cId="4235322236" sldId="275"/>
            <ac:spMk id="37" creationId="{047C8CCB-F95D-4249-92DD-651249D3535A}"/>
          </ac:spMkLst>
        </pc:spChg>
        <pc:spChg chg="add">
          <ac:chgData name="Sharma, Vivek (Cognizant)" userId="48d5554d-3911-4a94-bcfd-214a37acd661" providerId="ADAL" clId="{81AEC364-9A45-4192-9746-88F6CB731BD4}" dt="2022-08-29T05:22:02.076" v="574" actId="26606"/>
          <ac:spMkLst>
            <pc:docMk/>
            <pc:sldMk cId="4235322236" sldId="275"/>
            <ac:spMk id="38" creationId="{823AC064-BC96-4F32-8AE1-B2FD38754823}"/>
          </ac:spMkLst>
        </pc:spChg>
        <pc:spChg chg="add del">
          <ac:chgData name="Sharma, Vivek (Cognizant)" userId="48d5554d-3911-4a94-bcfd-214a37acd661" providerId="ADAL" clId="{81AEC364-9A45-4192-9746-88F6CB731BD4}" dt="2022-08-29T01:25:43.986" v="405" actId="26606"/>
          <ac:spMkLst>
            <pc:docMk/>
            <pc:sldMk cId="4235322236" sldId="275"/>
            <ac:spMk id="42" creationId="{7F57BEA8-497D-4AA8-8A18-BDCD696B25FE}"/>
          </ac:spMkLst>
        </pc:spChg>
        <pc:spChg chg="add del">
          <ac:chgData name="Sharma, Vivek (Cognizant)" userId="48d5554d-3911-4a94-bcfd-214a37acd661" providerId="ADAL" clId="{81AEC364-9A45-4192-9746-88F6CB731BD4}" dt="2022-08-29T01:26:06.454" v="407" actId="26606"/>
          <ac:spMkLst>
            <pc:docMk/>
            <pc:sldMk cId="4235322236" sldId="275"/>
            <ac:spMk id="44" creationId="{6753252F-4873-4F63-801D-CC719279A7D5}"/>
          </ac:spMkLst>
        </pc:spChg>
        <pc:spChg chg="add del">
          <ac:chgData name="Sharma, Vivek (Cognizant)" userId="48d5554d-3911-4a94-bcfd-214a37acd661" providerId="ADAL" clId="{81AEC364-9A45-4192-9746-88F6CB731BD4}" dt="2022-08-29T01:26:06.454" v="407" actId="26606"/>
          <ac:spMkLst>
            <pc:docMk/>
            <pc:sldMk cId="4235322236" sldId="275"/>
            <ac:spMk id="45" creationId="{047C8CCB-F95D-4249-92DD-651249D3535A}"/>
          </ac:spMkLst>
        </pc:spChg>
        <pc:picChg chg="add del mod ord">
          <ac:chgData name="Sharma, Vivek (Cognizant)" userId="48d5554d-3911-4a94-bcfd-214a37acd661" providerId="ADAL" clId="{81AEC364-9A45-4192-9746-88F6CB731BD4}" dt="2022-08-29T05:21:50.721" v="570" actId="478"/>
          <ac:picMkLst>
            <pc:docMk/>
            <pc:sldMk cId="4235322236" sldId="275"/>
            <ac:picMk id="6" creationId="{4A26E87A-6E1D-4D60-BE7C-055D8A7907D1}"/>
          </ac:picMkLst>
        </pc:picChg>
        <pc:picChg chg="add mod ord">
          <ac:chgData name="Sharma, Vivek (Cognizant)" userId="48d5554d-3911-4a94-bcfd-214a37acd661" providerId="ADAL" clId="{81AEC364-9A45-4192-9746-88F6CB731BD4}" dt="2022-08-29T05:22:06.068" v="576" actId="962"/>
          <ac:picMkLst>
            <pc:docMk/>
            <pc:sldMk cId="4235322236" sldId="275"/>
            <ac:picMk id="7" creationId="{072B74B1-BAEB-41B8-AD95-DE6CD7AA9B57}"/>
          </ac:picMkLst>
        </pc:picChg>
        <pc:picChg chg="del">
          <ac:chgData name="Sharma, Vivek (Cognizant)" userId="48d5554d-3911-4a94-bcfd-214a37acd661" providerId="ADAL" clId="{81AEC364-9A45-4192-9746-88F6CB731BD4}" dt="2022-08-29T01:24:46.481" v="398" actId="21"/>
          <ac:picMkLst>
            <pc:docMk/>
            <pc:sldMk cId="4235322236" sldId="275"/>
            <ac:picMk id="7" creationId="{82B75E25-3ECD-43AA-8F0C-5134BD269C00}"/>
          </ac:picMkLst>
        </pc:picChg>
        <pc:cxnChg chg="add del">
          <ac:chgData name="Sharma, Vivek (Cognizant)" userId="48d5554d-3911-4a94-bcfd-214a37acd661" providerId="ADAL" clId="{81AEC364-9A45-4192-9746-88F6CB731BD4}" dt="2022-08-29T01:26:08.019" v="410" actId="26606"/>
          <ac:cxnSpMkLst>
            <pc:docMk/>
            <pc:sldMk cId="4235322236" sldId="275"/>
            <ac:cxnSpMk id="23" creationId="{D2E961F1-4A28-4A5F-BBD4-6E400E5E6C75}"/>
          </ac:cxnSpMkLst>
        </pc:cxnChg>
        <pc:cxnChg chg="add del">
          <ac:chgData name="Sharma, Vivek (Cognizant)" userId="48d5554d-3911-4a94-bcfd-214a37acd661" providerId="ADAL" clId="{81AEC364-9A45-4192-9746-88F6CB731BD4}" dt="2022-08-29T01:26:08.019" v="410" actId="26606"/>
          <ac:cxnSpMkLst>
            <pc:docMk/>
            <pc:sldMk cId="4235322236" sldId="275"/>
            <ac:cxnSpMk id="29" creationId="{A82415D3-DDE5-4D63-8CB3-23A5EC581B27}"/>
          </ac:cxnSpMkLst>
        </pc:cxnChg>
        <pc:cxnChg chg="add del">
          <ac:chgData name="Sharma, Vivek (Cognizant)" userId="48d5554d-3911-4a94-bcfd-214a37acd661" providerId="ADAL" clId="{81AEC364-9A45-4192-9746-88F6CB731BD4}" dt="2022-08-29T01:26:08.019" v="410" actId="26606"/>
          <ac:cxnSpMkLst>
            <pc:docMk/>
            <pc:sldMk cId="4235322236" sldId="275"/>
            <ac:cxnSpMk id="30" creationId="{AD7193FB-6AE6-4B3B-8F89-56B55DD63B4D}"/>
          </ac:cxnSpMkLst>
        </pc:cxnChg>
        <pc:cxnChg chg="add del">
          <ac:chgData name="Sharma, Vivek (Cognizant)" userId="48d5554d-3911-4a94-bcfd-214a37acd661" providerId="ADAL" clId="{81AEC364-9A45-4192-9746-88F6CB731BD4}" dt="2022-08-29T05:22:02.076" v="574" actId="26606"/>
          <ac:cxnSpMkLst>
            <pc:docMk/>
            <pc:sldMk cId="4235322236" sldId="275"/>
            <ac:cxnSpMk id="32" creationId="{D2E961F1-4A28-4A5F-BBD4-6E400E5E6C75}"/>
          </ac:cxnSpMkLst>
        </pc:cxnChg>
        <pc:cxnChg chg="add del">
          <ac:chgData name="Sharma, Vivek (Cognizant)" userId="48d5554d-3911-4a94-bcfd-214a37acd661" providerId="ADAL" clId="{81AEC364-9A45-4192-9746-88F6CB731BD4}" dt="2022-08-29T05:22:02.076" v="574" actId="26606"/>
          <ac:cxnSpMkLst>
            <pc:docMk/>
            <pc:sldMk cId="4235322236" sldId="275"/>
            <ac:cxnSpMk id="34" creationId="{A82415D3-DDE5-4D63-8CB3-23A5EC581B27}"/>
          </ac:cxnSpMkLst>
        </pc:cxnChg>
        <pc:cxnChg chg="add del">
          <ac:chgData name="Sharma, Vivek (Cognizant)" userId="48d5554d-3911-4a94-bcfd-214a37acd661" providerId="ADAL" clId="{81AEC364-9A45-4192-9746-88F6CB731BD4}" dt="2022-08-29T05:22:02.076" v="574" actId="26606"/>
          <ac:cxnSpMkLst>
            <pc:docMk/>
            <pc:sldMk cId="4235322236" sldId="275"/>
            <ac:cxnSpMk id="36" creationId="{AD7193FB-6AE6-4B3B-8F89-56B55DD63B4D}"/>
          </ac:cxnSpMkLst>
        </pc:cxnChg>
        <pc:cxnChg chg="add del">
          <ac:chgData name="Sharma, Vivek (Cognizant)" userId="48d5554d-3911-4a94-bcfd-214a37acd661" providerId="ADAL" clId="{81AEC364-9A45-4192-9746-88F6CB731BD4}" dt="2022-08-29T01:25:43.986" v="405" actId="26606"/>
          <ac:cxnSpMkLst>
            <pc:docMk/>
            <pc:sldMk cId="4235322236" sldId="275"/>
            <ac:cxnSpMk id="39" creationId="{A82415D3-DDE5-4D63-8CB3-23A5EC581B27}"/>
          </ac:cxnSpMkLst>
        </pc:cxnChg>
        <pc:cxnChg chg="add del">
          <ac:chgData name="Sharma, Vivek (Cognizant)" userId="48d5554d-3911-4a94-bcfd-214a37acd661" providerId="ADAL" clId="{81AEC364-9A45-4192-9746-88F6CB731BD4}" dt="2022-08-29T01:25:43.986" v="405" actId="26606"/>
          <ac:cxnSpMkLst>
            <pc:docMk/>
            <pc:sldMk cId="4235322236" sldId="275"/>
            <ac:cxnSpMk id="40" creationId="{D2E961F1-4A28-4A5F-BBD4-6E400E5E6C75}"/>
          </ac:cxnSpMkLst>
        </pc:cxnChg>
        <pc:cxnChg chg="add del">
          <ac:chgData name="Sharma, Vivek (Cognizant)" userId="48d5554d-3911-4a94-bcfd-214a37acd661" providerId="ADAL" clId="{81AEC364-9A45-4192-9746-88F6CB731BD4}" dt="2022-08-29T01:25:43.986" v="405" actId="26606"/>
          <ac:cxnSpMkLst>
            <pc:docMk/>
            <pc:sldMk cId="4235322236" sldId="275"/>
            <ac:cxnSpMk id="41" creationId="{AD7193FB-6AE6-4B3B-8F89-56B55DD63B4D}"/>
          </ac:cxnSpMkLst>
        </pc:cxnChg>
        <pc:cxnChg chg="add">
          <ac:chgData name="Sharma, Vivek (Cognizant)" userId="48d5554d-3911-4a94-bcfd-214a37acd661" providerId="ADAL" clId="{81AEC364-9A45-4192-9746-88F6CB731BD4}" dt="2022-08-29T05:22:02.076" v="574" actId="26606"/>
          <ac:cxnSpMkLst>
            <pc:docMk/>
            <pc:sldMk cId="4235322236" sldId="275"/>
            <ac:cxnSpMk id="43" creationId="{7E7C77BC-7138-40B1-A15B-20F57A494629}"/>
          </ac:cxnSpMkLst>
        </pc:cxnChg>
      </pc:sldChg>
      <pc:sldChg chg="addSp delSp modSp add mod">
        <pc:chgData name="Sharma, Vivek (Cognizant)" userId="48d5554d-3911-4a94-bcfd-214a37acd661" providerId="ADAL" clId="{81AEC364-9A45-4192-9746-88F6CB731BD4}" dt="2022-08-29T05:19:59.282" v="567" actId="962"/>
        <pc:sldMkLst>
          <pc:docMk/>
          <pc:sldMk cId="1077764272" sldId="276"/>
        </pc:sldMkLst>
        <pc:spChg chg="mod">
          <ac:chgData name="Sharma, Vivek (Cognizant)" userId="48d5554d-3911-4a94-bcfd-214a37acd661" providerId="ADAL" clId="{81AEC364-9A45-4192-9746-88F6CB731BD4}" dt="2022-08-29T05:19:55.197" v="565" actId="26606"/>
          <ac:spMkLst>
            <pc:docMk/>
            <pc:sldMk cId="1077764272" sldId="276"/>
            <ac:spMk id="2" creationId="{7737DAC0-F74B-4A6F-9B80-A36C137F5465}"/>
          </ac:spMkLst>
        </pc:spChg>
        <pc:spChg chg="add del mod">
          <ac:chgData name="Sharma, Vivek (Cognizant)" userId="48d5554d-3911-4a94-bcfd-214a37acd661" providerId="ADAL" clId="{81AEC364-9A45-4192-9746-88F6CB731BD4}" dt="2022-08-29T05:19:49.918" v="563" actId="22"/>
          <ac:spMkLst>
            <pc:docMk/>
            <pc:sldMk cId="1077764272" sldId="276"/>
            <ac:spMk id="4" creationId="{5A560551-37D9-4CA8-8856-F62F87A1EC7C}"/>
          </ac:spMkLst>
        </pc:spChg>
        <pc:spChg chg="add del mod">
          <ac:chgData name="Sharma, Vivek (Cognizant)" userId="48d5554d-3911-4a94-bcfd-214a37acd661" providerId="ADAL" clId="{81AEC364-9A45-4192-9746-88F6CB731BD4}" dt="2022-08-29T01:28:29.366" v="440" actId="22"/>
          <ac:spMkLst>
            <pc:docMk/>
            <pc:sldMk cId="1077764272" sldId="276"/>
            <ac:spMk id="4" creationId="{64F3B44F-7098-4587-AD9D-EF429750D012}"/>
          </ac:spMkLst>
        </pc:spChg>
        <pc:spChg chg="add del">
          <ac:chgData name="Sharma, Vivek (Cognizant)" userId="48d5554d-3911-4a94-bcfd-214a37acd661" providerId="ADAL" clId="{81AEC364-9A45-4192-9746-88F6CB731BD4}" dt="2022-08-29T01:27:04.165" v="437" actId="26606"/>
          <ac:spMkLst>
            <pc:docMk/>
            <pc:sldMk cId="1077764272" sldId="276"/>
            <ac:spMk id="33" creationId="{7F57BEA8-497D-4AA8-8A18-BDCD696B25FE}"/>
          </ac:spMkLst>
        </pc:spChg>
        <pc:spChg chg="add del">
          <ac:chgData name="Sharma, Vivek (Cognizant)" userId="48d5554d-3911-4a94-bcfd-214a37acd661" providerId="ADAL" clId="{81AEC364-9A45-4192-9746-88F6CB731BD4}" dt="2022-08-29T01:26:48.454" v="434" actId="26606"/>
          <ac:spMkLst>
            <pc:docMk/>
            <pc:sldMk cId="1077764272" sldId="276"/>
            <ac:spMk id="41" creationId="{A8384FB5-9ADC-4DDC-881B-597D56F5B15D}"/>
          </ac:spMkLst>
        </pc:spChg>
        <pc:spChg chg="add del">
          <ac:chgData name="Sharma, Vivek (Cognizant)" userId="48d5554d-3911-4a94-bcfd-214a37acd661" providerId="ADAL" clId="{81AEC364-9A45-4192-9746-88F6CB731BD4}" dt="2022-08-29T01:26:48.454" v="434" actId="26606"/>
          <ac:spMkLst>
            <pc:docMk/>
            <pc:sldMk cId="1077764272" sldId="276"/>
            <ac:spMk id="43" creationId="{1199E1B1-A8C0-4FE8-A5A8-1CB41D69F857}"/>
          </ac:spMkLst>
        </pc:spChg>
        <pc:spChg chg="add del">
          <ac:chgData name="Sharma, Vivek (Cognizant)" userId="48d5554d-3911-4a94-bcfd-214a37acd661" providerId="ADAL" clId="{81AEC364-9A45-4192-9746-88F6CB731BD4}" dt="2022-08-29T01:26:48.454" v="434" actId="26606"/>
          <ac:spMkLst>
            <pc:docMk/>
            <pc:sldMk cId="1077764272" sldId="276"/>
            <ac:spMk id="45" creationId="{84A8DE83-DE75-4B41-9DB4-A7EC0B0DEC0B}"/>
          </ac:spMkLst>
        </pc:spChg>
        <pc:spChg chg="add del">
          <ac:chgData name="Sharma, Vivek (Cognizant)" userId="48d5554d-3911-4a94-bcfd-214a37acd661" providerId="ADAL" clId="{81AEC364-9A45-4192-9746-88F6CB731BD4}" dt="2022-08-29T01:26:48.454" v="434" actId="26606"/>
          <ac:spMkLst>
            <pc:docMk/>
            <pc:sldMk cId="1077764272" sldId="276"/>
            <ac:spMk id="47" creationId="{A7009A0A-BEF5-4EAC-AF15-E4F9F002E239}"/>
          </ac:spMkLst>
        </pc:spChg>
        <pc:spChg chg="add del">
          <ac:chgData name="Sharma, Vivek (Cognizant)" userId="48d5554d-3911-4a94-bcfd-214a37acd661" providerId="ADAL" clId="{81AEC364-9A45-4192-9746-88F6CB731BD4}" dt="2022-08-29T01:27:04.160" v="436" actId="26606"/>
          <ac:spMkLst>
            <pc:docMk/>
            <pc:sldMk cId="1077764272" sldId="276"/>
            <ac:spMk id="49" creationId="{823AC064-BC96-4F32-8AE1-B2FD38754823}"/>
          </ac:spMkLst>
        </pc:spChg>
        <pc:spChg chg="add del">
          <ac:chgData name="Sharma, Vivek (Cognizant)" userId="48d5554d-3911-4a94-bcfd-214a37acd661" providerId="ADAL" clId="{81AEC364-9A45-4192-9746-88F6CB731BD4}" dt="2022-08-29T05:19:55.197" v="565" actId="26606"/>
          <ac:spMkLst>
            <pc:docMk/>
            <pc:sldMk cId="1077764272" sldId="276"/>
            <ac:spMk id="53" creationId="{7F57BEA8-497D-4AA8-8A18-BDCD696B25FE}"/>
          </ac:spMkLst>
        </pc:spChg>
        <pc:spChg chg="add">
          <ac:chgData name="Sharma, Vivek (Cognizant)" userId="48d5554d-3911-4a94-bcfd-214a37acd661" providerId="ADAL" clId="{81AEC364-9A45-4192-9746-88F6CB731BD4}" dt="2022-08-29T05:19:55.197" v="565" actId="26606"/>
          <ac:spMkLst>
            <pc:docMk/>
            <pc:sldMk cId="1077764272" sldId="276"/>
            <ac:spMk id="60" creationId="{823AC064-BC96-4F32-8AE1-B2FD38754823}"/>
          </ac:spMkLst>
        </pc:spChg>
        <pc:picChg chg="del mod">
          <ac:chgData name="Sharma, Vivek (Cognizant)" userId="48d5554d-3911-4a94-bcfd-214a37acd661" providerId="ADAL" clId="{81AEC364-9A45-4192-9746-88F6CB731BD4}" dt="2022-08-29T01:27:20.758" v="438" actId="21"/>
          <ac:picMkLst>
            <pc:docMk/>
            <pc:sldMk cId="1077764272" sldId="276"/>
            <ac:picMk id="6" creationId="{4A26E87A-6E1D-4D60-BE7C-055D8A7907D1}"/>
          </ac:picMkLst>
        </pc:picChg>
        <pc:picChg chg="add mod ord">
          <ac:chgData name="Sharma, Vivek (Cognizant)" userId="48d5554d-3911-4a94-bcfd-214a37acd661" providerId="ADAL" clId="{81AEC364-9A45-4192-9746-88F6CB731BD4}" dt="2022-08-29T05:19:59.282" v="567" actId="962"/>
          <ac:picMkLst>
            <pc:docMk/>
            <pc:sldMk cId="1077764272" sldId="276"/>
            <ac:picMk id="6" creationId="{67027596-A6FD-4C45-AC64-785DFBFF8D2E}"/>
          </ac:picMkLst>
        </pc:picChg>
        <pc:picChg chg="add del mod ord">
          <ac:chgData name="Sharma, Vivek (Cognizant)" userId="48d5554d-3911-4a94-bcfd-214a37acd661" providerId="ADAL" clId="{81AEC364-9A45-4192-9746-88F6CB731BD4}" dt="2022-08-29T05:19:43.159" v="561" actId="478"/>
          <ac:picMkLst>
            <pc:docMk/>
            <pc:sldMk cId="1077764272" sldId="276"/>
            <ac:picMk id="7" creationId="{402B1BF2-CBD9-480E-ACE2-4765A1179294}"/>
          </ac:picMkLst>
        </pc:picChg>
        <pc:cxnChg chg="add del">
          <ac:chgData name="Sharma, Vivek (Cognizant)" userId="48d5554d-3911-4a94-bcfd-214a37acd661" providerId="ADAL" clId="{81AEC364-9A45-4192-9746-88F6CB731BD4}" dt="2022-08-29T01:27:04.165" v="437" actId="26606"/>
          <ac:cxnSpMkLst>
            <pc:docMk/>
            <pc:sldMk cId="1077764272" sldId="276"/>
            <ac:cxnSpMk id="32" creationId="{D2E961F1-4A28-4A5F-BBD4-6E400E5E6C75}"/>
          </ac:cxnSpMkLst>
        </pc:cxnChg>
        <pc:cxnChg chg="add del">
          <ac:chgData name="Sharma, Vivek (Cognizant)" userId="48d5554d-3911-4a94-bcfd-214a37acd661" providerId="ADAL" clId="{81AEC364-9A45-4192-9746-88F6CB731BD4}" dt="2022-08-29T01:27:04.165" v="437" actId="26606"/>
          <ac:cxnSpMkLst>
            <pc:docMk/>
            <pc:sldMk cId="1077764272" sldId="276"/>
            <ac:cxnSpMk id="34" creationId="{A82415D3-DDE5-4D63-8CB3-23A5EC581B27}"/>
          </ac:cxnSpMkLst>
        </pc:cxnChg>
        <pc:cxnChg chg="add del">
          <ac:chgData name="Sharma, Vivek (Cognizant)" userId="48d5554d-3911-4a94-bcfd-214a37acd661" providerId="ADAL" clId="{81AEC364-9A45-4192-9746-88F6CB731BD4}" dt="2022-08-29T01:27:04.165" v="437" actId="26606"/>
          <ac:cxnSpMkLst>
            <pc:docMk/>
            <pc:sldMk cId="1077764272" sldId="276"/>
            <ac:cxnSpMk id="36" creationId="{AD7193FB-6AE6-4B3B-8F89-56B55DD63B4D}"/>
          </ac:cxnSpMkLst>
        </pc:cxnChg>
        <pc:cxnChg chg="add del">
          <ac:chgData name="Sharma, Vivek (Cognizant)" userId="48d5554d-3911-4a94-bcfd-214a37acd661" providerId="ADAL" clId="{81AEC364-9A45-4192-9746-88F6CB731BD4}" dt="2022-08-29T01:27:04.160" v="436" actId="26606"/>
          <ac:cxnSpMkLst>
            <pc:docMk/>
            <pc:sldMk cId="1077764272" sldId="276"/>
            <ac:cxnSpMk id="50" creationId="{7E7C77BC-7138-40B1-A15B-20F57A494629}"/>
          </ac:cxnSpMkLst>
        </pc:cxnChg>
        <pc:cxnChg chg="add del">
          <ac:chgData name="Sharma, Vivek (Cognizant)" userId="48d5554d-3911-4a94-bcfd-214a37acd661" providerId="ADAL" clId="{81AEC364-9A45-4192-9746-88F6CB731BD4}" dt="2022-08-29T05:19:55.197" v="565" actId="26606"/>
          <ac:cxnSpMkLst>
            <pc:docMk/>
            <pc:sldMk cId="1077764272" sldId="276"/>
            <ac:cxnSpMk id="52" creationId="{D2E961F1-4A28-4A5F-BBD4-6E400E5E6C75}"/>
          </ac:cxnSpMkLst>
        </pc:cxnChg>
        <pc:cxnChg chg="add del">
          <ac:chgData name="Sharma, Vivek (Cognizant)" userId="48d5554d-3911-4a94-bcfd-214a37acd661" providerId="ADAL" clId="{81AEC364-9A45-4192-9746-88F6CB731BD4}" dt="2022-08-29T05:19:55.197" v="565" actId="26606"/>
          <ac:cxnSpMkLst>
            <pc:docMk/>
            <pc:sldMk cId="1077764272" sldId="276"/>
            <ac:cxnSpMk id="54" creationId="{A82415D3-DDE5-4D63-8CB3-23A5EC581B27}"/>
          </ac:cxnSpMkLst>
        </pc:cxnChg>
        <pc:cxnChg chg="add del">
          <ac:chgData name="Sharma, Vivek (Cognizant)" userId="48d5554d-3911-4a94-bcfd-214a37acd661" providerId="ADAL" clId="{81AEC364-9A45-4192-9746-88F6CB731BD4}" dt="2022-08-29T05:19:55.197" v="565" actId="26606"/>
          <ac:cxnSpMkLst>
            <pc:docMk/>
            <pc:sldMk cId="1077764272" sldId="276"/>
            <ac:cxnSpMk id="55" creationId="{AD7193FB-6AE6-4B3B-8F89-56B55DD63B4D}"/>
          </ac:cxnSpMkLst>
        </pc:cxnChg>
        <pc:cxnChg chg="add">
          <ac:chgData name="Sharma, Vivek (Cognizant)" userId="48d5554d-3911-4a94-bcfd-214a37acd661" providerId="ADAL" clId="{81AEC364-9A45-4192-9746-88F6CB731BD4}" dt="2022-08-29T05:19:55.197" v="565" actId="26606"/>
          <ac:cxnSpMkLst>
            <pc:docMk/>
            <pc:sldMk cId="1077764272" sldId="276"/>
            <ac:cxnSpMk id="62" creationId="{7E7C77BC-7138-40B1-A15B-20F57A494629}"/>
          </ac:cxnSpMkLst>
        </pc:cxnChg>
      </pc:sldChg>
      <pc:sldChg chg="add del">
        <pc:chgData name="Sharma, Vivek (Cognizant)" userId="48d5554d-3911-4a94-bcfd-214a37acd661" providerId="ADAL" clId="{81AEC364-9A45-4192-9746-88F6CB731BD4}" dt="2022-08-29T05:18:41.205" v="560" actId="2696"/>
        <pc:sldMkLst>
          <pc:docMk/>
          <pc:sldMk cId="87086378" sldId="277"/>
        </pc:sldMkLst>
      </pc:sldChg>
      <pc:sldChg chg="addSp delSp modSp add mod">
        <pc:chgData name="Sharma, Vivek (Cognizant)" userId="48d5554d-3911-4a94-bcfd-214a37acd661" providerId="ADAL" clId="{81AEC364-9A45-4192-9746-88F6CB731BD4}" dt="2022-08-29T01:35:30.486" v="541" actId="20577"/>
        <pc:sldMkLst>
          <pc:docMk/>
          <pc:sldMk cId="3733799732" sldId="278"/>
        </pc:sldMkLst>
        <pc:spChg chg="mod">
          <ac:chgData name="Sharma, Vivek (Cognizant)" userId="48d5554d-3911-4a94-bcfd-214a37acd661" providerId="ADAL" clId="{81AEC364-9A45-4192-9746-88F6CB731BD4}" dt="2022-08-29T01:35:30.486" v="541" actId="20577"/>
          <ac:spMkLst>
            <pc:docMk/>
            <pc:sldMk cId="3733799732" sldId="278"/>
            <ac:spMk id="2" creationId="{7737DAC0-F74B-4A6F-9B80-A36C137F5465}"/>
          </ac:spMkLst>
        </pc:spChg>
        <pc:spChg chg="add del mod">
          <ac:chgData name="Sharma, Vivek (Cognizant)" userId="48d5554d-3911-4a94-bcfd-214a37acd661" providerId="ADAL" clId="{81AEC364-9A45-4192-9746-88F6CB731BD4}" dt="2022-08-29T01:30:43.995" v="448" actId="22"/>
          <ac:spMkLst>
            <pc:docMk/>
            <pc:sldMk cId="3733799732" sldId="278"/>
            <ac:spMk id="4" creationId="{F6552CB4-1711-4C1C-9888-B58E8EAAFED4}"/>
          </ac:spMkLst>
        </pc:spChg>
        <pc:picChg chg="add mod ord">
          <ac:chgData name="Sharma, Vivek (Cognizant)" userId="48d5554d-3911-4a94-bcfd-214a37acd661" providerId="ADAL" clId="{81AEC364-9A45-4192-9746-88F6CB731BD4}" dt="2022-08-29T01:30:54.218" v="451" actId="14100"/>
          <ac:picMkLst>
            <pc:docMk/>
            <pc:sldMk cId="3733799732" sldId="278"/>
            <ac:picMk id="6" creationId="{4ACEC0C2-ED09-4752-BA22-6D95B9DE1C64}"/>
          </ac:picMkLst>
        </pc:picChg>
        <pc:picChg chg="del">
          <ac:chgData name="Sharma, Vivek (Cognizant)" userId="48d5554d-3911-4a94-bcfd-214a37acd661" providerId="ADAL" clId="{81AEC364-9A45-4192-9746-88F6CB731BD4}" dt="2022-08-29T01:30:38.300" v="446" actId="478"/>
          <ac:picMkLst>
            <pc:docMk/>
            <pc:sldMk cId="3733799732" sldId="278"/>
            <ac:picMk id="7" creationId="{402B1BF2-CBD9-480E-ACE2-4765A1179294}"/>
          </ac:picMkLst>
        </pc:picChg>
      </pc:sldChg>
      <pc:sldChg chg="addSp delSp modSp add mod">
        <pc:chgData name="Sharma, Vivek (Cognizant)" userId="48d5554d-3911-4a94-bcfd-214a37acd661" providerId="ADAL" clId="{81AEC364-9A45-4192-9746-88F6CB731BD4}" dt="2022-08-29T01:33:10.179" v="514" actId="20577"/>
        <pc:sldMkLst>
          <pc:docMk/>
          <pc:sldMk cId="2250004166" sldId="279"/>
        </pc:sldMkLst>
        <pc:spChg chg="mod">
          <ac:chgData name="Sharma, Vivek (Cognizant)" userId="48d5554d-3911-4a94-bcfd-214a37acd661" providerId="ADAL" clId="{81AEC364-9A45-4192-9746-88F6CB731BD4}" dt="2022-08-29T01:33:10.179" v="514" actId="20577"/>
          <ac:spMkLst>
            <pc:docMk/>
            <pc:sldMk cId="2250004166" sldId="279"/>
            <ac:spMk id="2" creationId="{7737DAC0-F74B-4A6F-9B80-A36C137F5465}"/>
          </ac:spMkLst>
        </pc:spChg>
        <pc:spChg chg="add del mod">
          <ac:chgData name="Sharma, Vivek (Cognizant)" userId="48d5554d-3911-4a94-bcfd-214a37acd661" providerId="ADAL" clId="{81AEC364-9A45-4192-9746-88F6CB731BD4}" dt="2022-08-29T01:32:44.350" v="481" actId="22"/>
          <ac:spMkLst>
            <pc:docMk/>
            <pc:sldMk cId="2250004166" sldId="279"/>
            <ac:spMk id="4" creationId="{B3B819B2-8D3A-4B73-8F16-A2F9C395ED9C}"/>
          </ac:spMkLst>
        </pc:spChg>
        <pc:picChg chg="del">
          <ac:chgData name="Sharma, Vivek (Cognizant)" userId="48d5554d-3911-4a94-bcfd-214a37acd661" providerId="ADAL" clId="{81AEC364-9A45-4192-9746-88F6CB731BD4}" dt="2022-08-29T01:32:38.280" v="479" actId="478"/>
          <ac:picMkLst>
            <pc:docMk/>
            <pc:sldMk cId="2250004166" sldId="279"/>
            <ac:picMk id="6" creationId="{4ACEC0C2-ED09-4752-BA22-6D95B9DE1C64}"/>
          </ac:picMkLst>
        </pc:picChg>
        <pc:picChg chg="add mod ord">
          <ac:chgData name="Sharma, Vivek (Cognizant)" userId="48d5554d-3911-4a94-bcfd-214a37acd661" providerId="ADAL" clId="{81AEC364-9A45-4192-9746-88F6CB731BD4}" dt="2022-08-29T01:32:52.841" v="484" actId="14100"/>
          <ac:picMkLst>
            <pc:docMk/>
            <pc:sldMk cId="2250004166" sldId="279"/>
            <ac:picMk id="7" creationId="{EF2DF2AD-16A4-42BE-9893-FF649DDD93E8}"/>
          </ac:picMkLst>
        </pc:picChg>
      </pc:sldChg>
      <pc:sldChg chg="add del">
        <pc:chgData name="Sharma, Vivek (Cognizant)" userId="48d5554d-3911-4a94-bcfd-214a37acd661" providerId="ADAL" clId="{81AEC364-9A45-4192-9746-88F6CB731BD4}" dt="2022-08-29T05:20:14.768" v="568" actId="2696"/>
        <pc:sldMkLst>
          <pc:docMk/>
          <pc:sldMk cId="1172748079" sldId="280"/>
        </pc:sldMkLst>
      </pc:sldChg>
      <pc:sldChg chg="addSp delSp modSp add mod">
        <pc:chgData name="Sharma, Vivek (Cognizant)" userId="48d5554d-3911-4a94-bcfd-214a37acd661" providerId="ADAL" clId="{81AEC364-9A45-4192-9746-88F6CB731BD4}" dt="2022-08-29T01:35:04.294" v="529" actId="20577"/>
        <pc:sldMkLst>
          <pc:docMk/>
          <pc:sldMk cId="4257797266" sldId="281"/>
        </pc:sldMkLst>
        <pc:spChg chg="mod">
          <ac:chgData name="Sharma, Vivek (Cognizant)" userId="48d5554d-3911-4a94-bcfd-214a37acd661" providerId="ADAL" clId="{81AEC364-9A45-4192-9746-88F6CB731BD4}" dt="2022-08-29T01:35:04.294" v="529" actId="20577"/>
          <ac:spMkLst>
            <pc:docMk/>
            <pc:sldMk cId="4257797266" sldId="281"/>
            <ac:spMk id="2" creationId="{7737DAC0-F74B-4A6F-9B80-A36C137F5465}"/>
          </ac:spMkLst>
        </pc:spChg>
        <pc:spChg chg="add del mod">
          <ac:chgData name="Sharma, Vivek (Cognizant)" userId="48d5554d-3911-4a94-bcfd-214a37acd661" providerId="ADAL" clId="{81AEC364-9A45-4192-9746-88F6CB731BD4}" dt="2022-08-29T01:34:56.089" v="519" actId="22"/>
          <ac:spMkLst>
            <pc:docMk/>
            <pc:sldMk cId="4257797266" sldId="281"/>
            <ac:spMk id="4" creationId="{E6EC69D7-B9D0-4C3E-A659-1A28E3BE5D28}"/>
          </ac:spMkLst>
        </pc:spChg>
        <pc:picChg chg="add mod ord">
          <ac:chgData name="Sharma, Vivek (Cognizant)" userId="48d5554d-3911-4a94-bcfd-214a37acd661" providerId="ADAL" clId="{81AEC364-9A45-4192-9746-88F6CB731BD4}" dt="2022-08-29T01:34:58.623" v="520" actId="14100"/>
          <ac:picMkLst>
            <pc:docMk/>
            <pc:sldMk cId="4257797266" sldId="281"/>
            <ac:picMk id="6" creationId="{10CB4648-94D6-440D-BCE0-44D399A55836}"/>
          </ac:picMkLst>
        </pc:picChg>
        <pc:picChg chg="del">
          <ac:chgData name="Sharma, Vivek (Cognizant)" userId="48d5554d-3911-4a94-bcfd-214a37acd661" providerId="ADAL" clId="{81AEC364-9A45-4192-9746-88F6CB731BD4}" dt="2022-08-29T01:34:50.188" v="517" actId="478"/>
          <ac:picMkLst>
            <pc:docMk/>
            <pc:sldMk cId="4257797266" sldId="281"/>
            <ac:picMk id="7" creationId="{EF2DF2AD-16A4-42BE-9893-FF649DDD93E8}"/>
          </ac:picMkLst>
        </pc:picChg>
      </pc:sldChg>
      <pc:sldChg chg="add del">
        <pc:chgData name="Sharma, Vivek (Cognizant)" userId="48d5554d-3911-4a94-bcfd-214a37acd661" providerId="ADAL" clId="{81AEC364-9A45-4192-9746-88F6CB731BD4}" dt="2022-08-29T05:18:36.623" v="559" actId="2696"/>
        <pc:sldMkLst>
          <pc:docMk/>
          <pc:sldMk cId="1907807320" sldId="282"/>
        </pc:sldMkLst>
      </pc:sldChg>
      <pc:sldChg chg="add del">
        <pc:chgData name="Sharma, Vivek (Cognizant)" userId="48d5554d-3911-4a94-bcfd-214a37acd661" providerId="ADAL" clId="{81AEC364-9A45-4192-9746-88F6CB731BD4}" dt="2022-08-29T02:05:39.036" v="546" actId="2696"/>
        <pc:sldMkLst>
          <pc:docMk/>
          <pc:sldMk cId="3367514459" sldId="282"/>
        </pc:sldMkLst>
      </pc:sldChg>
      <pc:sldChg chg="addSp delSp modSp add del mod">
        <pc:chgData name="Sharma, Vivek (Cognizant)" userId="48d5554d-3911-4a94-bcfd-214a37acd661" providerId="ADAL" clId="{81AEC364-9A45-4192-9746-88F6CB731BD4}" dt="2022-08-29T02:06:36.415" v="551" actId="2696"/>
        <pc:sldMkLst>
          <pc:docMk/>
          <pc:sldMk cId="4078490623" sldId="282"/>
        </pc:sldMkLst>
        <pc:spChg chg="add mod">
          <ac:chgData name="Sharma, Vivek (Cognizant)" userId="48d5554d-3911-4a94-bcfd-214a37acd661" providerId="ADAL" clId="{81AEC364-9A45-4192-9746-88F6CB731BD4}" dt="2022-08-29T02:06:23.862" v="550" actId="14100"/>
          <ac:spMkLst>
            <pc:docMk/>
            <pc:sldMk cId="4078490623" sldId="282"/>
            <ac:spMk id="4" creationId="{BD0C4330-0C3F-497E-8B46-FE67EFEF1805}"/>
          </ac:spMkLst>
        </pc:spChg>
        <pc:picChg chg="del">
          <ac:chgData name="Sharma, Vivek (Cognizant)" userId="48d5554d-3911-4a94-bcfd-214a37acd661" providerId="ADAL" clId="{81AEC364-9A45-4192-9746-88F6CB731BD4}" dt="2022-08-29T02:06:11.608" v="548" actId="478"/>
          <ac:picMkLst>
            <pc:docMk/>
            <pc:sldMk cId="4078490623" sldId="282"/>
            <ac:picMk id="7" creationId="{D566B08B-7B50-45FF-839D-0B7B06D5C3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ADFB-4F16-4D41-A5C3-B54BAB3A7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B32D3-BE03-471C-923C-B807DD671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C07B-D2E4-42E7-9E60-56FF947E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8914-7EDB-4EEE-95F6-BBB0D408341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05399-2B55-4DAF-9E3B-C06250206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DEDFB-2F67-449B-B981-8A3EF507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833D-5138-4950-85C8-25DFDE56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7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5AD0-0FCF-48FA-8BCB-567C2404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C720D-3E10-442B-91FF-6451C5407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3E53A-78F1-482A-BE4F-10F8B33A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8914-7EDB-4EEE-95F6-BBB0D408341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F39B1-8E41-4B7D-AFD3-47874337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C6055-B1FF-40C0-A140-BE8F305A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833D-5138-4950-85C8-25DFDE56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4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FDD71-BA19-4C7C-95D1-174C34A1C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27059-66DC-449A-90F2-BC7D155D1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E4437-984E-4D42-AC77-80A1AD8B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8914-7EDB-4EEE-95F6-BBB0D408341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39061-EFA1-4563-96FB-86AFC02A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5DB63-ECE6-467A-A337-296D2B7C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833D-5138-4950-85C8-25DFDE56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7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DBCB-3552-452D-8F90-FEC1F55F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B15F8-EC3D-4C25-B3DD-38349011E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C38FE-D64F-4D65-AC3E-EE12E176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8914-7EDB-4EEE-95F6-BBB0D408341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7F80E-9A20-486E-A5C3-23A6C620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7E309-9E73-405C-B2F2-48B719DF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833D-5138-4950-85C8-25DFDE56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7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9059-6226-4BF4-9BDD-CF6EEF77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7A08-9DBE-4C88-8CED-99C0985B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0F306-3D56-46EB-A99E-551E8444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8914-7EDB-4EEE-95F6-BBB0D408341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07856-D57D-4BDB-8BB0-4064EF23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0F682-A10C-4842-9FA6-0FD7582C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833D-5138-4950-85C8-25DFDE56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0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DE69-C0C5-412F-8552-6F8B781E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FCD96-334B-40C7-B3F0-2746B1186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C51EE-2D6C-4A3C-9DD3-BDC8D44C5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A1C15-0F2F-4950-A005-F98FC878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8914-7EDB-4EEE-95F6-BBB0D408341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19608-9791-4022-944F-BB5F5173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8A3F5-79E6-467C-8FBB-7C1CE3CD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833D-5138-4950-85C8-25DFDE56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8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4405-FBF2-4CEE-B122-595831A4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2289E-1AA1-4969-9AC3-6CC63B8ED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2F9B6-3736-4117-83B4-092D6A921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1483FF-0AF8-474E-8772-8F12BCC44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ADAAF-9306-44B6-84D9-B40869FAE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45F48-B733-4385-AB97-8EB0670F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8914-7EDB-4EEE-95F6-BBB0D408341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E417D-CC80-47B7-BFE8-33FA08E1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9D802-E37A-4BE8-A4EE-7E9C0149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833D-5138-4950-85C8-25DFDE56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7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2E4C-AD9A-424A-8C44-D2334BEC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2EECC-AA9A-461C-A72D-2FEFB2F2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8914-7EDB-4EEE-95F6-BBB0D408341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BCC03-5870-4E96-9046-13F2076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3713D-0AC5-40D0-9863-7B7B5B72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833D-5138-4950-85C8-25DFDE56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38C29-3BAE-4185-872D-6F447C9F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8914-7EDB-4EEE-95F6-BBB0D408341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57E4B-E0E3-40ED-BA07-AA975AD6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B0EB1-CE39-4F8F-BBE8-450B4BAF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833D-5138-4950-85C8-25DFDE56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0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6EF5C-B978-495B-8383-158F50F4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89390-C6DA-4974-AE27-048449DD7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BCCE1-D073-49C5-B2CC-212C5A23E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F89F5-AF1E-4CCB-A750-D03D0607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8914-7EDB-4EEE-95F6-BBB0D408341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25373-2B9E-4FBF-BEF7-FCBCE115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EC18D-C952-4900-BFC9-35546A53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833D-5138-4950-85C8-25DFDE56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819F-452A-41C8-93CE-0829CD2E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5AC32-7F52-4044-935A-9B0AC2066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557D7-F0C8-4896-B4FF-482F262BD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4BF1E-9C67-4F4A-ABB1-7D3A91AA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8914-7EDB-4EEE-95F6-BBB0D408341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D968-EBF5-4C4B-9000-B8817476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CB007-1617-4812-844C-9A9D947E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833D-5138-4950-85C8-25DFDE56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9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B88AF-DF08-4899-979F-2439211D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42452-F159-4B2A-B43E-4BDA42B38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B86DC-1CAB-4523-B3DA-F507A33E2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E8914-7EDB-4EEE-95F6-BBB0D408341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87D3E-4DB4-43CF-B4E5-8DEC881C4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4CC70-425A-40E2-A38F-32BDBCFD1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4833D-5138-4950-85C8-25DFDE56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B0FC-B348-420F-92B4-2856827CD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Digital Book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FEA9C-1DA5-4528-BB4F-ABA4351719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Digital Book is an online web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7DAC0-F74B-4A6F-9B80-A36C137F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 Up Landing Page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2B74B1-BAEB-41B8-AD95-DE6CD7AA9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827319"/>
            <a:ext cx="11496821" cy="336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2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7DAC0-F74B-4A6F-9B80-A36C137F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 Page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027596-A6FD-4C45-AC64-785DFBFF8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525529"/>
            <a:ext cx="11496821" cy="396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64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4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4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7DAC0-F74B-4A6F-9B80-A36C137F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Author Home Page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4" name="Straight Connector 4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4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CEC0C2-ED09-4752-BA22-6D95B9DE1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13" y="2434981"/>
            <a:ext cx="10150868" cy="3741982"/>
          </a:xfrm>
        </p:spPr>
      </p:pic>
    </p:spTree>
    <p:extLst>
      <p:ext uri="{BB962C8B-B14F-4D97-AF65-F5344CB8AC3E}">
        <p14:creationId xmlns:p14="http://schemas.microsoft.com/office/powerpoint/2010/main" val="373379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4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4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7DAC0-F74B-4A6F-9B80-A36C137F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Author Update Book Page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4" name="Straight Connector 4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4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2DF2AD-16A4-42BE-9893-FF649DDD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820" y="2445251"/>
            <a:ext cx="10284431" cy="3731712"/>
          </a:xfrm>
        </p:spPr>
      </p:pic>
    </p:spTree>
    <p:extLst>
      <p:ext uri="{BB962C8B-B14F-4D97-AF65-F5344CB8AC3E}">
        <p14:creationId xmlns:p14="http://schemas.microsoft.com/office/powerpoint/2010/main" val="2250004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4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4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7DAC0-F74B-4A6F-9B80-A36C137F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Author Add Book Page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4" name="Straight Connector 4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4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CB4648-94D6-440D-BCE0-44D399A55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029" y="2497138"/>
            <a:ext cx="9146435" cy="3679825"/>
          </a:xfrm>
        </p:spPr>
      </p:pic>
    </p:spTree>
    <p:extLst>
      <p:ext uri="{BB962C8B-B14F-4D97-AF65-F5344CB8AC3E}">
        <p14:creationId xmlns:p14="http://schemas.microsoft.com/office/powerpoint/2010/main" val="425779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537F-BC86-412D-8648-4AA01D5EE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423B1-5708-49C9-A697-A11C088DB5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511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EE5D4-A3F9-4002-B93C-0CDA7BE4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8223-25DF-4B13-8F37-6B1298597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Goal of this application is to design and develop an online digital book web application named </a:t>
            </a:r>
            <a:r>
              <a:rPr lang="en-US" b="1" dirty="0"/>
              <a:t>“Digital Book”.</a:t>
            </a:r>
          </a:p>
          <a:p>
            <a:r>
              <a:rPr lang="en-US" dirty="0"/>
              <a:t>There are 2 Roles supported by application-</a:t>
            </a:r>
          </a:p>
          <a:p>
            <a:pPr lvl="1"/>
            <a:r>
              <a:rPr lang="en-US" dirty="0"/>
              <a:t>Reader</a:t>
            </a:r>
          </a:p>
          <a:p>
            <a:pPr lvl="1"/>
            <a:r>
              <a:rPr lang="en-US" dirty="0"/>
              <a:t>Author</a:t>
            </a:r>
            <a:endParaRPr lang="en-US" b="1" dirty="0"/>
          </a:p>
          <a:p>
            <a:r>
              <a:rPr lang="en-US" dirty="0"/>
              <a:t>Any User can access the website content and search books based on Author name, Price and Category.</a:t>
            </a:r>
          </a:p>
          <a:p>
            <a:r>
              <a:rPr lang="en-US" dirty="0"/>
              <a:t>A Guest user can search books and provide name and Email Id to purchase any existing book without any login and check buying history.</a:t>
            </a:r>
          </a:p>
          <a:p>
            <a:r>
              <a:rPr lang="en-US" dirty="0"/>
              <a:t>An Author can Update/Add a new book, create a new account and able to login/logout.</a:t>
            </a:r>
          </a:p>
          <a:p>
            <a:r>
              <a:rPr lang="en-US" dirty="0"/>
              <a:t>Author can block/unblock a book as well.</a:t>
            </a:r>
          </a:p>
          <a:p>
            <a:r>
              <a:rPr lang="en-US" dirty="0"/>
              <a:t>A Reader can search and buy the book by providing his name and emailed.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2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DAC0-F74B-4A6F-9B80-A36C137F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Design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520C8-D86C-4DDF-9912-564D7DE2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Project, several technical approaches are used:</a:t>
            </a:r>
          </a:p>
          <a:p>
            <a:r>
              <a:rPr lang="en-US" dirty="0"/>
              <a:t>SSMS/</a:t>
            </a:r>
            <a:r>
              <a:rPr lang="en-US" dirty="0" err="1"/>
              <a:t>Sql</a:t>
            </a:r>
            <a:r>
              <a:rPr lang="en-US" dirty="0"/>
              <a:t> Server for relational database system.</a:t>
            </a:r>
          </a:p>
          <a:p>
            <a:r>
              <a:rPr lang="en-US" dirty="0" err="1"/>
              <a:t>.Net</a:t>
            </a:r>
            <a:r>
              <a:rPr lang="en-US" dirty="0"/>
              <a:t> Web </a:t>
            </a:r>
            <a:r>
              <a:rPr lang="en-US" dirty="0" err="1"/>
              <a:t>Api</a:t>
            </a:r>
            <a:r>
              <a:rPr lang="en-US" dirty="0"/>
              <a:t> Core 5.0 is used to connect to database and work on all the records/tables present in database.</a:t>
            </a:r>
          </a:p>
          <a:p>
            <a:r>
              <a:rPr lang="en-US" dirty="0"/>
              <a:t>Ocelot </a:t>
            </a:r>
            <a:r>
              <a:rPr lang="en-US" dirty="0" err="1"/>
              <a:t>Api</a:t>
            </a:r>
            <a:r>
              <a:rPr lang="en-US" dirty="0"/>
              <a:t> Gateway is used to have a common entry point for the whole application.</a:t>
            </a:r>
          </a:p>
          <a:p>
            <a:r>
              <a:rPr lang="en-US" dirty="0"/>
              <a:t>Azure Function and Rabbit </a:t>
            </a:r>
            <a:r>
              <a:rPr lang="en-US" dirty="0" err="1"/>
              <a:t>Mq</a:t>
            </a:r>
            <a:endParaRPr lang="en-US" dirty="0"/>
          </a:p>
          <a:p>
            <a:r>
              <a:rPr lang="en-US" dirty="0"/>
              <a:t>Microservices have been made to achieve single responsibility principle.</a:t>
            </a:r>
          </a:p>
          <a:p>
            <a:r>
              <a:rPr lang="en-US" dirty="0"/>
              <a:t>Angular is used for designing the front end part of application.</a:t>
            </a:r>
          </a:p>
        </p:txBody>
      </p:sp>
    </p:spTree>
    <p:extLst>
      <p:ext uri="{BB962C8B-B14F-4D97-AF65-F5344CB8AC3E}">
        <p14:creationId xmlns:p14="http://schemas.microsoft.com/office/powerpoint/2010/main" val="85160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E53B-8808-4111-96B8-82A37FB3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Design-</a:t>
            </a:r>
          </a:p>
        </p:txBody>
      </p:sp>
      <p:pic>
        <p:nvPicPr>
          <p:cNvPr id="4" name="Image4">
            <a:extLst>
              <a:ext uri="{FF2B5EF4-FFF2-40B4-BE49-F238E27FC236}">
                <a16:creationId xmlns:a16="http://schemas.microsoft.com/office/drawing/2014/main" id="{B14A930A-4C52-4664-8C90-AC877463B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38200" y="1953567"/>
            <a:ext cx="10515600" cy="409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DAC0-F74B-4A6F-9B80-A36C137F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Database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OverView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520C8-D86C-4DDF-9912-564D7DE2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Digital book database has 3 primary tables</a:t>
            </a:r>
          </a:p>
          <a:p>
            <a:r>
              <a:rPr lang="en-US" b="1" dirty="0"/>
              <a:t>Book Table</a:t>
            </a:r>
          </a:p>
          <a:p>
            <a:r>
              <a:rPr lang="en-US" b="1" dirty="0" err="1"/>
              <a:t>UserDetail</a:t>
            </a:r>
            <a:r>
              <a:rPr lang="en-US" b="1" dirty="0"/>
              <a:t> Table</a:t>
            </a:r>
          </a:p>
          <a:p>
            <a:r>
              <a:rPr lang="en-US" b="1" dirty="0"/>
              <a:t>Payment Table</a:t>
            </a:r>
          </a:p>
          <a:p>
            <a:r>
              <a:rPr lang="en-US" dirty="0"/>
              <a:t>Book table is used to store and manipulate data related to books</a:t>
            </a:r>
          </a:p>
          <a:p>
            <a:r>
              <a:rPr lang="en-US" dirty="0"/>
              <a:t>User Detail table is used to store/ manipulate User data based on roles </a:t>
            </a:r>
            <a:r>
              <a:rPr lang="en-US" dirty="0" err="1"/>
              <a:t>i.e</a:t>
            </a:r>
            <a:r>
              <a:rPr lang="en-US" dirty="0"/>
              <a:t> Author/Reader.</a:t>
            </a:r>
          </a:p>
          <a:p>
            <a:r>
              <a:rPr lang="en-US" dirty="0"/>
              <a:t>Payment Table is used to keep track of all purchase history by a particular user.</a:t>
            </a:r>
          </a:p>
        </p:txBody>
      </p:sp>
    </p:spTree>
    <p:extLst>
      <p:ext uri="{BB962C8B-B14F-4D97-AF65-F5344CB8AC3E}">
        <p14:creationId xmlns:p14="http://schemas.microsoft.com/office/powerpoint/2010/main" val="21119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7DAC0-F74B-4A6F-9B80-A36C137F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HomePage Screenshot</a:t>
            </a:r>
          </a:p>
        </p:txBody>
      </p:sp>
      <p:cxnSp>
        <p:nvCxnSpPr>
          <p:cNvPr id="29" name="Straight Connector 1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66B08B-7B50-45FF-839D-0B7B06D5C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829" y="2427541"/>
            <a:ext cx="969124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1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7DAC0-F74B-4A6F-9B80-A36C137F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Buy Book Page</a:t>
            </a:r>
          </a:p>
        </p:txBody>
      </p:sp>
      <p:cxnSp>
        <p:nvCxnSpPr>
          <p:cNvPr id="29" name="Straight Connector 1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44F1692-F7C3-4F84-8C12-68CAA45B6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17174"/>
            <a:ext cx="10515600" cy="3518546"/>
          </a:xfrm>
        </p:spPr>
      </p:pic>
    </p:spTree>
    <p:extLst>
      <p:ext uri="{BB962C8B-B14F-4D97-AF65-F5344CB8AC3E}">
        <p14:creationId xmlns:p14="http://schemas.microsoft.com/office/powerpoint/2010/main" val="375571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7DAC0-F74B-4A6F-9B80-A36C137F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Search Purchased Book By </a:t>
            </a:r>
            <a:r>
              <a:rPr lang="en-US" sz="5400" dirty="0" err="1">
                <a:solidFill>
                  <a:schemeClr val="bg1"/>
                </a:solidFill>
              </a:rPr>
              <a:t>EmailId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9" name="Straight Connector 1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C80193-4988-464C-987B-E27831A5B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2347"/>
            <a:ext cx="10515600" cy="3488769"/>
          </a:xfrm>
        </p:spPr>
      </p:pic>
    </p:spTree>
    <p:extLst>
      <p:ext uri="{BB962C8B-B14F-4D97-AF65-F5344CB8AC3E}">
        <p14:creationId xmlns:p14="http://schemas.microsoft.com/office/powerpoint/2010/main" val="319270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7DAC0-F74B-4A6F-9B80-A36C137F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Get Invoice By using </a:t>
            </a:r>
            <a:r>
              <a:rPr lang="en-US" sz="5400" dirty="0" err="1">
                <a:solidFill>
                  <a:schemeClr val="bg1"/>
                </a:solidFill>
              </a:rPr>
              <a:t>PaymentId</a:t>
            </a:r>
            <a:r>
              <a:rPr lang="en-US" sz="5400" dirty="0">
                <a:solidFill>
                  <a:schemeClr val="bg1"/>
                </a:solidFill>
              </a:rPr>
              <a:t>-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9" name="Straight Connector 1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B75E25-3ECD-43AA-8F0C-5134BD269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99364"/>
            <a:ext cx="10515600" cy="3308276"/>
          </a:xfrm>
        </p:spPr>
      </p:pic>
    </p:spTree>
    <p:extLst>
      <p:ext uri="{BB962C8B-B14F-4D97-AF65-F5344CB8AC3E}">
        <p14:creationId xmlns:p14="http://schemas.microsoft.com/office/powerpoint/2010/main" val="124166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323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Digital Book Application</vt:lpstr>
      <vt:lpstr>Abstract</vt:lpstr>
      <vt:lpstr>Design and Methodology</vt:lpstr>
      <vt:lpstr>Design-</vt:lpstr>
      <vt:lpstr>Database OverView</vt:lpstr>
      <vt:lpstr>HomePage Screenshot</vt:lpstr>
      <vt:lpstr>Buy Book Page</vt:lpstr>
      <vt:lpstr>Search Purchased Book By EmailId</vt:lpstr>
      <vt:lpstr>Get Invoice By using PaymentId-</vt:lpstr>
      <vt:lpstr>Sign Up Landing Page</vt:lpstr>
      <vt:lpstr>Login Page</vt:lpstr>
      <vt:lpstr>Author Home Page</vt:lpstr>
      <vt:lpstr>Author Update Book Page</vt:lpstr>
      <vt:lpstr>Author Add Book Page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Book Application</dc:title>
  <dc:creator>Sharma, Vivek (Cognizant)</dc:creator>
  <cp:lastModifiedBy>Sharma, Vivek (Cognizant)</cp:lastModifiedBy>
  <cp:revision>1</cp:revision>
  <dcterms:created xsi:type="dcterms:W3CDTF">2022-08-22T02:43:32Z</dcterms:created>
  <dcterms:modified xsi:type="dcterms:W3CDTF">2022-08-29T05:22:07Z</dcterms:modified>
</cp:coreProperties>
</file>