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B8E4A07-FBE4-4071-91A0-01D6D789AA2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Vivek DMDD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89EB069-6296-4EEB-9F2D-BF788B80A1A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4/19/22 5:23:09 PM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7CD2B624-28F2-44C2-8442-944ED23DB0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570" y="0"/>
            <a:ext cx="60088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C2D9634C-9367-4DCE-8670-498336A330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975" y="466725"/>
            <a:ext cx="649605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4" name="slide4">
            <a:extLst>
              <a:ext uri="{FF2B5EF4-FFF2-40B4-BE49-F238E27FC236}">
                <a16:creationId xmlns:a16="http://schemas.microsoft.com/office/drawing/2014/main" id="{920FBB35-FBDE-486A-B209-231D5CF4A8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304800"/>
            <a:ext cx="9877425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2022-04-19T21:23:09Z</dcterms:created>
  <dcterms:modified xsi:type="dcterms:W3CDTF">2022-04-19T21:23:09Z</dcterms:modified>
</cp:coreProperties>
</file>