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B061B6D-9B86-4F54-ADEC-03D617C83F7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Group-6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E320B30-BDB5-4E52-9383-C836C534EFC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4/22/22 11:33:34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E5B751D4-1265-47FA-9F75-A7336D4ECF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70" y="0"/>
            <a:ext cx="6008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CDD3A16B-7EF6-43F5-BE98-B65607286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5" y="404812"/>
            <a:ext cx="649605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4" name="slide4">
            <a:extLst>
              <a:ext uri="{FF2B5EF4-FFF2-40B4-BE49-F238E27FC236}">
                <a16:creationId xmlns:a16="http://schemas.microsoft.com/office/drawing/2014/main" id="{304A23D0-5FA8-4C80-86E9-53420457D3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242887"/>
            <a:ext cx="98774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5" name="slide5">
            <a:extLst>
              <a:ext uri="{FF2B5EF4-FFF2-40B4-BE49-F238E27FC236}">
                <a16:creationId xmlns:a16="http://schemas.microsoft.com/office/drawing/2014/main" id="{3C4F8314-2A3B-4445-A9C2-C301F3029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3850"/>
            <a:ext cx="100584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6" name="slide6">
            <a:extLst>
              <a:ext uri="{FF2B5EF4-FFF2-40B4-BE49-F238E27FC236}">
                <a16:creationId xmlns:a16="http://schemas.microsoft.com/office/drawing/2014/main" id="{BD3B2CCA-FFF2-4A21-B46C-F209B48D7D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415" y="0"/>
            <a:ext cx="7893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2022-04-23T03:33:36Z</dcterms:created>
  <dcterms:modified xsi:type="dcterms:W3CDTF">2022-04-23T03:33:36Z</dcterms:modified>
</cp:coreProperties>
</file>