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71" r:id="rId3"/>
    <p:sldId id="274" r:id="rId4"/>
    <p:sldId id="272" r:id="rId5"/>
    <p:sldId id="273" r:id="rId6"/>
    <p:sldId id="26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/>
    <p:restoredTop sz="95872"/>
  </p:normalViewPr>
  <p:slideViewPr>
    <p:cSldViewPr snapToGrid="0" snapToObjects="1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2642E-3274-48A4-8E4B-49BAFE63CF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6B63EF-3BFF-4DA1-93B6-F44D803704BA}">
      <dgm:prSet custT="1"/>
      <dgm:spPr/>
      <dgm:t>
        <a:bodyPr/>
        <a:lstStyle/>
        <a:p>
          <a:r>
            <a:rPr lang="en-US" sz="1400" dirty="0"/>
            <a:t>To create a better communication amongst several groups in communities responsible for emergency/maintenance.</a:t>
          </a:r>
        </a:p>
      </dgm:t>
    </dgm:pt>
    <dgm:pt modelId="{61C573D0-1B96-44B5-AF4E-6C57D718949B}" type="parTrans" cxnId="{0C0DDA71-4115-43EB-AB5D-0CC7BB6C5310}">
      <dgm:prSet/>
      <dgm:spPr/>
      <dgm:t>
        <a:bodyPr/>
        <a:lstStyle/>
        <a:p>
          <a:endParaRPr lang="en-US"/>
        </a:p>
      </dgm:t>
    </dgm:pt>
    <dgm:pt modelId="{8FAF8F82-9ECF-4E9A-B567-E2E938A58EF7}" type="sibTrans" cxnId="{0C0DDA71-4115-43EB-AB5D-0CC7BB6C5310}">
      <dgm:prSet/>
      <dgm:spPr/>
      <dgm:t>
        <a:bodyPr/>
        <a:lstStyle/>
        <a:p>
          <a:endParaRPr lang="en-US"/>
        </a:p>
      </dgm:t>
    </dgm:pt>
    <dgm:pt modelId="{FEE646D2-1325-4E8A-B514-FA203670BCA6}">
      <dgm:prSet custT="1"/>
      <dgm:spPr/>
      <dgm:t>
        <a:bodyPr/>
        <a:lstStyle/>
        <a:p>
          <a:r>
            <a:rPr lang="en-US" sz="1400" dirty="0"/>
            <a:t>To promote mindfulness and help people by reporting about the surroundings.</a:t>
          </a:r>
        </a:p>
      </dgm:t>
    </dgm:pt>
    <dgm:pt modelId="{706325D5-27BC-47A2-A571-96D9A80AB9FA}" type="parTrans" cxnId="{A9F83E1F-8459-4D44-BAB2-33E1F17339F3}">
      <dgm:prSet/>
      <dgm:spPr/>
      <dgm:t>
        <a:bodyPr/>
        <a:lstStyle/>
        <a:p>
          <a:endParaRPr lang="en-US"/>
        </a:p>
      </dgm:t>
    </dgm:pt>
    <dgm:pt modelId="{F561BC14-C5CE-40E5-AF10-42D462391983}" type="sibTrans" cxnId="{A9F83E1F-8459-4D44-BAB2-33E1F17339F3}">
      <dgm:prSet/>
      <dgm:spPr/>
      <dgm:t>
        <a:bodyPr/>
        <a:lstStyle/>
        <a:p>
          <a:endParaRPr lang="en-US"/>
        </a:p>
      </dgm:t>
    </dgm:pt>
    <dgm:pt modelId="{7330414F-C31E-4CEF-A47E-59E6A0E29E0C}">
      <dgm:prSet custT="1"/>
      <dgm:spPr/>
      <dgm:t>
        <a:bodyPr/>
        <a:lstStyle/>
        <a:p>
          <a:r>
            <a:rPr lang="en-US" sz="1200" dirty="0"/>
            <a:t>Our application can be implemented on “GLOBAL ISSUE” we can’t ignore i.e Women safety. On our application people get alert mail to avoid taking unsafe and gloomy route.</a:t>
          </a:r>
        </a:p>
      </dgm:t>
    </dgm:pt>
    <dgm:pt modelId="{6DDEC8A8-DEC1-440C-A58B-54F888E717D9}" type="parTrans" cxnId="{1C9E186E-8DB0-4D80-A6B9-749A0BDF2D68}">
      <dgm:prSet/>
      <dgm:spPr/>
      <dgm:t>
        <a:bodyPr/>
        <a:lstStyle/>
        <a:p>
          <a:endParaRPr lang="en-US"/>
        </a:p>
      </dgm:t>
    </dgm:pt>
    <dgm:pt modelId="{5B7B05AF-5569-4A4B-B509-E924524A008B}" type="sibTrans" cxnId="{1C9E186E-8DB0-4D80-A6B9-749A0BDF2D68}">
      <dgm:prSet/>
      <dgm:spPr/>
      <dgm:t>
        <a:bodyPr/>
        <a:lstStyle/>
        <a:p>
          <a:endParaRPr lang="en-US"/>
        </a:p>
      </dgm:t>
    </dgm:pt>
    <dgm:pt modelId="{69DA934C-C1FB-43EA-B870-44A04ABE2200}">
      <dgm:prSet custT="1"/>
      <dgm:spPr/>
      <dgm:t>
        <a:bodyPr/>
        <a:lstStyle/>
        <a:p>
          <a:r>
            <a:rPr lang="en-US" sz="1400" dirty="0"/>
            <a:t>People can report about COVID-19 cases, accidents near them, to notify all community and doctors.</a:t>
          </a:r>
        </a:p>
      </dgm:t>
    </dgm:pt>
    <dgm:pt modelId="{D4C36963-E6F3-4168-9B30-CC8C13320587}" type="parTrans" cxnId="{59B2F597-D7CB-4953-83E7-9C13B80EADA7}">
      <dgm:prSet/>
      <dgm:spPr/>
      <dgm:t>
        <a:bodyPr/>
        <a:lstStyle/>
        <a:p>
          <a:endParaRPr lang="en-US"/>
        </a:p>
      </dgm:t>
    </dgm:pt>
    <dgm:pt modelId="{B8A1EC7C-CF4A-4499-8DEA-6818E0B01D1A}" type="sibTrans" cxnId="{59B2F597-D7CB-4953-83E7-9C13B80EADA7}">
      <dgm:prSet/>
      <dgm:spPr/>
      <dgm:t>
        <a:bodyPr/>
        <a:lstStyle/>
        <a:p>
          <a:endParaRPr lang="en-US"/>
        </a:p>
      </dgm:t>
    </dgm:pt>
    <dgm:pt modelId="{5EC9890A-1518-45CD-9159-920C16B804EA}" type="pres">
      <dgm:prSet presAssocID="{7DA2642E-3274-48A4-8E4B-49BAFE63CFBE}" presName="root" presStyleCnt="0">
        <dgm:presLayoutVars>
          <dgm:dir/>
          <dgm:resizeHandles val="exact"/>
        </dgm:presLayoutVars>
      </dgm:prSet>
      <dgm:spPr/>
    </dgm:pt>
    <dgm:pt modelId="{F0E6AF6F-7E6B-4C0F-B5F0-95150361E059}" type="pres">
      <dgm:prSet presAssocID="{EB6B63EF-3BFF-4DA1-93B6-F44D803704BA}" presName="compNode" presStyleCnt="0"/>
      <dgm:spPr/>
    </dgm:pt>
    <dgm:pt modelId="{A895175A-ED2C-4101-B82A-9ACA18C333B9}" type="pres">
      <dgm:prSet presAssocID="{EB6B63EF-3BFF-4DA1-93B6-F44D803704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9935DC9B-15E6-4BAD-94FE-31BFA6C5E0B6}" type="pres">
      <dgm:prSet presAssocID="{EB6B63EF-3BFF-4DA1-93B6-F44D803704BA}" presName="spaceRect" presStyleCnt="0"/>
      <dgm:spPr/>
    </dgm:pt>
    <dgm:pt modelId="{1CD3E98C-DC91-4BEE-94B6-0DF8350918EE}" type="pres">
      <dgm:prSet presAssocID="{EB6B63EF-3BFF-4DA1-93B6-F44D803704BA}" presName="textRect" presStyleLbl="revTx" presStyleIdx="0" presStyleCnt="4" custScaleX="103679">
        <dgm:presLayoutVars>
          <dgm:chMax val="1"/>
          <dgm:chPref val="1"/>
        </dgm:presLayoutVars>
      </dgm:prSet>
      <dgm:spPr/>
    </dgm:pt>
    <dgm:pt modelId="{6CD38610-D7F0-414A-BB9D-4A0904E8439E}" type="pres">
      <dgm:prSet presAssocID="{8FAF8F82-9ECF-4E9A-B567-E2E938A58EF7}" presName="sibTrans" presStyleCnt="0"/>
      <dgm:spPr/>
    </dgm:pt>
    <dgm:pt modelId="{D840F018-08A0-4934-B449-69A0CE7B1BD5}" type="pres">
      <dgm:prSet presAssocID="{FEE646D2-1325-4E8A-B514-FA203670BCA6}" presName="compNode" presStyleCnt="0"/>
      <dgm:spPr/>
    </dgm:pt>
    <dgm:pt modelId="{A8626E70-C0C0-40B9-A897-5E7D29B169CB}" type="pres">
      <dgm:prSet presAssocID="{FEE646D2-1325-4E8A-B514-FA203670BC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55EE0221-55CD-4B9C-BF55-896AD0D91D6B}" type="pres">
      <dgm:prSet presAssocID="{FEE646D2-1325-4E8A-B514-FA203670BCA6}" presName="spaceRect" presStyleCnt="0"/>
      <dgm:spPr/>
    </dgm:pt>
    <dgm:pt modelId="{2992104F-FBA8-4308-9157-FC8651FE4E2C}" type="pres">
      <dgm:prSet presAssocID="{FEE646D2-1325-4E8A-B514-FA203670BCA6}" presName="textRect" presStyleLbl="revTx" presStyleIdx="1" presStyleCnt="4">
        <dgm:presLayoutVars>
          <dgm:chMax val="1"/>
          <dgm:chPref val="1"/>
        </dgm:presLayoutVars>
      </dgm:prSet>
      <dgm:spPr/>
    </dgm:pt>
    <dgm:pt modelId="{61F7DD0A-9BF2-4D01-BF4C-F43960EC980C}" type="pres">
      <dgm:prSet presAssocID="{F561BC14-C5CE-40E5-AF10-42D462391983}" presName="sibTrans" presStyleCnt="0"/>
      <dgm:spPr/>
    </dgm:pt>
    <dgm:pt modelId="{07B2C4B4-805C-4FDD-8ACF-57CBA9A3BE35}" type="pres">
      <dgm:prSet presAssocID="{7330414F-C31E-4CEF-A47E-59E6A0E29E0C}" presName="compNode" presStyleCnt="0"/>
      <dgm:spPr/>
    </dgm:pt>
    <dgm:pt modelId="{1FEBD471-35E9-4B30-974E-11E532D9C41E}" type="pres">
      <dgm:prSet presAssocID="{7330414F-C31E-4CEF-A47E-59E6A0E29E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2B0EAF12-C804-4C7F-B1CA-A59032975A0F}" type="pres">
      <dgm:prSet presAssocID="{7330414F-C31E-4CEF-A47E-59E6A0E29E0C}" presName="spaceRect" presStyleCnt="0"/>
      <dgm:spPr/>
    </dgm:pt>
    <dgm:pt modelId="{78E06028-2996-40AA-85B4-5AAAD962D8FB}" type="pres">
      <dgm:prSet presAssocID="{7330414F-C31E-4CEF-A47E-59E6A0E29E0C}" presName="textRect" presStyleLbl="revTx" presStyleIdx="2" presStyleCnt="4">
        <dgm:presLayoutVars>
          <dgm:chMax val="1"/>
          <dgm:chPref val="1"/>
        </dgm:presLayoutVars>
      </dgm:prSet>
      <dgm:spPr/>
    </dgm:pt>
    <dgm:pt modelId="{0F156F0C-3B3D-451D-B667-24EE07B3B7D4}" type="pres">
      <dgm:prSet presAssocID="{5B7B05AF-5569-4A4B-B509-E924524A008B}" presName="sibTrans" presStyleCnt="0"/>
      <dgm:spPr/>
    </dgm:pt>
    <dgm:pt modelId="{AB09C1DE-F65E-4A4C-BDEE-43FF53C82517}" type="pres">
      <dgm:prSet presAssocID="{69DA934C-C1FB-43EA-B870-44A04ABE2200}" presName="compNode" presStyleCnt="0"/>
      <dgm:spPr/>
    </dgm:pt>
    <dgm:pt modelId="{60C131F1-9680-4CAA-955F-F09CAE0768CA}" type="pres">
      <dgm:prSet presAssocID="{69DA934C-C1FB-43EA-B870-44A04ABE22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D76E2AE-7B27-4E20-8A23-FA66A58D8AC3}" type="pres">
      <dgm:prSet presAssocID="{69DA934C-C1FB-43EA-B870-44A04ABE2200}" presName="spaceRect" presStyleCnt="0"/>
      <dgm:spPr/>
    </dgm:pt>
    <dgm:pt modelId="{659ECA8E-DEA4-4E9E-8024-C6560137CD61}" type="pres">
      <dgm:prSet presAssocID="{69DA934C-C1FB-43EA-B870-44A04ABE22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5E8710-AB25-400C-AF1A-12DEFCBBCDBA}" type="presOf" srcId="{FEE646D2-1325-4E8A-B514-FA203670BCA6}" destId="{2992104F-FBA8-4308-9157-FC8651FE4E2C}" srcOrd="0" destOrd="0" presId="urn:microsoft.com/office/officeart/2018/2/layout/IconLabelList"/>
    <dgm:cxn modelId="{C10BC41E-147B-4982-AC4C-E7B5FA2E3903}" type="presOf" srcId="{EB6B63EF-3BFF-4DA1-93B6-F44D803704BA}" destId="{1CD3E98C-DC91-4BEE-94B6-0DF8350918EE}" srcOrd="0" destOrd="0" presId="urn:microsoft.com/office/officeart/2018/2/layout/IconLabelList"/>
    <dgm:cxn modelId="{A9F83E1F-8459-4D44-BAB2-33E1F17339F3}" srcId="{7DA2642E-3274-48A4-8E4B-49BAFE63CFBE}" destId="{FEE646D2-1325-4E8A-B514-FA203670BCA6}" srcOrd="1" destOrd="0" parTransId="{706325D5-27BC-47A2-A571-96D9A80AB9FA}" sibTransId="{F561BC14-C5CE-40E5-AF10-42D462391983}"/>
    <dgm:cxn modelId="{E0BA8E5F-4C8B-4F07-940C-042FCE6E22E5}" type="presOf" srcId="{69DA934C-C1FB-43EA-B870-44A04ABE2200}" destId="{659ECA8E-DEA4-4E9E-8024-C6560137CD61}" srcOrd="0" destOrd="0" presId="urn:microsoft.com/office/officeart/2018/2/layout/IconLabelList"/>
    <dgm:cxn modelId="{1C9E186E-8DB0-4D80-A6B9-749A0BDF2D68}" srcId="{7DA2642E-3274-48A4-8E4B-49BAFE63CFBE}" destId="{7330414F-C31E-4CEF-A47E-59E6A0E29E0C}" srcOrd="2" destOrd="0" parTransId="{6DDEC8A8-DEC1-440C-A58B-54F888E717D9}" sibTransId="{5B7B05AF-5569-4A4B-B509-E924524A008B}"/>
    <dgm:cxn modelId="{0C0DDA71-4115-43EB-AB5D-0CC7BB6C5310}" srcId="{7DA2642E-3274-48A4-8E4B-49BAFE63CFBE}" destId="{EB6B63EF-3BFF-4DA1-93B6-F44D803704BA}" srcOrd="0" destOrd="0" parTransId="{61C573D0-1B96-44B5-AF4E-6C57D718949B}" sibTransId="{8FAF8F82-9ECF-4E9A-B567-E2E938A58EF7}"/>
    <dgm:cxn modelId="{B106E28F-D732-4BAD-9144-BB2B041D3E4B}" type="presOf" srcId="{7DA2642E-3274-48A4-8E4B-49BAFE63CFBE}" destId="{5EC9890A-1518-45CD-9159-920C16B804EA}" srcOrd="0" destOrd="0" presId="urn:microsoft.com/office/officeart/2018/2/layout/IconLabelList"/>
    <dgm:cxn modelId="{59B2F597-D7CB-4953-83E7-9C13B80EADA7}" srcId="{7DA2642E-3274-48A4-8E4B-49BAFE63CFBE}" destId="{69DA934C-C1FB-43EA-B870-44A04ABE2200}" srcOrd="3" destOrd="0" parTransId="{D4C36963-E6F3-4168-9B30-CC8C13320587}" sibTransId="{B8A1EC7C-CF4A-4499-8DEA-6818E0B01D1A}"/>
    <dgm:cxn modelId="{5EB6B6DA-7E02-4422-8542-8E0913D2B58A}" type="presOf" srcId="{7330414F-C31E-4CEF-A47E-59E6A0E29E0C}" destId="{78E06028-2996-40AA-85B4-5AAAD962D8FB}" srcOrd="0" destOrd="0" presId="urn:microsoft.com/office/officeart/2018/2/layout/IconLabelList"/>
    <dgm:cxn modelId="{0F8874A3-E82B-43B8-BC13-8320C970DB73}" type="presParOf" srcId="{5EC9890A-1518-45CD-9159-920C16B804EA}" destId="{F0E6AF6F-7E6B-4C0F-B5F0-95150361E059}" srcOrd="0" destOrd="0" presId="urn:microsoft.com/office/officeart/2018/2/layout/IconLabelList"/>
    <dgm:cxn modelId="{2EAA3028-DC01-409D-851B-0290F7410F60}" type="presParOf" srcId="{F0E6AF6F-7E6B-4C0F-B5F0-95150361E059}" destId="{A895175A-ED2C-4101-B82A-9ACA18C333B9}" srcOrd="0" destOrd="0" presId="urn:microsoft.com/office/officeart/2018/2/layout/IconLabelList"/>
    <dgm:cxn modelId="{0064C20B-A353-4260-B4F7-FE949A328EBD}" type="presParOf" srcId="{F0E6AF6F-7E6B-4C0F-B5F0-95150361E059}" destId="{9935DC9B-15E6-4BAD-94FE-31BFA6C5E0B6}" srcOrd="1" destOrd="0" presId="urn:microsoft.com/office/officeart/2018/2/layout/IconLabelList"/>
    <dgm:cxn modelId="{6191831B-0751-42FF-8421-C1B76F21DFF8}" type="presParOf" srcId="{F0E6AF6F-7E6B-4C0F-B5F0-95150361E059}" destId="{1CD3E98C-DC91-4BEE-94B6-0DF8350918EE}" srcOrd="2" destOrd="0" presId="urn:microsoft.com/office/officeart/2018/2/layout/IconLabelList"/>
    <dgm:cxn modelId="{3F60735E-A734-4590-AC8C-B5A0C59C4783}" type="presParOf" srcId="{5EC9890A-1518-45CD-9159-920C16B804EA}" destId="{6CD38610-D7F0-414A-BB9D-4A0904E8439E}" srcOrd="1" destOrd="0" presId="urn:microsoft.com/office/officeart/2018/2/layout/IconLabelList"/>
    <dgm:cxn modelId="{8B20763F-9712-42D4-8E6C-25CA1CE20DFC}" type="presParOf" srcId="{5EC9890A-1518-45CD-9159-920C16B804EA}" destId="{D840F018-08A0-4934-B449-69A0CE7B1BD5}" srcOrd="2" destOrd="0" presId="urn:microsoft.com/office/officeart/2018/2/layout/IconLabelList"/>
    <dgm:cxn modelId="{53C48123-0DFF-4BFC-9F0C-83AF3F3C9211}" type="presParOf" srcId="{D840F018-08A0-4934-B449-69A0CE7B1BD5}" destId="{A8626E70-C0C0-40B9-A897-5E7D29B169CB}" srcOrd="0" destOrd="0" presId="urn:microsoft.com/office/officeart/2018/2/layout/IconLabelList"/>
    <dgm:cxn modelId="{59E715B0-4F90-4802-B688-C847894F9FE1}" type="presParOf" srcId="{D840F018-08A0-4934-B449-69A0CE7B1BD5}" destId="{55EE0221-55CD-4B9C-BF55-896AD0D91D6B}" srcOrd="1" destOrd="0" presId="urn:microsoft.com/office/officeart/2018/2/layout/IconLabelList"/>
    <dgm:cxn modelId="{2B93C813-F26F-4491-BDAD-D5DC121B363F}" type="presParOf" srcId="{D840F018-08A0-4934-B449-69A0CE7B1BD5}" destId="{2992104F-FBA8-4308-9157-FC8651FE4E2C}" srcOrd="2" destOrd="0" presId="urn:microsoft.com/office/officeart/2018/2/layout/IconLabelList"/>
    <dgm:cxn modelId="{38A49DE3-7C12-44D6-8CEB-640E0C6B7670}" type="presParOf" srcId="{5EC9890A-1518-45CD-9159-920C16B804EA}" destId="{61F7DD0A-9BF2-4D01-BF4C-F43960EC980C}" srcOrd="3" destOrd="0" presId="urn:microsoft.com/office/officeart/2018/2/layout/IconLabelList"/>
    <dgm:cxn modelId="{42A6D39A-886C-4D5D-9D7C-490161B7BACB}" type="presParOf" srcId="{5EC9890A-1518-45CD-9159-920C16B804EA}" destId="{07B2C4B4-805C-4FDD-8ACF-57CBA9A3BE35}" srcOrd="4" destOrd="0" presId="urn:microsoft.com/office/officeart/2018/2/layout/IconLabelList"/>
    <dgm:cxn modelId="{098A6942-3875-442B-A459-E4D928C7404B}" type="presParOf" srcId="{07B2C4B4-805C-4FDD-8ACF-57CBA9A3BE35}" destId="{1FEBD471-35E9-4B30-974E-11E532D9C41E}" srcOrd="0" destOrd="0" presId="urn:microsoft.com/office/officeart/2018/2/layout/IconLabelList"/>
    <dgm:cxn modelId="{2FEEFEB0-7B48-44E8-86AC-A830E4A25AAF}" type="presParOf" srcId="{07B2C4B4-805C-4FDD-8ACF-57CBA9A3BE35}" destId="{2B0EAF12-C804-4C7F-B1CA-A59032975A0F}" srcOrd="1" destOrd="0" presId="urn:microsoft.com/office/officeart/2018/2/layout/IconLabelList"/>
    <dgm:cxn modelId="{DE23C52A-5184-4352-90E3-4486A8976338}" type="presParOf" srcId="{07B2C4B4-805C-4FDD-8ACF-57CBA9A3BE35}" destId="{78E06028-2996-40AA-85B4-5AAAD962D8FB}" srcOrd="2" destOrd="0" presId="urn:microsoft.com/office/officeart/2018/2/layout/IconLabelList"/>
    <dgm:cxn modelId="{BAF4AF7D-B1E3-47F7-9F28-0E6193FB6061}" type="presParOf" srcId="{5EC9890A-1518-45CD-9159-920C16B804EA}" destId="{0F156F0C-3B3D-451D-B667-24EE07B3B7D4}" srcOrd="5" destOrd="0" presId="urn:microsoft.com/office/officeart/2018/2/layout/IconLabelList"/>
    <dgm:cxn modelId="{68CB2F9B-7FEA-47A4-9F71-D560125AF6A8}" type="presParOf" srcId="{5EC9890A-1518-45CD-9159-920C16B804EA}" destId="{AB09C1DE-F65E-4A4C-BDEE-43FF53C82517}" srcOrd="6" destOrd="0" presId="urn:microsoft.com/office/officeart/2018/2/layout/IconLabelList"/>
    <dgm:cxn modelId="{3163BEF1-C245-4A44-95C6-60039D825D70}" type="presParOf" srcId="{AB09C1DE-F65E-4A4C-BDEE-43FF53C82517}" destId="{60C131F1-9680-4CAA-955F-F09CAE0768CA}" srcOrd="0" destOrd="0" presId="urn:microsoft.com/office/officeart/2018/2/layout/IconLabelList"/>
    <dgm:cxn modelId="{8A62CDFC-BBA1-4AFC-A5FC-02F60A09C649}" type="presParOf" srcId="{AB09C1DE-F65E-4A4C-BDEE-43FF53C82517}" destId="{9D76E2AE-7B27-4E20-8A23-FA66A58D8AC3}" srcOrd="1" destOrd="0" presId="urn:microsoft.com/office/officeart/2018/2/layout/IconLabelList"/>
    <dgm:cxn modelId="{83F85EEF-77C4-445A-9B36-651EFE77CA27}" type="presParOf" srcId="{AB09C1DE-F65E-4A4C-BDEE-43FF53C82517}" destId="{659ECA8E-DEA4-4E9E-8024-C6560137CD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05C92-9E75-4C08-B086-09AE075DFA93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276921-9370-4372-97C9-B34F6945B261}">
      <dgm:prSet/>
      <dgm:spPr/>
      <dgm:t>
        <a:bodyPr/>
        <a:lstStyle/>
        <a:p>
          <a:r>
            <a:rPr lang="en-US"/>
            <a:t>Detailed report of illegal activities in neighborhood along with location and suggested measures.</a:t>
          </a:r>
        </a:p>
      </dgm:t>
    </dgm:pt>
    <dgm:pt modelId="{AF391F34-845B-4A71-8639-F31AD2AB9B0F}" type="parTrans" cxnId="{AC9B9A5A-E16E-4EC7-A8AC-2AF7BBBA05EF}">
      <dgm:prSet/>
      <dgm:spPr/>
      <dgm:t>
        <a:bodyPr/>
        <a:lstStyle/>
        <a:p>
          <a:endParaRPr lang="en-US"/>
        </a:p>
      </dgm:t>
    </dgm:pt>
    <dgm:pt modelId="{C7A3A41C-EC53-4EB8-984E-16172D825C7E}" type="sibTrans" cxnId="{AC9B9A5A-E16E-4EC7-A8AC-2AF7BBBA05EF}">
      <dgm:prSet/>
      <dgm:spPr/>
      <dgm:t>
        <a:bodyPr/>
        <a:lstStyle/>
        <a:p>
          <a:endParaRPr lang="en-US"/>
        </a:p>
      </dgm:t>
    </dgm:pt>
    <dgm:pt modelId="{2D8B6D7C-A0EF-46E1-9CCA-31C6045D91CD}">
      <dgm:prSet/>
      <dgm:spPr/>
      <dgm:t>
        <a:bodyPr/>
        <a:lstStyle/>
        <a:p>
          <a:r>
            <a:rPr lang="en-US"/>
            <a:t>Time to time information about any maintenance work in the community to all.</a:t>
          </a:r>
        </a:p>
      </dgm:t>
    </dgm:pt>
    <dgm:pt modelId="{31600A82-3E97-44A3-A1F0-E4E9913ADEC1}" type="parTrans" cxnId="{FEFFCB0E-459A-4005-8E84-65A14CC93E5B}">
      <dgm:prSet/>
      <dgm:spPr/>
      <dgm:t>
        <a:bodyPr/>
        <a:lstStyle/>
        <a:p>
          <a:endParaRPr lang="en-US"/>
        </a:p>
      </dgm:t>
    </dgm:pt>
    <dgm:pt modelId="{A0A154A0-30AB-4EF9-B945-27A1BB15F04F}" type="sibTrans" cxnId="{FEFFCB0E-459A-4005-8E84-65A14CC93E5B}">
      <dgm:prSet/>
      <dgm:spPr/>
      <dgm:t>
        <a:bodyPr/>
        <a:lstStyle/>
        <a:p>
          <a:endParaRPr lang="en-US"/>
        </a:p>
      </dgm:t>
    </dgm:pt>
    <dgm:pt modelId="{43E868B6-ED7A-4517-A726-E7C33BDAA0CC}">
      <dgm:prSet/>
      <dgm:spPr/>
      <dgm:t>
        <a:bodyPr/>
        <a:lstStyle/>
        <a:p>
          <a:r>
            <a:rPr lang="en-US" dirty="0"/>
            <a:t>Instant verified alerts for any mishappening like fire, accidents, assaults, etc.</a:t>
          </a:r>
        </a:p>
      </dgm:t>
    </dgm:pt>
    <dgm:pt modelId="{E72BB992-FF67-498B-9D52-7073C89BA91E}" type="parTrans" cxnId="{6D57AA7E-64D6-49EA-BBFD-4605A662A28B}">
      <dgm:prSet/>
      <dgm:spPr/>
      <dgm:t>
        <a:bodyPr/>
        <a:lstStyle/>
        <a:p>
          <a:endParaRPr lang="en-US"/>
        </a:p>
      </dgm:t>
    </dgm:pt>
    <dgm:pt modelId="{E69E886B-F9D8-42F8-99CE-9F2AE0063599}" type="sibTrans" cxnId="{6D57AA7E-64D6-49EA-BBFD-4605A662A28B}">
      <dgm:prSet/>
      <dgm:spPr/>
      <dgm:t>
        <a:bodyPr/>
        <a:lstStyle/>
        <a:p>
          <a:endParaRPr lang="en-US"/>
        </a:p>
      </dgm:t>
    </dgm:pt>
    <dgm:pt modelId="{2DEC0497-775E-46F4-9BF8-FF558F5332F6}">
      <dgm:prSet/>
      <dgm:spPr/>
      <dgm:t>
        <a:bodyPr/>
        <a:lstStyle/>
        <a:p>
          <a:r>
            <a:rPr lang="en-US"/>
            <a:t>Can be a part of community volunteer group to help people in any task.</a:t>
          </a:r>
        </a:p>
      </dgm:t>
    </dgm:pt>
    <dgm:pt modelId="{BA1CA87E-348D-4E92-8597-24E24A0D9A9A}" type="parTrans" cxnId="{7D7F2562-DB84-4F42-9ABE-06DE484BF591}">
      <dgm:prSet/>
      <dgm:spPr/>
      <dgm:t>
        <a:bodyPr/>
        <a:lstStyle/>
        <a:p>
          <a:endParaRPr lang="en-US"/>
        </a:p>
      </dgm:t>
    </dgm:pt>
    <dgm:pt modelId="{43FAA13C-2406-4E72-BDD9-962F86B4F67F}" type="sibTrans" cxnId="{7D7F2562-DB84-4F42-9ABE-06DE484BF591}">
      <dgm:prSet/>
      <dgm:spPr/>
      <dgm:t>
        <a:bodyPr/>
        <a:lstStyle/>
        <a:p>
          <a:endParaRPr lang="en-US"/>
        </a:p>
      </dgm:t>
    </dgm:pt>
    <dgm:pt modelId="{EB061043-5378-45ED-8C02-91448FFA043E}">
      <dgm:prSet/>
      <dgm:spPr/>
      <dgm:t>
        <a:bodyPr/>
        <a:lstStyle/>
        <a:p>
          <a:r>
            <a:rPr lang="en-US"/>
            <a:t>Integration with police, medical, firefighters, and other emergency services.</a:t>
          </a:r>
        </a:p>
      </dgm:t>
    </dgm:pt>
    <dgm:pt modelId="{88B49954-33CA-4F26-98BE-ABC3AA2402A0}" type="parTrans" cxnId="{0F8F3807-CED4-47E5-9C4A-142AF7BFD192}">
      <dgm:prSet/>
      <dgm:spPr/>
      <dgm:t>
        <a:bodyPr/>
        <a:lstStyle/>
        <a:p>
          <a:endParaRPr lang="en-US"/>
        </a:p>
      </dgm:t>
    </dgm:pt>
    <dgm:pt modelId="{0E10BE70-6560-427D-9C8F-0BE71A0D15F4}" type="sibTrans" cxnId="{0F8F3807-CED4-47E5-9C4A-142AF7BFD192}">
      <dgm:prSet/>
      <dgm:spPr/>
      <dgm:t>
        <a:bodyPr/>
        <a:lstStyle/>
        <a:p>
          <a:endParaRPr lang="en-US"/>
        </a:p>
      </dgm:t>
    </dgm:pt>
    <dgm:pt modelId="{BE0BF811-3386-43DA-BEB2-95FBB77B004E}">
      <dgm:prSet/>
      <dgm:spPr/>
      <dgm:t>
        <a:bodyPr/>
        <a:lstStyle/>
        <a:p>
          <a:r>
            <a:rPr lang="en-US"/>
            <a:t>Tracking and constant alerts for pandemics like COVID-19 in the surrounding.</a:t>
          </a:r>
        </a:p>
      </dgm:t>
    </dgm:pt>
    <dgm:pt modelId="{41216009-9CE4-450F-B77F-A9BEA2F9A042}" type="parTrans" cxnId="{DFE639AA-AB5C-4A9B-A084-2AFFB27A6BF1}">
      <dgm:prSet/>
      <dgm:spPr/>
      <dgm:t>
        <a:bodyPr/>
        <a:lstStyle/>
        <a:p>
          <a:endParaRPr lang="en-US"/>
        </a:p>
      </dgm:t>
    </dgm:pt>
    <dgm:pt modelId="{C5F1D28E-F0B8-42A3-A282-2BEB7657AE9E}" type="sibTrans" cxnId="{DFE639AA-AB5C-4A9B-A084-2AFFB27A6BF1}">
      <dgm:prSet/>
      <dgm:spPr/>
      <dgm:t>
        <a:bodyPr/>
        <a:lstStyle/>
        <a:p>
          <a:endParaRPr lang="en-US"/>
        </a:p>
      </dgm:t>
    </dgm:pt>
    <dgm:pt modelId="{70A43E83-3B8C-4742-BC75-56F479EB36EF}" type="pres">
      <dgm:prSet presAssocID="{45105C92-9E75-4C08-B086-09AE075DFA93}" presName="diagram" presStyleCnt="0">
        <dgm:presLayoutVars>
          <dgm:dir/>
          <dgm:resizeHandles val="exact"/>
        </dgm:presLayoutVars>
      </dgm:prSet>
      <dgm:spPr/>
    </dgm:pt>
    <dgm:pt modelId="{A2A1E022-CD78-1E48-B66C-BF2A43BA6C96}" type="pres">
      <dgm:prSet presAssocID="{C3276921-9370-4372-97C9-B34F6945B261}" presName="node" presStyleLbl="node1" presStyleIdx="0" presStyleCnt="6">
        <dgm:presLayoutVars>
          <dgm:bulletEnabled val="1"/>
        </dgm:presLayoutVars>
      </dgm:prSet>
      <dgm:spPr/>
    </dgm:pt>
    <dgm:pt modelId="{BB9D239D-830E-384A-91F5-2DE80C51D4CB}" type="pres">
      <dgm:prSet presAssocID="{C7A3A41C-EC53-4EB8-984E-16172D825C7E}" presName="sibTrans" presStyleCnt="0"/>
      <dgm:spPr/>
    </dgm:pt>
    <dgm:pt modelId="{17968061-6E65-6440-9AD3-93F38F0E328E}" type="pres">
      <dgm:prSet presAssocID="{2D8B6D7C-A0EF-46E1-9CCA-31C6045D91CD}" presName="node" presStyleLbl="node1" presStyleIdx="1" presStyleCnt="6">
        <dgm:presLayoutVars>
          <dgm:bulletEnabled val="1"/>
        </dgm:presLayoutVars>
      </dgm:prSet>
      <dgm:spPr/>
    </dgm:pt>
    <dgm:pt modelId="{375CA84C-0D9A-1348-8E3C-EA91CBEC34B0}" type="pres">
      <dgm:prSet presAssocID="{A0A154A0-30AB-4EF9-B945-27A1BB15F04F}" presName="sibTrans" presStyleCnt="0"/>
      <dgm:spPr/>
    </dgm:pt>
    <dgm:pt modelId="{6C3F3503-0963-A54E-B739-917F86804EA5}" type="pres">
      <dgm:prSet presAssocID="{43E868B6-ED7A-4517-A726-E7C33BDAA0CC}" presName="node" presStyleLbl="node1" presStyleIdx="2" presStyleCnt="6">
        <dgm:presLayoutVars>
          <dgm:bulletEnabled val="1"/>
        </dgm:presLayoutVars>
      </dgm:prSet>
      <dgm:spPr/>
    </dgm:pt>
    <dgm:pt modelId="{4CC68918-E13E-C44E-BB91-AA07B33008B1}" type="pres">
      <dgm:prSet presAssocID="{E69E886B-F9D8-42F8-99CE-9F2AE0063599}" presName="sibTrans" presStyleCnt="0"/>
      <dgm:spPr/>
    </dgm:pt>
    <dgm:pt modelId="{151522F2-61FE-3C4F-98AE-86798BA5BE00}" type="pres">
      <dgm:prSet presAssocID="{2DEC0497-775E-46F4-9BF8-FF558F5332F6}" presName="node" presStyleLbl="node1" presStyleIdx="3" presStyleCnt="6">
        <dgm:presLayoutVars>
          <dgm:bulletEnabled val="1"/>
        </dgm:presLayoutVars>
      </dgm:prSet>
      <dgm:spPr/>
    </dgm:pt>
    <dgm:pt modelId="{9890C831-B8B0-9042-BB93-3030F4187D6F}" type="pres">
      <dgm:prSet presAssocID="{43FAA13C-2406-4E72-BDD9-962F86B4F67F}" presName="sibTrans" presStyleCnt="0"/>
      <dgm:spPr/>
    </dgm:pt>
    <dgm:pt modelId="{DCDF2881-DA24-9740-A300-0EA663EAE240}" type="pres">
      <dgm:prSet presAssocID="{EB061043-5378-45ED-8C02-91448FFA043E}" presName="node" presStyleLbl="node1" presStyleIdx="4" presStyleCnt="6">
        <dgm:presLayoutVars>
          <dgm:bulletEnabled val="1"/>
        </dgm:presLayoutVars>
      </dgm:prSet>
      <dgm:spPr/>
    </dgm:pt>
    <dgm:pt modelId="{1F18E58A-2E72-F545-8AC3-A8439D25B7C4}" type="pres">
      <dgm:prSet presAssocID="{0E10BE70-6560-427D-9C8F-0BE71A0D15F4}" presName="sibTrans" presStyleCnt="0"/>
      <dgm:spPr/>
    </dgm:pt>
    <dgm:pt modelId="{0AD2E878-6754-1A4B-8380-C92CB745766D}" type="pres">
      <dgm:prSet presAssocID="{BE0BF811-3386-43DA-BEB2-95FBB77B004E}" presName="node" presStyleLbl="node1" presStyleIdx="5" presStyleCnt="6">
        <dgm:presLayoutVars>
          <dgm:bulletEnabled val="1"/>
        </dgm:presLayoutVars>
      </dgm:prSet>
      <dgm:spPr/>
    </dgm:pt>
  </dgm:ptLst>
  <dgm:cxnLst>
    <dgm:cxn modelId="{0F8F3807-CED4-47E5-9C4A-142AF7BFD192}" srcId="{45105C92-9E75-4C08-B086-09AE075DFA93}" destId="{EB061043-5378-45ED-8C02-91448FFA043E}" srcOrd="4" destOrd="0" parTransId="{88B49954-33CA-4F26-98BE-ABC3AA2402A0}" sibTransId="{0E10BE70-6560-427D-9C8F-0BE71A0D15F4}"/>
    <dgm:cxn modelId="{FEFFCB0E-459A-4005-8E84-65A14CC93E5B}" srcId="{45105C92-9E75-4C08-B086-09AE075DFA93}" destId="{2D8B6D7C-A0EF-46E1-9CCA-31C6045D91CD}" srcOrd="1" destOrd="0" parTransId="{31600A82-3E97-44A3-A1F0-E4E9913ADEC1}" sibTransId="{A0A154A0-30AB-4EF9-B945-27A1BB15F04F}"/>
    <dgm:cxn modelId="{97E14422-F348-6A4D-BE37-3C7EB6CE9A6B}" type="presOf" srcId="{45105C92-9E75-4C08-B086-09AE075DFA93}" destId="{70A43E83-3B8C-4742-BC75-56F479EB36EF}" srcOrd="0" destOrd="0" presId="urn:microsoft.com/office/officeart/2005/8/layout/default"/>
    <dgm:cxn modelId="{AC9B9A5A-E16E-4EC7-A8AC-2AF7BBBA05EF}" srcId="{45105C92-9E75-4C08-B086-09AE075DFA93}" destId="{C3276921-9370-4372-97C9-B34F6945B261}" srcOrd="0" destOrd="0" parTransId="{AF391F34-845B-4A71-8639-F31AD2AB9B0F}" sibTransId="{C7A3A41C-EC53-4EB8-984E-16172D825C7E}"/>
    <dgm:cxn modelId="{7D7F2562-DB84-4F42-9ABE-06DE484BF591}" srcId="{45105C92-9E75-4C08-B086-09AE075DFA93}" destId="{2DEC0497-775E-46F4-9BF8-FF558F5332F6}" srcOrd="3" destOrd="0" parTransId="{BA1CA87E-348D-4E92-8597-24E24A0D9A9A}" sibTransId="{43FAA13C-2406-4E72-BDD9-962F86B4F67F}"/>
    <dgm:cxn modelId="{6D57AA7E-64D6-49EA-BBFD-4605A662A28B}" srcId="{45105C92-9E75-4C08-B086-09AE075DFA93}" destId="{43E868B6-ED7A-4517-A726-E7C33BDAA0CC}" srcOrd="2" destOrd="0" parTransId="{E72BB992-FF67-498B-9D52-7073C89BA91E}" sibTransId="{E69E886B-F9D8-42F8-99CE-9F2AE0063599}"/>
    <dgm:cxn modelId="{8EC67B96-0C04-8C44-AEE0-A4A8523BC690}" type="presOf" srcId="{2DEC0497-775E-46F4-9BF8-FF558F5332F6}" destId="{151522F2-61FE-3C4F-98AE-86798BA5BE00}" srcOrd="0" destOrd="0" presId="urn:microsoft.com/office/officeart/2005/8/layout/default"/>
    <dgm:cxn modelId="{183C73A2-5B30-2548-8AB0-B6AB29181F27}" type="presOf" srcId="{BE0BF811-3386-43DA-BEB2-95FBB77B004E}" destId="{0AD2E878-6754-1A4B-8380-C92CB745766D}" srcOrd="0" destOrd="0" presId="urn:microsoft.com/office/officeart/2005/8/layout/default"/>
    <dgm:cxn modelId="{DFE639AA-AB5C-4A9B-A084-2AFFB27A6BF1}" srcId="{45105C92-9E75-4C08-B086-09AE075DFA93}" destId="{BE0BF811-3386-43DA-BEB2-95FBB77B004E}" srcOrd="5" destOrd="0" parTransId="{41216009-9CE4-450F-B77F-A9BEA2F9A042}" sibTransId="{C5F1D28E-F0B8-42A3-A282-2BEB7657AE9E}"/>
    <dgm:cxn modelId="{77924EAC-94E5-B744-9052-0B7C52D7F307}" type="presOf" srcId="{43E868B6-ED7A-4517-A726-E7C33BDAA0CC}" destId="{6C3F3503-0963-A54E-B739-917F86804EA5}" srcOrd="0" destOrd="0" presId="urn:microsoft.com/office/officeart/2005/8/layout/default"/>
    <dgm:cxn modelId="{99FFCFCC-EA79-5941-ADC8-D6691C1EF28F}" type="presOf" srcId="{EB061043-5378-45ED-8C02-91448FFA043E}" destId="{DCDF2881-DA24-9740-A300-0EA663EAE240}" srcOrd="0" destOrd="0" presId="urn:microsoft.com/office/officeart/2005/8/layout/default"/>
    <dgm:cxn modelId="{001592F1-229F-4E44-AA59-BD0EC4FC7DB8}" type="presOf" srcId="{C3276921-9370-4372-97C9-B34F6945B261}" destId="{A2A1E022-CD78-1E48-B66C-BF2A43BA6C96}" srcOrd="0" destOrd="0" presId="urn:microsoft.com/office/officeart/2005/8/layout/default"/>
    <dgm:cxn modelId="{A4A545F4-2372-E24B-9E58-2F406586A002}" type="presOf" srcId="{2D8B6D7C-A0EF-46E1-9CCA-31C6045D91CD}" destId="{17968061-6E65-6440-9AD3-93F38F0E328E}" srcOrd="0" destOrd="0" presId="urn:microsoft.com/office/officeart/2005/8/layout/default"/>
    <dgm:cxn modelId="{B42ECF41-0C80-1043-A51F-629244F1B1A0}" type="presParOf" srcId="{70A43E83-3B8C-4742-BC75-56F479EB36EF}" destId="{A2A1E022-CD78-1E48-B66C-BF2A43BA6C96}" srcOrd="0" destOrd="0" presId="urn:microsoft.com/office/officeart/2005/8/layout/default"/>
    <dgm:cxn modelId="{1DA2BC82-E579-1241-B1BC-C346CBE66C93}" type="presParOf" srcId="{70A43E83-3B8C-4742-BC75-56F479EB36EF}" destId="{BB9D239D-830E-384A-91F5-2DE80C51D4CB}" srcOrd="1" destOrd="0" presId="urn:microsoft.com/office/officeart/2005/8/layout/default"/>
    <dgm:cxn modelId="{D082AB30-D087-2F4E-9997-AA2E8F6AE67A}" type="presParOf" srcId="{70A43E83-3B8C-4742-BC75-56F479EB36EF}" destId="{17968061-6E65-6440-9AD3-93F38F0E328E}" srcOrd="2" destOrd="0" presId="urn:microsoft.com/office/officeart/2005/8/layout/default"/>
    <dgm:cxn modelId="{070B7CCC-6DFC-6144-A01E-FA32A3827A78}" type="presParOf" srcId="{70A43E83-3B8C-4742-BC75-56F479EB36EF}" destId="{375CA84C-0D9A-1348-8E3C-EA91CBEC34B0}" srcOrd="3" destOrd="0" presId="urn:microsoft.com/office/officeart/2005/8/layout/default"/>
    <dgm:cxn modelId="{F8ED0862-FBA3-6D46-9D9F-FACC0EA0F35C}" type="presParOf" srcId="{70A43E83-3B8C-4742-BC75-56F479EB36EF}" destId="{6C3F3503-0963-A54E-B739-917F86804EA5}" srcOrd="4" destOrd="0" presId="urn:microsoft.com/office/officeart/2005/8/layout/default"/>
    <dgm:cxn modelId="{FED6F6CB-A99D-2A4C-9F63-12BCC0EF4170}" type="presParOf" srcId="{70A43E83-3B8C-4742-BC75-56F479EB36EF}" destId="{4CC68918-E13E-C44E-BB91-AA07B33008B1}" srcOrd="5" destOrd="0" presId="urn:microsoft.com/office/officeart/2005/8/layout/default"/>
    <dgm:cxn modelId="{00941F16-3298-774A-B6FD-E0057CD1F1AF}" type="presParOf" srcId="{70A43E83-3B8C-4742-BC75-56F479EB36EF}" destId="{151522F2-61FE-3C4F-98AE-86798BA5BE00}" srcOrd="6" destOrd="0" presId="urn:microsoft.com/office/officeart/2005/8/layout/default"/>
    <dgm:cxn modelId="{1CEB2AA2-4781-164A-A3A6-F77D482672A7}" type="presParOf" srcId="{70A43E83-3B8C-4742-BC75-56F479EB36EF}" destId="{9890C831-B8B0-9042-BB93-3030F4187D6F}" srcOrd="7" destOrd="0" presId="urn:microsoft.com/office/officeart/2005/8/layout/default"/>
    <dgm:cxn modelId="{31564AFE-8241-AC44-AE08-06B9C23967E8}" type="presParOf" srcId="{70A43E83-3B8C-4742-BC75-56F479EB36EF}" destId="{DCDF2881-DA24-9740-A300-0EA663EAE240}" srcOrd="8" destOrd="0" presId="urn:microsoft.com/office/officeart/2005/8/layout/default"/>
    <dgm:cxn modelId="{3009FC54-38E1-AA44-8163-BA493664A39E}" type="presParOf" srcId="{70A43E83-3B8C-4742-BC75-56F479EB36EF}" destId="{1F18E58A-2E72-F545-8AC3-A8439D25B7C4}" srcOrd="9" destOrd="0" presId="urn:microsoft.com/office/officeart/2005/8/layout/default"/>
    <dgm:cxn modelId="{DF46536D-E5ED-E845-974C-268774A0061F}" type="presParOf" srcId="{70A43E83-3B8C-4742-BC75-56F479EB36EF}" destId="{0AD2E878-6754-1A4B-8380-C92CB745766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307E03-9BCB-48FA-8619-7626AD0EFE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8D4369-3DAF-4DF8-BC77-D5161D5A3ADD}">
      <dgm:prSet/>
      <dgm:spPr/>
      <dgm:t>
        <a:bodyPr/>
        <a:lstStyle/>
        <a:p>
          <a:r>
            <a:rPr lang="en-US"/>
            <a:t>OpenCV</a:t>
          </a:r>
        </a:p>
      </dgm:t>
    </dgm:pt>
    <dgm:pt modelId="{C234932A-4BCD-45E9-9438-456F82B76021}" type="parTrans" cxnId="{89650E5F-9355-4473-AE81-6D5F671EBB5F}">
      <dgm:prSet/>
      <dgm:spPr/>
      <dgm:t>
        <a:bodyPr/>
        <a:lstStyle/>
        <a:p>
          <a:endParaRPr lang="en-US"/>
        </a:p>
      </dgm:t>
    </dgm:pt>
    <dgm:pt modelId="{F0050CC5-84B5-40E9-85B6-ADC4F963A47F}" type="sibTrans" cxnId="{89650E5F-9355-4473-AE81-6D5F671EBB5F}">
      <dgm:prSet/>
      <dgm:spPr/>
      <dgm:t>
        <a:bodyPr/>
        <a:lstStyle/>
        <a:p>
          <a:endParaRPr lang="en-US"/>
        </a:p>
      </dgm:t>
    </dgm:pt>
    <dgm:pt modelId="{B940BEB8-A5C5-459B-A6C8-3956F21C0EF7}">
      <dgm:prSet/>
      <dgm:spPr/>
      <dgm:t>
        <a:bodyPr/>
        <a:lstStyle/>
        <a:p>
          <a:r>
            <a:rPr lang="en-US"/>
            <a:t>SMTP Authenticator</a:t>
          </a:r>
        </a:p>
      </dgm:t>
    </dgm:pt>
    <dgm:pt modelId="{E39E483D-4A4A-4832-BC26-0CE4567C669F}" type="parTrans" cxnId="{87308CA0-7EDA-49A1-A222-3DD14D686BA6}">
      <dgm:prSet/>
      <dgm:spPr/>
      <dgm:t>
        <a:bodyPr/>
        <a:lstStyle/>
        <a:p>
          <a:endParaRPr lang="en-US"/>
        </a:p>
      </dgm:t>
    </dgm:pt>
    <dgm:pt modelId="{494F409E-CADE-4A58-B902-8CFDD9308FFD}" type="sibTrans" cxnId="{87308CA0-7EDA-49A1-A222-3DD14D686BA6}">
      <dgm:prSet/>
      <dgm:spPr/>
      <dgm:t>
        <a:bodyPr/>
        <a:lstStyle/>
        <a:p>
          <a:endParaRPr lang="en-US"/>
        </a:p>
      </dgm:t>
    </dgm:pt>
    <dgm:pt modelId="{B162042A-5934-4844-8D67-DF5C3D9F6C1D}">
      <dgm:prSet/>
      <dgm:spPr/>
      <dgm:t>
        <a:bodyPr/>
        <a:lstStyle/>
        <a:p>
          <a:r>
            <a:rPr lang="en-US" dirty="0"/>
            <a:t>Google Translator</a:t>
          </a:r>
        </a:p>
      </dgm:t>
    </dgm:pt>
    <dgm:pt modelId="{F392EF80-5665-4D9A-8BD3-D15BF467F0D1}" type="parTrans" cxnId="{4A6BC84C-F798-409D-B5C7-987139E6DA16}">
      <dgm:prSet/>
      <dgm:spPr/>
      <dgm:t>
        <a:bodyPr/>
        <a:lstStyle/>
        <a:p>
          <a:endParaRPr lang="en-US"/>
        </a:p>
      </dgm:t>
    </dgm:pt>
    <dgm:pt modelId="{D629C53B-9421-4320-AC71-9EA2E391C480}" type="sibTrans" cxnId="{4A6BC84C-F798-409D-B5C7-987139E6DA16}">
      <dgm:prSet/>
      <dgm:spPr/>
      <dgm:t>
        <a:bodyPr/>
        <a:lstStyle/>
        <a:p>
          <a:endParaRPr lang="en-US"/>
        </a:p>
      </dgm:t>
    </dgm:pt>
    <dgm:pt modelId="{05BE7219-2739-4339-AE63-5739CAEF357D}">
      <dgm:prSet/>
      <dgm:spPr/>
      <dgm:t>
        <a:bodyPr/>
        <a:lstStyle/>
        <a:p>
          <a:r>
            <a:rPr lang="en-US"/>
            <a:t>Wiki Maps</a:t>
          </a:r>
        </a:p>
      </dgm:t>
    </dgm:pt>
    <dgm:pt modelId="{9F964F62-C2A1-4885-883B-713D92146A84}" type="parTrans" cxnId="{5AAD58C8-350B-4290-A7ED-EC27400FE82D}">
      <dgm:prSet/>
      <dgm:spPr/>
      <dgm:t>
        <a:bodyPr/>
        <a:lstStyle/>
        <a:p>
          <a:endParaRPr lang="en-US"/>
        </a:p>
      </dgm:t>
    </dgm:pt>
    <dgm:pt modelId="{5DB4BE2C-ECF8-4073-A5BB-2EFBB128F76A}" type="sibTrans" cxnId="{5AAD58C8-350B-4290-A7ED-EC27400FE82D}">
      <dgm:prSet/>
      <dgm:spPr/>
      <dgm:t>
        <a:bodyPr/>
        <a:lstStyle/>
        <a:p>
          <a:endParaRPr lang="en-US"/>
        </a:p>
      </dgm:t>
    </dgm:pt>
    <dgm:pt modelId="{19C4984C-2E62-4BF7-9758-2EA3A9F9FA9E}">
      <dgm:prSet/>
      <dgm:spPr/>
      <dgm:t>
        <a:bodyPr/>
        <a:lstStyle/>
        <a:p>
          <a:r>
            <a:rPr lang="en-US"/>
            <a:t>GSON Data</a:t>
          </a:r>
        </a:p>
      </dgm:t>
    </dgm:pt>
    <dgm:pt modelId="{90FAB455-6EEE-45DA-871F-31AB7F56B20E}" type="parTrans" cxnId="{B647E87E-816A-4B10-9309-E2E716C90C40}">
      <dgm:prSet/>
      <dgm:spPr/>
      <dgm:t>
        <a:bodyPr/>
        <a:lstStyle/>
        <a:p>
          <a:endParaRPr lang="en-US"/>
        </a:p>
      </dgm:t>
    </dgm:pt>
    <dgm:pt modelId="{70990968-952F-4FA3-BB21-A96A2D679AC4}" type="sibTrans" cxnId="{B647E87E-816A-4B10-9309-E2E716C90C40}">
      <dgm:prSet/>
      <dgm:spPr/>
      <dgm:t>
        <a:bodyPr/>
        <a:lstStyle/>
        <a:p>
          <a:endParaRPr lang="en-US"/>
        </a:p>
      </dgm:t>
    </dgm:pt>
    <dgm:pt modelId="{0ED760BE-D923-8545-927C-57CA4DE1C7A0}" type="pres">
      <dgm:prSet presAssocID="{58307E03-9BCB-48FA-8619-7626AD0EFEDB}" presName="linear" presStyleCnt="0">
        <dgm:presLayoutVars>
          <dgm:animLvl val="lvl"/>
          <dgm:resizeHandles val="exact"/>
        </dgm:presLayoutVars>
      </dgm:prSet>
      <dgm:spPr/>
    </dgm:pt>
    <dgm:pt modelId="{F04A9975-FB9C-884E-857E-3937660797F9}" type="pres">
      <dgm:prSet presAssocID="{018D4369-3DAF-4DF8-BC77-D5161D5A3AD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492F28-5C60-8B4B-8E9F-E8A171B3DFFF}" type="pres">
      <dgm:prSet presAssocID="{F0050CC5-84B5-40E9-85B6-ADC4F963A47F}" presName="spacer" presStyleCnt="0"/>
      <dgm:spPr/>
    </dgm:pt>
    <dgm:pt modelId="{5AE95440-C399-F942-8B23-AF1DB8E9DBF5}" type="pres">
      <dgm:prSet presAssocID="{B940BEB8-A5C5-459B-A6C8-3956F21C0EF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A2BDF97-624E-B54A-81C4-7BA3E6B9A40F}" type="pres">
      <dgm:prSet presAssocID="{494F409E-CADE-4A58-B902-8CFDD9308FFD}" presName="spacer" presStyleCnt="0"/>
      <dgm:spPr/>
    </dgm:pt>
    <dgm:pt modelId="{D9C0883E-CFE1-F842-99BB-901553379995}" type="pres">
      <dgm:prSet presAssocID="{B162042A-5934-4844-8D67-DF5C3D9F6C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56FDA0-C400-644B-BA5E-CA964EE1F2DE}" type="pres">
      <dgm:prSet presAssocID="{D629C53B-9421-4320-AC71-9EA2E391C480}" presName="spacer" presStyleCnt="0"/>
      <dgm:spPr/>
    </dgm:pt>
    <dgm:pt modelId="{783D2DBD-E187-CE4C-9AC0-7EF4AFAD1959}" type="pres">
      <dgm:prSet presAssocID="{05BE7219-2739-4339-AE63-5739CAEF357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B7F652-7C37-B245-B436-994FAC9DF387}" type="pres">
      <dgm:prSet presAssocID="{5DB4BE2C-ECF8-4073-A5BB-2EFBB128F76A}" presName="spacer" presStyleCnt="0"/>
      <dgm:spPr/>
    </dgm:pt>
    <dgm:pt modelId="{DDAEB4F6-FABA-C243-A7F7-C6D41A66D583}" type="pres">
      <dgm:prSet presAssocID="{19C4984C-2E62-4BF7-9758-2EA3A9F9FA9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EF0336-FA64-C54F-8C35-4DFF3D8CCA8B}" type="presOf" srcId="{19C4984C-2E62-4BF7-9758-2EA3A9F9FA9E}" destId="{DDAEB4F6-FABA-C243-A7F7-C6D41A66D583}" srcOrd="0" destOrd="0" presId="urn:microsoft.com/office/officeart/2005/8/layout/vList2"/>
    <dgm:cxn modelId="{4A6BC84C-F798-409D-B5C7-987139E6DA16}" srcId="{58307E03-9BCB-48FA-8619-7626AD0EFEDB}" destId="{B162042A-5934-4844-8D67-DF5C3D9F6C1D}" srcOrd="2" destOrd="0" parTransId="{F392EF80-5665-4D9A-8BD3-D15BF467F0D1}" sibTransId="{D629C53B-9421-4320-AC71-9EA2E391C480}"/>
    <dgm:cxn modelId="{89650E5F-9355-4473-AE81-6D5F671EBB5F}" srcId="{58307E03-9BCB-48FA-8619-7626AD0EFEDB}" destId="{018D4369-3DAF-4DF8-BC77-D5161D5A3ADD}" srcOrd="0" destOrd="0" parTransId="{C234932A-4BCD-45E9-9438-456F82B76021}" sibTransId="{F0050CC5-84B5-40E9-85B6-ADC4F963A47F}"/>
    <dgm:cxn modelId="{EEE95975-7B44-964C-AC73-BCDD81F5EFD5}" type="presOf" srcId="{018D4369-3DAF-4DF8-BC77-D5161D5A3ADD}" destId="{F04A9975-FB9C-884E-857E-3937660797F9}" srcOrd="0" destOrd="0" presId="urn:microsoft.com/office/officeart/2005/8/layout/vList2"/>
    <dgm:cxn modelId="{B647E87E-816A-4B10-9309-E2E716C90C40}" srcId="{58307E03-9BCB-48FA-8619-7626AD0EFEDB}" destId="{19C4984C-2E62-4BF7-9758-2EA3A9F9FA9E}" srcOrd="4" destOrd="0" parTransId="{90FAB455-6EEE-45DA-871F-31AB7F56B20E}" sibTransId="{70990968-952F-4FA3-BB21-A96A2D679AC4}"/>
    <dgm:cxn modelId="{E9E41290-EE0E-684C-A4F4-575E67CBA804}" type="presOf" srcId="{B162042A-5934-4844-8D67-DF5C3D9F6C1D}" destId="{D9C0883E-CFE1-F842-99BB-901553379995}" srcOrd="0" destOrd="0" presId="urn:microsoft.com/office/officeart/2005/8/layout/vList2"/>
    <dgm:cxn modelId="{05DFEE94-C686-2B45-9AE9-E21DD2BDBA66}" type="presOf" srcId="{B940BEB8-A5C5-459B-A6C8-3956F21C0EF7}" destId="{5AE95440-C399-F942-8B23-AF1DB8E9DBF5}" srcOrd="0" destOrd="0" presId="urn:microsoft.com/office/officeart/2005/8/layout/vList2"/>
    <dgm:cxn modelId="{87308CA0-7EDA-49A1-A222-3DD14D686BA6}" srcId="{58307E03-9BCB-48FA-8619-7626AD0EFEDB}" destId="{B940BEB8-A5C5-459B-A6C8-3956F21C0EF7}" srcOrd="1" destOrd="0" parTransId="{E39E483D-4A4A-4832-BC26-0CE4567C669F}" sibTransId="{494F409E-CADE-4A58-B902-8CFDD9308FFD}"/>
    <dgm:cxn modelId="{368472A3-D5E8-7F4E-AF6C-54B29398239C}" type="presOf" srcId="{05BE7219-2739-4339-AE63-5739CAEF357D}" destId="{783D2DBD-E187-CE4C-9AC0-7EF4AFAD1959}" srcOrd="0" destOrd="0" presId="urn:microsoft.com/office/officeart/2005/8/layout/vList2"/>
    <dgm:cxn modelId="{C4E1AEB4-D83A-5E43-B3A1-EB054B71563F}" type="presOf" srcId="{58307E03-9BCB-48FA-8619-7626AD0EFEDB}" destId="{0ED760BE-D923-8545-927C-57CA4DE1C7A0}" srcOrd="0" destOrd="0" presId="urn:microsoft.com/office/officeart/2005/8/layout/vList2"/>
    <dgm:cxn modelId="{5AAD58C8-350B-4290-A7ED-EC27400FE82D}" srcId="{58307E03-9BCB-48FA-8619-7626AD0EFEDB}" destId="{05BE7219-2739-4339-AE63-5739CAEF357D}" srcOrd="3" destOrd="0" parTransId="{9F964F62-C2A1-4885-883B-713D92146A84}" sibTransId="{5DB4BE2C-ECF8-4073-A5BB-2EFBB128F76A}"/>
    <dgm:cxn modelId="{9EC7CDD7-9CB6-6442-A210-5A801F24A143}" type="presParOf" srcId="{0ED760BE-D923-8545-927C-57CA4DE1C7A0}" destId="{F04A9975-FB9C-884E-857E-3937660797F9}" srcOrd="0" destOrd="0" presId="urn:microsoft.com/office/officeart/2005/8/layout/vList2"/>
    <dgm:cxn modelId="{14598F10-92EE-9748-A159-AE552BB78B36}" type="presParOf" srcId="{0ED760BE-D923-8545-927C-57CA4DE1C7A0}" destId="{82492F28-5C60-8B4B-8E9F-E8A171B3DFFF}" srcOrd="1" destOrd="0" presId="urn:microsoft.com/office/officeart/2005/8/layout/vList2"/>
    <dgm:cxn modelId="{208E34D0-6BF9-274C-AFF1-4398B2612535}" type="presParOf" srcId="{0ED760BE-D923-8545-927C-57CA4DE1C7A0}" destId="{5AE95440-C399-F942-8B23-AF1DB8E9DBF5}" srcOrd="2" destOrd="0" presId="urn:microsoft.com/office/officeart/2005/8/layout/vList2"/>
    <dgm:cxn modelId="{A4416530-3904-B942-8677-8BDF6126209D}" type="presParOf" srcId="{0ED760BE-D923-8545-927C-57CA4DE1C7A0}" destId="{1A2BDF97-624E-B54A-81C4-7BA3E6B9A40F}" srcOrd="3" destOrd="0" presId="urn:microsoft.com/office/officeart/2005/8/layout/vList2"/>
    <dgm:cxn modelId="{7DA16A9E-390A-4545-8B79-C3D07CFF9002}" type="presParOf" srcId="{0ED760BE-D923-8545-927C-57CA4DE1C7A0}" destId="{D9C0883E-CFE1-F842-99BB-901553379995}" srcOrd="4" destOrd="0" presId="urn:microsoft.com/office/officeart/2005/8/layout/vList2"/>
    <dgm:cxn modelId="{5A882E0E-8987-114B-A904-F4442138780C}" type="presParOf" srcId="{0ED760BE-D923-8545-927C-57CA4DE1C7A0}" destId="{D056FDA0-C400-644B-BA5E-CA964EE1F2DE}" srcOrd="5" destOrd="0" presId="urn:microsoft.com/office/officeart/2005/8/layout/vList2"/>
    <dgm:cxn modelId="{21331AC6-D654-8646-9750-E0F4D7CB774F}" type="presParOf" srcId="{0ED760BE-D923-8545-927C-57CA4DE1C7A0}" destId="{783D2DBD-E187-CE4C-9AC0-7EF4AFAD1959}" srcOrd="6" destOrd="0" presId="urn:microsoft.com/office/officeart/2005/8/layout/vList2"/>
    <dgm:cxn modelId="{42F0C34F-E2C6-3545-B4DA-4A0F4EB5428B}" type="presParOf" srcId="{0ED760BE-D923-8545-927C-57CA4DE1C7A0}" destId="{71B7F652-7C37-B245-B436-994FAC9DF387}" srcOrd="7" destOrd="0" presId="urn:microsoft.com/office/officeart/2005/8/layout/vList2"/>
    <dgm:cxn modelId="{0C6A5249-F2EF-3847-8473-E0648B43F6CE}" type="presParOf" srcId="{0ED760BE-D923-8545-927C-57CA4DE1C7A0}" destId="{DDAEB4F6-FABA-C243-A7F7-C6D41A66D5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5175A-ED2C-4101-B82A-9ACA18C333B9}">
      <dsp:nvSpPr>
        <dsp:cNvPr id="0" name=""/>
        <dsp:cNvSpPr/>
      </dsp:nvSpPr>
      <dsp:spPr>
        <a:xfrm>
          <a:off x="1437311" y="373785"/>
          <a:ext cx="1295347" cy="1295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3E98C-DC91-4BEE-94B6-0DF8350918EE}">
      <dsp:nvSpPr>
        <dsp:cNvPr id="0" name=""/>
        <dsp:cNvSpPr/>
      </dsp:nvSpPr>
      <dsp:spPr>
        <a:xfrm>
          <a:off x="592759" y="2059276"/>
          <a:ext cx="2984451" cy="83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create a better communication amongst several groups in communities responsible for emergency/maintenance.</a:t>
          </a:r>
        </a:p>
      </dsp:txBody>
      <dsp:txXfrm>
        <a:off x="592759" y="2059276"/>
        <a:ext cx="2984451" cy="832104"/>
      </dsp:txXfrm>
    </dsp:sp>
    <dsp:sp modelId="{A8626E70-C0C0-40B9-A897-5E7D29B169CB}">
      <dsp:nvSpPr>
        <dsp:cNvPr id="0" name=""/>
        <dsp:cNvSpPr/>
      </dsp:nvSpPr>
      <dsp:spPr>
        <a:xfrm>
          <a:off x="4872558" y="373785"/>
          <a:ext cx="1295347" cy="1295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2104F-FBA8-4308-9157-FC8651FE4E2C}">
      <dsp:nvSpPr>
        <dsp:cNvPr id="0" name=""/>
        <dsp:cNvSpPr/>
      </dsp:nvSpPr>
      <dsp:spPr>
        <a:xfrm>
          <a:off x="4080957" y="2059276"/>
          <a:ext cx="2878549" cy="83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promote mindfulness and help people by reporting about the surroundings.</a:t>
          </a:r>
        </a:p>
      </dsp:txBody>
      <dsp:txXfrm>
        <a:off x="4080957" y="2059276"/>
        <a:ext cx="2878549" cy="832104"/>
      </dsp:txXfrm>
    </dsp:sp>
    <dsp:sp modelId="{1FEBD471-35E9-4B30-974E-11E532D9C41E}">
      <dsp:nvSpPr>
        <dsp:cNvPr id="0" name=""/>
        <dsp:cNvSpPr/>
      </dsp:nvSpPr>
      <dsp:spPr>
        <a:xfrm>
          <a:off x="1437311" y="3611018"/>
          <a:ext cx="1295347" cy="1295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06028-2996-40AA-85B4-5AAAD962D8FB}">
      <dsp:nvSpPr>
        <dsp:cNvPr id="0" name=""/>
        <dsp:cNvSpPr/>
      </dsp:nvSpPr>
      <dsp:spPr>
        <a:xfrm>
          <a:off x="645710" y="5296510"/>
          <a:ext cx="2878549" cy="83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Our application can be implemented on “GLOBAL ISSUE” we can’t ignore i.e Women safety. On our application people get alert mail to avoid taking unsafe and gloomy route.</a:t>
          </a:r>
        </a:p>
      </dsp:txBody>
      <dsp:txXfrm>
        <a:off x="645710" y="5296510"/>
        <a:ext cx="2878549" cy="832104"/>
      </dsp:txXfrm>
    </dsp:sp>
    <dsp:sp modelId="{60C131F1-9680-4CAA-955F-F09CAE0768CA}">
      <dsp:nvSpPr>
        <dsp:cNvPr id="0" name=""/>
        <dsp:cNvSpPr/>
      </dsp:nvSpPr>
      <dsp:spPr>
        <a:xfrm>
          <a:off x="4819607" y="3611018"/>
          <a:ext cx="1295347" cy="1295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ECA8E-DEA4-4E9E-8024-C6560137CD61}">
      <dsp:nvSpPr>
        <dsp:cNvPr id="0" name=""/>
        <dsp:cNvSpPr/>
      </dsp:nvSpPr>
      <dsp:spPr>
        <a:xfrm>
          <a:off x="4028006" y="5296510"/>
          <a:ext cx="2878549" cy="83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People can report about COVID-19 cases, accidents near them, to notify all community and doctors.</a:t>
          </a:r>
        </a:p>
      </dsp:txBody>
      <dsp:txXfrm>
        <a:off x="4028006" y="5296510"/>
        <a:ext cx="2878549" cy="832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1E022-CD78-1E48-B66C-BF2A43BA6C96}">
      <dsp:nvSpPr>
        <dsp:cNvPr id="0" name=""/>
        <dsp:cNvSpPr/>
      </dsp:nvSpPr>
      <dsp:spPr>
        <a:xfrm>
          <a:off x="351610" y="813"/>
          <a:ext cx="2890944" cy="17345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Detailed report of illegal activities in neighborhood along with location and suggested measures.</a:t>
          </a:r>
        </a:p>
      </dsp:txBody>
      <dsp:txXfrm>
        <a:off x="351610" y="813"/>
        <a:ext cx="2890944" cy="1734566"/>
      </dsp:txXfrm>
    </dsp:sp>
    <dsp:sp modelId="{17968061-6E65-6440-9AD3-93F38F0E328E}">
      <dsp:nvSpPr>
        <dsp:cNvPr id="0" name=""/>
        <dsp:cNvSpPr/>
      </dsp:nvSpPr>
      <dsp:spPr>
        <a:xfrm>
          <a:off x="3531648" y="813"/>
          <a:ext cx="2890944" cy="1734566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 to time information about any maintenance work in the community to all.</a:t>
          </a:r>
        </a:p>
      </dsp:txBody>
      <dsp:txXfrm>
        <a:off x="3531648" y="813"/>
        <a:ext cx="2890944" cy="1734566"/>
      </dsp:txXfrm>
    </dsp:sp>
    <dsp:sp modelId="{6C3F3503-0963-A54E-B739-917F86804EA5}">
      <dsp:nvSpPr>
        <dsp:cNvPr id="0" name=""/>
        <dsp:cNvSpPr/>
      </dsp:nvSpPr>
      <dsp:spPr>
        <a:xfrm>
          <a:off x="351610" y="2024474"/>
          <a:ext cx="2890944" cy="1734566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Instant verified alerts for any mishappening like fire, accidents, assaults, etc.</a:t>
          </a:r>
        </a:p>
      </dsp:txBody>
      <dsp:txXfrm>
        <a:off x="351610" y="2024474"/>
        <a:ext cx="2890944" cy="1734566"/>
      </dsp:txXfrm>
    </dsp:sp>
    <dsp:sp modelId="{151522F2-61FE-3C4F-98AE-86798BA5BE00}">
      <dsp:nvSpPr>
        <dsp:cNvPr id="0" name=""/>
        <dsp:cNvSpPr/>
      </dsp:nvSpPr>
      <dsp:spPr>
        <a:xfrm>
          <a:off x="3531648" y="2024474"/>
          <a:ext cx="2890944" cy="1734566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be a part of community volunteer group to help people in any task.</a:t>
          </a:r>
        </a:p>
      </dsp:txBody>
      <dsp:txXfrm>
        <a:off x="3531648" y="2024474"/>
        <a:ext cx="2890944" cy="1734566"/>
      </dsp:txXfrm>
    </dsp:sp>
    <dsp:sp modelId="{DCDF2881-DA24-9740-A300-0EA663EAE240}">
      <dsp:nvSpPr>
        <dsp:cNvPr id="0" name=""/>
        <dsp:cNvSpPr/>
      </dsp:nvSpPr>
      <dsp:spPr>
        <a:xfrm>
          <a:off x="351610" y="4048135"/>
          <a:ext cx="2890944" cy="1734566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Integration with police, medical, firefighters, and other emergency services.</a:t>
          </a:r>
        </a:p>
      </dsp:txBody>
      <dsp:txXfrm>
        <a:off x="351610" y="4048135"/>
        <a:ext cx="2890944" cy="1734566"/>
      </dsp:txXfrm>
    </dsp:sp>
    <dsp:sp modelId="{0AD2E878-6754-1A4B-8380-C92CB745766D}">
      <dsp:nvSpPr>
        <dsp:cNvPr id="0" name=""/>
        <dsp:cNvSpPr/>
      </dsp:nvSpPr>
      <dsp:spPr>
        <a:xfrm>
          <a:off x="3531648" y="4048135"/>
          <a:ext cx="2890944" cy="173456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Tracking and constant alerts for pandemics like COVID-19 in the surrounding.</a:t>
          </a:r>
        </a:p>
      </dsp:txBody>
      <dsp:txXfrm>
        <a:off x="3531648" y="4048135"/>
        <a:ext cx="2890944" cy="1734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A9975-FB9C-884E-857E-3937660797F9}">
      <dsp:nvSpPr>
        <dsp:cNvPr id="0" name=""/>
        <dsp:cNvSpPr/>
      </dsp:nvSpPr>
      <dsp:spPr>
        <a:xfrm>
          <a:off x="0" y="65690"/>
          <a:ext cx="6175895" cy="10313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OpenCV</a:t>
          </a:r>
        </a:p>
      </dsp:txBody>
      <dsp:txXfrm>
        <a:off x="50347" y="116037"/>
        <a:ext cx="6075201" cy="930660"/>
      </dsp:txXfrm>
    </dsp:sp>
    <dsp:sp modelId="{5AE95440-C399-F942-8B23-AF1DB8E9DBF5}">
      <dsp:nvSpPr>
        <dsp:cNvPr id="0" name=""/>
        <dsp:cNvSpPr/>
      </dsp:nvSpPr>
      <dsp:spPr>
        <a:xfrm>
          <a:off x="0" y="1220885"/>
          <a:ext cx="6175895" cy="10313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SMTP Authenticator</a:t>
          </a:r>
        </a:p>
      </dsp:txBody>
      <dsp:txXfrm>
        <a:off x="50347" y="1271232"/>
        <a:ext cx="6075201" cy="930660"/>
      </dsp:txXfrm>
    </dsp:sp>
    <dsp:sp modelId="{D9C0883E-CFE1-F842-99BB-901553379995}">
      <dsp:nvSpPr>
        <dsp:cNvPr id="0" name=""/>
        <dsp:cNvSpPr/>
      </dsp:nvSpPr>
      <dsp:spPr>
        <a:xfrm>
          <a:off x="0" y="2376080"/>
          <a:ext cx="6175895" cy="10313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Google Translator</a:t>
          </a:r>
        </a:p>
      </dsp:txBody>
      <dsp:txXfrm>
        <a:off x="50347" y="2426427"/>
        <a:ext cx="6075201" cy="930660"/>
      </dsp:txXfrm>
    </dsp:sp>
    <dsp:sp modelId="{783D2DBD-E187-CE4C-9AC0-7EF4AFAD1959}">
      <dsp:nvSpPr>
        <dsp:cNvPr id="0" name=""/>
        <dsp:cNvSpPr/>
      </dsp:nvSpPr>
      <dsp:spPr>
        <a:xfrm>
          <a:off x="0" y="3531275"/>
          <a:ext cx="6175895" cy="10313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Wiki Maps</a:t>
          </a:r>
        </a:p>
      </dsp:txBody>
      <dsp:txXfrm>
        <a:off x="50347" y="3581622"/>
        <a:ext cx="6075201" cy="930660"/>
      </dsp:txXfrm>
    </dsp:sp>
    <dsp:sp modelId="{DDAEB4F6-FABA-C243-A7F7-C6D41A66D583}">
      <dsp:nvSpPr>
        <dsp:cNvPr id="0" name=""/>
        <dsp:cNvSpPr/>
      </dsp:nvSpPr>
      <dsp:spPr>
        <a:xfrm>
          <a:off x="0" y="4686470"/>
          <a:ext cx="6175895" cy="10313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GSON Data</a:t>
          </a:r>
        </a:p>
      </dsp:txBody>
      <dsp:txXfrm>
        <a:off x="50347" y="4736817"/>
        <a:ext cx="6075201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17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57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3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8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5.reactrouter.com/web/guides/quick-start" TargetMode="External"/><Relationship Id="rId2" Type="http://schemas.openxmlformats.org/officeDocument/2006/relationships/hyperlink" Target="https://mui.com/getting-started/usag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7C131FF4-DA8D-4033-AE79-1655CC16D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E05B6-B726-B34C-B7DC-F25D517D6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INFO 6100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93BF-665F-BF45-B726-8C6686DDA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PRATHAMESH SAHASRABUDDHE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 CHOUHAN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 SHARMA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FAADFEC-DEBB-9249-A705-5C036926A14C}"/>
              </a:ext>
            </a:extLst>
          </p:cNvPr>
          <p:cNvSpPr txBox="1">
            <a:spLocks/>
          </p:cNvSpPr>
          <p:nvPr/>
        </p:nvSpPr>
        <p:spPr>
          <a:xfrm>
            <a:off x="3867155" y="673163"/>
            <a:ext cx="4457690" cy="9816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KNOWBOURHOOD – Know Your Neighbourhood</a:t>
            </a:r>
          </a:p>
        </p:txBody>
      </p:sp>
    </p:spTree>
    <p:extLst>
      <p:ext uri="{BB962C8B-B14F-4D97-AF65-F5344CB8AC3E}">
        <p14:creationId xmlns:p14="http://schemas.microsoft.com/office/powerpoint/2010/main" val="953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127BC-9D3A-7F4C-8BC2-9432D89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93" y="1078834"/>
            <a:ext cx="374521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PURPOSE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2E6523-16FF-4049-8893-168B5E283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67771"/>
              </p:ext>
            </p:extLst>
          </p:nvPr>
        </p:nvGraphicFramePr>
        <p:xfrm>
          <a:off x="4413956" y="191911"/>
          <a:ext cx="7552266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33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09910-2074-7446-856C-1BCA1DB1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3525556" cy="4831700"/>
          </a:xfrm>
        </p:spPr>
        <p:txBody>
          <a:bodyPr anchor="t"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SOME</a:t>
            </a:r>
            <a:br>
              <a:rPr lang="en-US" dirty="0"/>
            </a:br>
            <a:r>
              <a:rPr lang="en-US" dirty="0"/>
              <a:t>SCALABLE FEATURES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3207000" y="3429000"/>
            <a:ext cx="5778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900E-5F1B-401E-A34B-CC7AF152E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688457"/>
              </p:ext>
            </p:extLst>
          </p:nvPr>
        </p:nvGraphicFramePr>
        <p:xfrm>
          <a:off x="4876804" y="531814"/>
          <a:ext cx="6774203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77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2F450-B9CF-5C42-9FD5-CC876C63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3" y="1078834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API USED</a:t>
            </a:r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D53EA8B-453A-46AC-BC51-5E4D4784E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801767"/>
              </p:ext>
            </p:extLst>
          </p:nvPr>
        </p:nvGraphicFramePr>
        <p:xfrm>
          <a:off x="5475111" y="531814"/>
          <a:ext cx="6175896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2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3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3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65" name="Rectangle 4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4C23184-232F-4BA8-8F1D-4DD6F5B59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2" b="11468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6" name="Rectangle 45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7ECB3-0AC8-924E-A6B5-E3295B44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4510981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</a:rPr>
              <a:t>APPLICATION DEMONSTRATION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67" name="Group 50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68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51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71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730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DCFBD7-5612-480F-BED3-7820176A5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B95AC-7773-D041-A48F-4C5B5F5A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508125"/>
            <a:ext cx="3899982" cy="383857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093493-446B-45A4-9D25-97A096BD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554357" y="402322"/>
            <a:ext cx="641183" cy="1069728"/>
            <a:chOff x="6484112" y="2967038"/>
            <a:chExt cx="641183" cy="106972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290F66-CF0B-44A8-98F9-67989433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6" name="Freeform 68">
                <a:extLst>
                  <a:ext uri="{FF2B5EF4-FFF2-40B4-BE49-F238E27FC236}">
                    <a16:creationId xmlns:a16="http://schemas.microsoft.com/office/drawing/2014/main" id="{B1EC4FC7-CA30-496A-A81F-23F077FC31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9">
                <a:extLst>
                  <a:ext uri="{FF2B5EF4-FFF2-40B4-BE49-F238E27FC236}">
                    <a16:creationId xmlns:a16="http://schemas.microsoft.com/office/drawing/2014/main" id="{5D6D0395-600E-4B20-8F30-0AEE77B5E7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70">
                <a:extLst>
                  <a:ext uri="{FF2B5EF4-FFF2-40B4-BE49-F238E27FC236}">
                    <a16:creationId xmlns:a16="http://schemas.microsoft.com/office/drawing/2014/main" id="{FF4B76F2-9796-41F3-B9E3-83F7B60DD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EC35DC-9637-4964-84AC-F26B998A5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DBDE4896-1B60-4B58-9194-5253D8C352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59C17307-B18A-4106-97D9-D516369BA6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0">
                <a:extLst>
                  <a:ext uri="{FF2B5EF4-FFF2-40B4-BE49-F238E27FC236}">
                    <a16:creationId xmlns:a16="http://schemas.microsoft.com/office/drawing/2014/main" id="{141D9497-DF71-477C-BFC8-AE0D408BA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F703F4-243C-4517-80DA-7AC36B7D9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159000"/>
            <a:ext cx="0" cy="540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D94DD-E00E-D74E-B843-36B78B67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82" y="874208"/>
            <a:ext cx="6126169" cy="5114610"/>
          </a:xfrm>
        </p:spPr>
        <p:txBody>
          <a:bodyPr anchor="ctr">
            <a:normAutofit/>
          </a:bodyPr>
          <a:lstStyle/>
          <a:p>
            <a:r>
              <a:rPr lang="en-US" dirty="0">
                <a:hlinkClick r:id="rId2"/>
              </a:rPr>
              <a:t>https://www.smtp.com/resources/api-documentation/</a:t>
            </a:r>
          </a:p>
          <a:p>
            <a:r>
              <a:rPr lang="en-US" dirty="0">
                <a:hlinkClick r:id="rId3"/>
              </a:rPr>
              <a:t>https://opencv-java-tutorials.readthedocs.io/en/latest/</a:t>
            </a:r>
          </a:p>
          <a:p>
            <a:r>
              <a:rPr lang="en-US" dirty="0">
                <a:hlinkClick r:id="rId3"/>
              </a:rPr>
              <a:t>https://www.oracle.com/java/technologies/</a:t>
            </a:r>
          </a:p>
          <a:p>
            <a:r>
              <a:rPr lang="en-US" dirty="0">
                <a:hlinkClick r:id="rId3"/>
              </a:rPr>
              <a:t>https://docs.opencv.org/4.x/d9/d31/group__objdetect__c.html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013FF-CA42-4E11-9C84-9B450958B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4900460" y="5368081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AE2C0-471F-463F-81AD-036775172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86AC4227-904F-4DAA-8EB3-AA15045E6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9C558C0-0AE1-4345-9661-C1F771AF8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70FD5E86-918D-4F6B-A6B2-DB8A113D46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1235B7-14E2-4FFE-92E8-58F11DE1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8520057A-9BA7-4A16-B939-D2BD2EEB3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9541235C-1F48-4100-872C-24CECB3B9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4D640F2-8B18-48D4-9845-20F0A8CA5C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569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60579-7032-584B-8609-F76B8540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804EC96-27B5-4C01-942A-85ADD0D40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8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54413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260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Goudy Old Style</vt:lpstr>
      <vt:lpstr>Times New Roman</vt:lpstr>
      <vt:lpstr>Wingdings</vt:lpstr>
      <vt:lpstr>FrostyVTI</vt:lpstr>
      <vt:lpstr>INFO 6100 PROJECT</vt:lpstr>
      <vt:lpstr>PURPOSE</vt:lpstr>
      <vt:lpstr>   SOME SCALABLE FEATURES</vt:lpstr>
      <vt:lpstr>API USED</vt:lpstr>
      <vt:lpstr>APPLICATION DEMONSTRATION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6150 PROJECT</dc:title>
  <dc:creator>Rohit Chouhan</dc:creator>
  <cp:lastModifiedBy>Rohit Chouhan</cp:lastModifiedBy>
  <cp:revision>122</cp:revision>
  <dcterms:created xsi:type="dcterms:W3CDTF">2021-12-07T18:31:49Z</dcterms:created>
  <dcterms:modified xsi:type="dcterms:W3CDTF">2021-12-13T00:43:09Z</dcterms:modified>
</cp:coreProperties>
</file>