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F0B-9C3B-B48D-6392-F54291B1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0255-0193-EC0D-EC9A-FA9C5975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EE24-171B-3399-52A0-621F88E9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E6A5-0690-66D9-BCC4-61C4BB88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E55C-01B0-041E-77A4-6323237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57AE-4397-2F75-064C-9F87094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2F3D0-DA81-8C82-EDD6-5B9CDDD95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2928-D6D2-8F03-36F4-5D3C6F68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A4A0-E8A7-23EC-08C3-07DCEC4B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1308-6FD7-51DD-457D-AEB4A838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5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578E6-A3C0-0C75-F235-9C66C180B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79FF-9BBD-C213-E433-18C57A1F2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A961-8EF2-2174-A3ED-806BCA85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B6D0-CDFE-940D-6DFB-78578916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979E-01E9-E294-8604-B631FBFC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241-3CA4-F3DC-9900-B0AE5588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B4F3-8219-ABB5-71AF-CAAF2489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651B-6935-0756-AB96-C382114A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808C-D322-204D-6D6E-553F39F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61CF-E6E6-9B9D-129B-0A5E7B07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32ED-BCC1-328B-5782-B3833D18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9EC44-D9E4-DBCB-1BDB-8683BE00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589F-DD8D-D2ED-762E-7EA5BD04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F6B3-F499-278F-04AF-BF8E5E71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EED4-5A5A-C862-70AE-D2321125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D63A-099D-ADCC-1F35-68C4F193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0638-7EFA-2F1D-2BD2-FCDAD064C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1061D-D9FE-CF42-5AE6-99CB2A2E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DFF65-CB9F-9CE2-C4A2-95003F97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B141E-C997-4D3B-0986-C67CF8C1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B96C3-DCAA-3064-C5A2-9E40611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8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280A-6C9D-0482-EFFF-EBF180EB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DBA0-786F-2A4B-FDA1-189D2030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364DE-5C6F-8E16-3782-6B440847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499AA-5262-77B4-EE94-9D3D69740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04BF6-F68F-B392-C073-5135C98E9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32576-DD18-AD04-AEFF-9FDAD647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51190-D715-349E-3E36-122767B1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CBF3C-4A49-DC0E-E821-E9423B79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27E6-AC6D-06FB-8D26-ABB51480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0D50D-6BFB-3CA8-1454-3877D221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B4A8A-9E96-0262-A80E-62E934E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617EF-28FB-D431-537D-0FE3988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93346-2BDD-C9B2-6579-8229A885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068F3-81C5-10CC-9AA3-3448D4AE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3302C-1C1C-3B5A-F767-35B664A6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0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1B4E-6E4D-9F1C-6F55-C8337D97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BA22-DD05-6F89-CF29-294913F8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60C77-4072-659B-C0A2-7A200ACB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CA80-3532-2AEF-596D-082EFA4A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E26F-3467-1243-FEB5-1E907754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5F1B-4C77-063A-0F81-49A792B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3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DD33-910E-7FBD-5B64-5705DC70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52DF3-56A4-52FB-94A9-1E048F4A6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2060E-2C37-F42B-D617-B63CFBA0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93CC-2363-7FA7-BF52-FB09A5F8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576-A2EF-B4C4-2919-8BCDE6E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6EFC-DFB6-38D8-BEA2-D89CC233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2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79066-046B-3FEA-37C8-284BC338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8EC8-1E84-1850-4CEE-D2C28D4F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A6C8-A48A-2D0D-DFC5-A927D6D16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DE7C-52EC-4913-A35D-DA0BAC6684F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6F07-893E-EBBC-D702-FECF1DEA3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0A69-8402-D6D4-4A7A-7D53FE754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6795-FF74-4EB7-B97F-12F73F92E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C5028E-F395-65B0-7BD7-07313FE5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565"/>
            <a:ext cx="1331539" cy="13315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244323-123E-248C-B098-9AFB06A03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2"/>
          <a:stretch/>
        </p:blipFill>
        <p:spPr>
          <a:xfrm>
            <a:off x="82858" y="333794"/>
            <a:ext cx="1165824" cy="1093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1DB7BB-CFFA-E230-ED65-4EEC1BF3A7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" b="16161"/>
          <a:stretch/>
        </p:blipFill>
        <p:spPr>
          <a:xfrm>
            <a:off x="132197" y="2443969"/>
            <a:ext cx="1067144" cy="976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8F1E0D-6565-19DB-26DE-E7681DE36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86" y="3518646"/>
            <a:ext cx="621366" cy="765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709B95-41C0-FC7F-CD44-A5F3007EC2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2" t="1" r="15932" b="-6450"/>
          <a:stretch/>
        </p:blipFill>
        <p:spPr>
          <a:xfrm>
            <a:off x="173451" y="4542259"/>
            <a:ext cx="803001" cy="8026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6966B8-8602-386D-C2E0-6F468DBEF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1308565"/>
            <a:ext cx="1484500" cy="1111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69339B-6790-C18F-9D5C-202DFCD0A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93" y="3079796"/>
            <a:ext cx="1429326" cy="142932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B5C556D-F628-88DE-9593-BA0956C2633B}"/>
              </a:ext>
            </a:extLst>
          </p:cNvPr>
          <p:cNvGrpSpPr/>
          <p:nvPr/>
        </p:nvGrpSpPr>
        <p:grpSpPr>
          <a:xfrm>
            <a:off x="4547335" y="546846"/>
            <a:ext cx="1331539" cy="4798034"/>
            <a:chOff x="5172975" y="461401"/>
            <a:chExt cx="1331539" cy="47980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F87A90-26F2-EC84-75AB-5EF28CD83ACE}"/>
                </a:ext>
              </a:extLst>
            </p:cNvPr>
            <p:cNvSpPr/>
            <p:nvPr/>
          </p:nvSpPr>
          <p:spPr>
            <a:xfrm>
              <a:off x="5172975" y="461401"/>
              <a:ext cx="1331539" cy="47980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FE12675-EAB5-D7D7-121C-C71FEDCFC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532" y="556393"/>
              <a:ext cx="814428" cy="81442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609427B-81DC-2839-12EE-A61C3AA3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759" y="1263822"/>
              <a:ext cx="789973" cy="78997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1CFB7BE-BCEA-498C-A837-0BE29F01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347" y="2074536"/>
              <a:ext cx="789973" cy="78997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FB14EC0-4582-4454-51B9-A65CD968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022" y="2860418"/>
              <a:ext cx="789973" cy="78997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78E10AB-1861-751E-A33C-5381DB4C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699" y="3629503"/>
              <a:ext cx="789973" cy="78997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534BB5-F101-126A-7FF5-21207076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420" y="4459209"/>
              <a:ext cx="789973" cy="789973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20740-8D8D-7F77-A29E-3321EF0D51F1}"/>
              </a:ext>
            </a:extLst>
          </p:cNvPr>
          <p:cNvCxnSpPr>
            <a:stCxn id="21" idx="3"/>
          </p:cNvCxnSpPr>
          <p:nvPr/>
        </p:nvCxnSpPr>
        <p:spPr>
          <a:xfrm>
            <a:off x="1248682" y="880641"/>
            <a:ext cx="1146695" cy="8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65F52C-E91C-CA99-5056-6EF45A19632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199341" y="1974334"/>
            <a:ext cx="1196036" cy="95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32EC5A-F2C9-2F09-AF0A-4D447A63F3B2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1331539" y="1864536"/>
            <a:ext cx="1063838" cy="10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D9F878-18C3-83D0-FBC1-0E004389D6F0}"/>
              </a:ext>
            </a:extLst>
          </p:cNvPr>
          <p:cNvCxnSpPr>
            <a:cxnSpLocks/>
          </p:cNvCxnSpPr>
          <p:nvPr/>
        </p:nvCxnSpPr>
        <p:spPr>
          <a:xfrm>
            <a:off x="1087225" y="3901616"/>
            <a:ext cx="116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A2BBB5-C470-B810-F0FE-2C07E43081BD}"/>
              </a:ext>
            </a:extLst>
          </p:cNvPr>
          <p:cNvCxnSpPr>
            <a:cxnSpLocks/>
          </p:cNvCxnSpPr>
          <p:nvPr/>
        </p:nvCxnSpPr>
        <p:spPr>
          <a:xfrm flipV="1">
            <a:off x="1224011" y="4284587"/>
            <a:ext cx="1100650" cy="65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BCD6963-33BD-549E-E47E-B2D06B139D33}"/>
              </a:ext>
            </a:extLst>
          </p:cNvPr>
          <p:cNvCxnSpPr>
            <a:cxnSpLocks/>
          </p:cNvCxnSpPr>
          <p:nvPr/>
        </p:nvCxnSpPr>
        <p:spPr>
          <a:xfrm>
            <a:off x="3704313" y="1864536"/>
            <a:ext cx="753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3CDDE4-98D6-A7CE-A82C-EB9DE862B5ED}"/>
              </a:ext>
            </a:extLst>
          </p:cNvPr>
          <p:cNvCxnSpPr>
            <a:cxnSpLocks/>
          </p:cNvCxnSpPr>
          <p:nvPr/>
        </p:nvCxnSpPr>
        <p:spPr>
          <a:xfrm>
            <a:off x="3794051" y="3714948"/>
            <a:ext cx="720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A75C56B8-4668-E395-D72D-18BDE4D8E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62" y="5728727"/>
            <a:ext cx="1733166" cy="9113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C2A8A14-0846-76AA-AF68-095214D2D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845999"/>
            <a:ext cx="1483859" cy="78022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1FA169D-34C2-448B-65FD-C3E882E45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29" y="2846000"/>
            <a:ext cx="1483859" cy="78022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F4199EC-4F17-F906-FADA-EDEBCFCA4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68" y="1084601"/>
            <a:ext cx="1013598" cy="101359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E9071C9-857F-607B-0D21-3FADEA26C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060" y="1052727"/>
            <a:ext cx="1013598" cy="1013598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42BA45A-D04B-BE38-B02C-A932B558A686}"/>
              </a:ext>
            </a:extLst>
          </p:cNvPr>
          <p:cNvCxnSpPr>
            <a:cxnSpLocks/>
          </p:cNvCxnSpPr>
          <p:nvPr/>
        </p:nvCxnSpPr>
        <p:spPr>
          <a:xfrm>
            <a:off x="5878874" y="1621855"/>
            <a:ext cx="720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73F12B-B33A-21F0-0590-615D0AD4C32C}"/>
              </a:ext>
            </a:extLst>
          </p:cNvPr>
          <p:cNvCxnSpPr>
            <a:cxnSpLocks/>
          </p:cNvCxnSpPr>
          <p:nvPr/>
        </p:nvCxnSpPr>
        <p:spPr>
          <a:xfrm>
            <a:off x="8155322" y="1564174"/>
            <a:ext cx="720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BCC80D9-F497-8430-8E18-96FC30AA367A}"/>
              </a:ext>
            </a:extLst>
          </p:cNvPr>
          <p:cNvCxnSpPr>
            <a:cxnSpLocks/>
          </p:cNvCxnSpPr>
          <p:nvPr/>
        </p:nvCxnSpPr>
        <p:spPr>
          <a:xfrm>
            <a:off x="7434715" y="2098199"/>
            <a:ext cx="0" cy="54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8596CC-98B0-8723-DA64-1DB6B34CEA57}"/>
              </a:ext>
            </a:extLst>
          </p:cNvPr>
          <p:cNvCxnSpPr>
            <a:cxnSpLocks/>
          </p:cNvCxnSpPr>
          <p:nvPr/>
        </p:nvCxnSpPr>
        <p:spPr>
          <a:xfrm>
            <a:off x="9617858" y="2034027"/>
            <a:ext cx="0" cy="52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306BCD9-223C-5742-9557-D5F8A249F5A8}"/>
              </a:ext>
            </a:extLst>
          </p:cNvPr>
          <p:cNvSpPr txBox="1"/>
          <p:nvPr/>
        </p:nvSpPr>
        <p:spPr>
          <a:xfrm>
            <a:off x="253733" y="5728727"/>
            <a:ext cx="94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Source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0A43A-0A05-34A3-0996-6419A1B2969E}"/>
              </a:ext>
            </a:extLst>
          </p:cNvPr>
          <p:cNvSpPr txBox="1"/>
          <p:nvPr/>
        </p:nvSpPr>
        <p:spPr>
          <a:xfrm>
            <a:off x="4638317" y="5318364"/>
            <a:ext cx="1273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Raw Layer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FFB7E8-C880-86D2-5A80-FE62C26C7078}"/>
              </a:ext>
            </a:extLst>
          </p:cNvPr>
          <p:cNvSpPr txBox="1"/>
          <p:nvPr/>
        </p:nvSpPr>
        <p:spPr>
          <a:xfrm>
            <a:off x="6831825" y="3973912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Cleansed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77741F-9923-053D-D1E0-0CF237E398AC}"/>
              </a:ext>
            </a:extLst>
          </p:cNvPr>
          <p:cNvSpPr txBox="1"/>
          <p:nvPr/>
        </p:nvSpPr>
        <p:spPr>
          <a:xfrm>
            <a:off x="9039438" y="3973912"/>
            <a:ext cx="1271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Data Mart</a:t>
            </a:r>
          </a:p>
        </p:txBody>
      </p:sp>
    </p:spTree>
    <p:extLst>
      <p:ext uri="{BB962C8B-B14F-4D97-AF65-F5344CB8AC3E}">
        <p14:creationId xmlns:p14="http://schemas.microsoft.com/office/powerpoint/2010/main" val="78406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shirsat</dc:creator>
  <cp:lastModifiedBy>vivek shirsat</cp:lastModifiedBy>
  <cp:revision>1</cp:revision>
  <dcterms:created xsi:type="dcterms:W3CDTF">2024-03-12T17:53:13Z</dcterms:created>
  <dcterms:modified xsi:type="dcterms:W3CDTF">2024-03-12T17:53:35Z</dcterms:modified>
</cp:coreProperties>
</file>