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?>
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  <Relationship Id="rId3" Type="http://schemas.openxmlformats.org/officeDocument/2006/relationships/presProps" Target="presProps.xml"/>    <Relationship Id="rId1" Type="http://schemas.openxmlformats.org/officeDocument/2006/relationships/slideMaster" Target="slideMasters/slideMaster1.xml"/>  <Relationship Id="rId6" Type="http://schemas.openxmlformats.org/officeDocument/2006/relationships/tableStyles" Target="tableStyles.xml"/>  <Relationship Id="rId5" Type="http://schemas.openxmlformats.org/officeDocument/2006/relationships/theme" Target="theme/theme1.xml"/>  <Relationship Id="rId4" Type="http://schemas.openxmlformats.org/officeDocument/2006/relationships/viewProps" Target="viewProps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52701" y="0"/>
            <a:ext cx="11680247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NJVV-11048100</cp:lastModifiedBy>
  <cp:revision>1</cp:revision>
  <dcterms:created xsi:type="dcterms:W3CDTF">2020-01-15T11:09:52Z</dcterms:created>
  <dcterms:modified xsi:type="dcterms:W3CDTF">2020-01-15T11:10:01Z</dcterms:modified>
</cp:coreProperties>
</file>