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?>

<Relationships xmlns="http://schemas.openxmlformats.org/package/2006/relationships">
  <Relationship Id="rId3" Type="http://schemas.openxmlformats.org/package/2006/relationships/metadata/core-properties" Target="docProps/core.xml"/>
  <Relationship Id="rId2" Type="http://schemas.openxmlformats.org/package/2006/relationships/metadata/thumbnail" Target="docProps/thumbnail.jpeg"/>
  <Relationship Id="rId1" Type="http://schemas.openxmlformats.org/officeDocument/2006/relationships/officeDocument" Target="ppt/presentation.xml"/>
  <Relationship Id="rId4" Type="http://schemas.openxmlformats.org/officeDocument/2006/relationships/extended-properties" Target="docProps/app.xml"/>
</Relationships>
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2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  <Relationship Id="rId3" Type="http://schemas.openxmlformats.org/officeDocument/2006/relationships/presProps" Target="presProps.xml"/>    <Relationship Id="rId1" Type="http://schemas.openxmlformats.org/officeDocument/2006/relationships/slideMaster" Target="slideMasters/slideMaster1.xml"/>  <Relationship Id="rId6" Type="http://schemas.openxmlformats.org/officeDocument/2006/relationships/tableStyles" Target="tableStyles.xml"/>  <Relationship Id="rId5" Type="http://schemas.openxmlformats.org/officeDocument/2006/relationships/theme" Target="theme/theme1.xml"/>  <Relationship Id="rId4" Type="http://schemas.openxmlformats.org/officeDocument/2006/relationships/viewProps" Target="viewProps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26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7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4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0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53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7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81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5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48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76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2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68213" y="0"/>
            <a:ext cx="11649223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NJVV-11048100</dc:creator>
  <cp:lastModifiedBy>NJVV-11048100</cp:lastModifiedBy>
  <cp:revision>1</cp:revision>
  <dcterms:created xsi:type="dcterms:W3CDTF">2020-01-15T11:09:52Z</dcterms:created>
  <dcterms:modified xsi:type="dcterms:W3CDTF">2020-01-15T11:10:01Z</dcterms:modified>
</cp:coreProperties>
</file>