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24145" y="0"/>
            <a:ext cx="913736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