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?>

<Relationships xmlns="http://schemas.openxmlformats.org/package/2006/relationships">
  <Relationship Id="rId3" Type="http://schemas.openxmlformats.org/package/2006/relationships/metadata/core-properties" Target="docProps/core.xml"/>
  <Relationship Id="rId2" Type="http://schemas.openxmlformats.org/package/2006/relationships/metadata/thumbnail" Target="docProps/thumbnail.jpeg"/>
  <Relationship Id="rId1" Type="http://schemas.openxmlformats.org/officeDocument/2006/relationships/officeDocument" Target="ppt/presentation.xml"/>
  <Relationship Id="rId4" Type="http://schemas.openxmlformats.org/officeDocument/2006/relationships/extended-properties" Target="docProps/app.xml"/>
</Relationships>

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5" d="100"/>
          <a:sy n="135" d="100"/>
        </p:scale>
        <p:origin x="12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<Relationships xmlns="http://schemas.openxmlformats.org/package/2006/relationships">  <Relationship Id="rId3" Type="http://schemas.openxmlformats.org/officeDocument/2006/relationships/presProps" Target="presProps.xml"/>    <Relationship Id="rId1" Type="http://schemas.openxmlformats.org/officeDocument/2006/relationships/slideMaster" Target="slideMasters/slideMaster1.xml"/>  <Relationship Id="rId6" Type="http://schemas.openxmlformats.org/officeDocument/2006/relationships/tableStyles" Target="tableStyles.xml"/>  <Relationship Id="rId5" Type="http://schemas.openxmlformats.org/officeDocument/2006/relationships/theme" Target="theme/theme1.xml"/>  <Relationship Id="rId4" Type="http://schemas.openxmlformats.org/officeDocument/2006/relationships/viewProps" Target="viewProps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0261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4070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2247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0504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0538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5271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3812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5156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0486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7764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6122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4558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  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0" y="685793"/>
            <a:ext cx="12185650" cy="5481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NJVV-11048100</dc:creator>
  <cp:lastModifiedBy>NJVV-11048100</cp:lastModifiedBy>
  <cp:revision>1</cp:revision>
  <dcterms:created xsi:type="dcterms:W3CDTF">2020-01-15T11:09:52Z</dcterms:created>
  <dcterms:modified xsi:type="dcterms:W3CDTF">2020-01-15T11:10:01Z</dcterms:modified>
</cp:coreProperties>
</file>