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OS Kernel Module Dependency Resolver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Project on Understanding Module Dependencies using Topological Sort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helps in understanding and implementing graph theory in real-world OS scenarios. Kernel modules often have dependencies that must be resolved in the correct order. Topological sorting of modules helps to visualize and automate their correct load sequence.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reads a dependency file (.dep) generated from the Linux kernel build system. It constructs a dependency graph and performs a topological sort to determine the correct load order of modules. Output shows module filenames with arrows indicating dependencies.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Ubuntu Linux (for accessing module dependencies)</a:t>
            </a:r>
          </a:p>
          <a:p>
            <a:r>
              <a:t>- C++ for implementation</a:t>
            </a:r>
          </a:p>
          <a:p>
            <a:r>
              <a:t>- Python (for early prototyping)</a:t>
            </a:r>
          </a:p>
          <a:p>
            <a:r>
              <a:t>- Graph theory (Topological Sort)</a:t>
            </a:r>
          </a:p>
          <a:p>
            <a:r>
              <a:t>- PPTX Python Library (for presentation generation)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Input: sample.dep file (Linux kernel module dependencies)</a:t>
            </a:r>
          </a:p>
          <a:p>
            <a:r>
              <a:t>- Dependency Parser (C++ Code)</a:t>
            </a:r>
          </a:p>
          <a:p>
            <a:r>
              <a:t>- Dependency Graph Construction</a:t>
            </a:r>
          </a:p>
          <a:p>
            <a:r>
              <a:t>- Topological Sort Engine</a:t>
            </a:r>
          </a:p>
          <a:p>
            <a:r>
              <a:t>- Output: Ordered list with arrows</a:t>
            </a:r>
          </a:p>
          <a:p>
            <a:r>
              <a:t>- Optional: Visualization using Graphviz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Outcomes and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Working CLI tool that reads .dep files</a:t>
            </a:r>
          </a:p>
          <a:p>
            <a:r>
              <a:t>- C++ implementation of topological sorting</a:t>
            </a:r>
          </a:p>
          <a:p>
            <a:r>
              <a:t>- Clean output showing module load order</a:t>
            </a:r>
          </a:p>
          <a:p>
            <a:r>
              <a:t>- Optional: Graphical visualization</a:t>
            </a:r>
          </a:p>
          <a:p>
            <a:r>
              <a:t>- Documentation and presentation for academic evaluation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