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2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3320" y="1424160"/>
            <a:ext cx="9157320" cy="3719160"/>
            <a:chOff x="-13320" y="1424160"/>
            <a:chExt cx="9157320" cy="3719160"/>
          </a:xfrm>
        </p:grpSpPr>
        <p:sp>
          <p:nvSpPr>
            <p:cNvPr id="1" name="CustomShape 2"/>
            <p:cNvSpPr/>
            <p:nvPr/>
          </p:nvSpPr>
          <p:spPr>
            <a:xfrm>
              <a:off x="-13320" y="1424160"/>
              <a:ext cx="9155520" cy="371916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3320" y="3152880"/>
              <a:ext cx="9155520" cy="198720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11520" y="2291400"/>
              <a:ext cx="9155520" cy="284580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34280" y="925200"/>
            <a:ext cx="7075080" cy="115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1"/>
          <p:cNvGrpSpPr/>
          <p:nvPr/>
        </p:nvGrpSpPr>
        <p:grpSpPr>
          <a:xfrm>
            <a:off x="7050600" y="360"/>
            <a:ext cx="2093040" cy="5153760"/>
            <a:chOff x="7050600" y="360"/>
            <a:chExt cx="2093040" cy="5153760"/>
          </a:xfrm>
        </p:grpSpPr>
        <p:sp>
          <p:nvSpPr>
            <p:cNvPr id="393" name="CustomShape 2"/>
            <p:cNvSpPr/>
            <p:nvPr/>
          </p:nvSpPr>
          <p:spPr>
            <a:xfrm flipV="1" rot="5400000">
              <a:off x="5520240" y="153000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"/>
            <p:cNvSpPr/>
            <p:nvPr/>
          </p:nvSpPr>
          <p:spPr>
            <a:xfrm flipV="1" rot="5400000">
              <a:off x="6006240" y="201744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4"/>
            <p:cNvSpPr/>
            <p:nvPr/>
          </p:nvSpPr>
          <p:spPr>
            <a:xfrm flipV="1" rot="5400000">
              <a:off x="5762880" y="177660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738000" y="4406400"/>
            <a:ext cx="623592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28E26B8-1A63-4E69-B686-00F619EF5D66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9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7050600" y="360"/>
            <a:ext cx="2093040" cy="5153760"/>
            <a:chOff x="7050600" y="360"/>
            <a:chExt cx="2093040" cy="5153760"/>
          </a:xfrm>
        </p:grpSpPr>
        <p:sp>
          <p:nvSpPr>
            <p:cNvPr id="43" name="CustomShape 2"/>
            <p:cNvSpPr/>
            <p:nvPr/>
          </p:nvSpPr>
          <p:spPr>
            <a:xfrm flipV="1" rot="5400000">
              <a:off x="5520240" y="153000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 flipV="1" rot="5400000">
              <a:off x="6006240" y="201744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flipV="1" rot="5400000">
              <a:off x="5762880" y="177660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738000" y="517680"/>
            <a:ext cx="6034320" cy="744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38000" y="1475640"/>
            <a:ext cx="2891520" cy="293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956040" y="1475640"/>
            <a:ext cx="2891520" cy="293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6FB70FC-5613-46E5-B84C-D2FCCD4292C0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-13320" y="3583440"/>
            <a:ext cx="9157320" cy="1559880"/>
            <a:chOff x="-13320" y="3583440"/>
            <a:chExt cx="9157320" cy="1559880"/>
          </a:xfrm>
        </p:grpSpPr>
        <p:sp>
          <p:nvSpPr>
            <p:cNvPr id="87" name="CustomShape 2"/>
            <p:cNvSpPr/>
            <p:nvPr/>
          </p:nvSpPr>
          <p:spPr>
            <a:xfrm>
              <a:off x="-13320" y="3583440"/>
              <a:ext cx="9155520" cy="15598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3"/>
            <p:cNvSpPr/>
            <p:nvPr/>
          </p:nvSpPr>
          <p:spPr>
            <a:xfrm>
              <a:off x="-13320" y="4308480"/>
              <a:ext cx="9155520" cy="83340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"/>
            <p:cNvSpPr/>
            <p:nvPr/>
          </p:nvSpPr>
          <p:spPr>
            <a:xfrm>
              <a:off x="-11520" y="3947040"/>
              <a:ext cx="9155520" cy="119340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C1B96CE-4963-48EF-AF0F-6F8503645016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917080"/>
            <a:ext cx="9140040" cy="2224440"/>
          </a:xfrm>
          <a:custGeom>
            <a:avLst/>
            <a:gdLst/>
            <a:ahLst/>
            <a:rect l="l" t="t" r="r" b="b"/>
            <a:pathLst>
              <a:path w="3860800" h="939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 rotWithShape="0"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1926360"/>
            <a:ext cx="9140040" cy="3216960"/>
          </a:xfrm>
          <a:custGeom>
            <a:avLst/>
            <a:gdLst/>
            <a:ahLst/>
            <a:rect l="l" t="t" r="r" b="b"/>
            <a:pathLst>
              <a:path w="3860800" h="13589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 rotWithShape="0">
            <a:gsLst>
              <a:gs pos="0">
                <a:srgbClr val="f20122">
                  <a:alpha val="20000"/>
                </a:srgbClr>
              </a:gs>
              <a:gs pos="100000">
                <a:srgbClr val="ff6a00">
                  <a:alpha val="20000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1440" y="3413520"/>
            <a:ext cx="9140040" cy="1728360"/>
          </a:xfrm>
          <a:custGeom>
            <a:avLst/>
            <a:gdLst/>
            <a:ahLst/>
            <a:rect l="l" t="t" r="r" b="b"/>
            <a:pathLst>
              <a:path w="3860800" h="73025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 rotWithShape="0">
            <a:gsLst>
              <a:gs pos="0">
                <a:srgbClr val="ff9f00">
                  <a:alpha val="20000"/>
                </a:srgbClr>
              </a:gs>
              <a:gs pos="100000">
                <a:srgbClr val="cc0000">
                  <a:alpha val="2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1034280" y="1583280"/>
            <a:ext cx="6342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"/>
          <p:cNvGrpSpPr/>
          <p:nvPr/>
        </p:nvGrpSpPr>
        <p:grpSpPr>
          <a:xfrm>
            <a:off x="7050600" y="360"/>
            <a:ext cx="2093040" cy="5153760"/>
            <a:chOff x="7050600" y="360"/>
            <a:chExt cx="2093040" cy="5153760"/>
          </a:xfrm>
        </p:grpSpPr>
        <p:sp>
          <p:nvSpPr>
            <p:cNvPr id="171" name="CustomShape 2"/>
            <p:cNvSpPr/>
            <p:nvPr/>
          </p:nvSpPr>
          <p:spPr>
            <a:xfrm flipV="1" rot="5400000">
              <a:off x="5520240" y="153000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3"/>
            <p:cNvSpPr/>
            <p:nvPr/>
          </p:nvSpPr>
          <p:spPr>
            <a:xfrm flipV="1" rot="5400000">
              <a:off x="6006240" y="201744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4"/>
            <p:cNvSpPr/>
            <p:nvPr/>
          </p:nvSpPr>
          <p:spPr>
            <a:xfrm flipV="1" rot="5400000">
              <a:off x="5762880" y="177660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2037960" y="1476000"/>
            <a:ext cx="5067720" cy="3044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3593520" y="55260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IN" sz="9600" spc="-1" strike="noStrike">
                <a:solidFill>
                  <a:srgbClr val="999999"/>
                </a:solidFill>
                <a:latin typeface="Lato"/>
                <a:ea typeface="Lato"/>
              </a:rPr>
              <a:t>“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9DB421D-CBA4-4DCE-B91D-DF9DDB619AB1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grpSp>
        <p:nvGrpSpPr>
          <p:cNvPr id="177" name="Group 8"/>
          <p:cNvGrpSpPr/>
          <p:nvPr/>
        </p:nvGrpSpPr>
        <p:grpSpPr>
          <a:xfrm>
            <a:off x="360" y="0"/>
            <a:ext cx="2093040" cy="5153760"/>
            <a:chOff x="360" y="0"/>
            <a:chExt cx="2093040" cy="5153760"/>
          </a:xfrm>
        </p:grpSpPr>
        <p:sp>
          <p:nvSpPr>
            <p:cNvPr id="178" name="CustomShape 9"/>
            <p:cNvSpPr/>
            <p:nvPr/>
          </p:nvSpPr>
          <p:spPr>
            <a:xfrm flipV="1" rot="16200000">
              <a:off x="-1529280" y="153072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0"/>
            <p:cNvSpPr/>
            <p:nvPr/>
          </p:nvSpPr>
          <p:spPr>
            <a:xfrm flipV="1" rot="16200000">
              <a:off x="-2015280" y="201780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1"/>
            <p:cNvSpPr/>
            <p:nvPr/>
          </p:nvSpPr>
          <p:spPr>
            <a:xfrm flipV="1" rot="16200000">
              <a:off x="-1771920" y="177552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1"/>
          <p:cNvGrpSpPr/>
          <p:nvPr/>
        </p:nvGrpSpPr>
        <p:grpSpPr>
          <a:xfrm>
            <a:off x="7050600" y="360"/>
            <a:ext cx="2093040" cy="5153760"/>
            <a:chOff x="7050600" y="360"/>
            <a:chExt cx="2093040" cy="5153760"/>
          </a:xfrm>
        </p:grpSpPr>
        <p:sp>
          <p:nvSpPr>
            <p:cNvPr id="219" name="CustomShape 2"/>
            <p:cNvSpPr/>
            <p:nvPr/>
          </p:nvSpPr>
          <p:spPr>
            <a:xfrm flipV="1" rot="5400000">
              <a:off x="5520240" y="153000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3"/>
            <p:cNvSpPr/>
            <p:nvPr/>
          </p:nvSpPr>
          <p:spPr>
            <a:xfrm flipV="1" rot="5400000">
              <a:off x="6006240" y="201744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4"/>
            <p:cNvSpPr/>
            <p:nvPr/>
          </p:nvSpPr>
          <p:spPr>
            <a:xfrm flipV="1" rot="5400000">
              <a:off x="5762880" y="177660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PlaceHolder 5"/>
          <p:cNvSpPr>
            <a:spLocks noGrp="1"/>
          </p:cNvSpPr>
          <p:nvPr>
            <p:ph type="title"/>
          </p:nvPr>
        </p:nvSpPr>
        <p:spPr>
          <a:xfrm>
            <a:off x="738000" y="517680"/>
            <a:ext cx="6034320" cy="744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738000" y="1475640"/>
            <a:ext cx="6034320" cy="30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33F3E4A-D449-4888-A3FE-0A8E1A79F39B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1"/>
          <p:cNvGrpSpPr/>
          <p:nvPr/>
        </p:nvGrpSpPr>
        <p:grpSpPr>
          <a:xfrm>
            <a:off x="7050600" y="360"/>
            <a:ext cx="2093040" cy="5153760"/>
            <a:chOff x="7050600" y="360"/>
            <a:chExt cx="2093040" cy="5153760"/>
          </a:xfrm>
        </p:grpSpPr>
        <p:sp>
          <p:nvSpPr>
            <p:cNvPr id="262" name="CustomShape 2"/>
            <p:cNvSpPr/>
            <p:nvPr/>
          </p:nvSpPr>
          <p:spPr>
            <a:xfrm flipV="1" rot="5400000">
              <a:off x="5520240" y="153000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3"/>
            <p:cNvSpPr/>
            <p:nvPr/>
          </p:nvSpPr>
          <p:spPr>
            <a:xfrm flipV="1" rot="5400000">
              <a:off x="6006240" y="201744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4"/>
            <p:cNvSpPr/>
            <p:nvPr/>
          </p:nvSpPr>
          <p:spPr>
            <a:xfrm flipV="1" rot="5400000">
              <a:off x="5762880" y="177660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PlaceHolder 5"/>
          <p:cNvSpPr>
            <a:spLocks noGrp="1"/>
          </p:cNvSpPr>
          <p:nvPr>
            <p:ph type="title"/>
          </p:nvPr>
        </p:nvSpPr>
        <p:spPr>
          <a:xfrm>
            <a:off x="738000" y="517680"/>
            <a:ext cx="6283800" cy="744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738000" y="1475640"/>
            <a:ext cx="1902240" cy="2959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2928600" y="1475640"/>
            <a:ext cx="1902240" cy="2959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8"/>
          <p:cNvSpPr>
            <a:spLocks noGrp="1"/>
          </p:cNvSpPr>
          <p:nvPr>
            <p:ph type="body"/>
          </p:nvPr>
        </p:nvSpPr>
        <p:spPr>
          <a:xfrm>
            <a:off x="5119200" y="1475640"/>
            <a:ext cx="1902240" cy="2959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9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F2A413D-E9BF-45A0-B693-C9EAC4C9218A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1"/>
          <p:cNvGrpSpPr/>
          <p:nvPr/>
        </p:nvGrpSpPr>
        <p:grpSpPr>
          <a:xfrm>
            <a:off x="7050600" y="360"/>
            <a:ext cx="2093040" cy="5153760"/>
            <a:chOff x="7050600" y="360"/>
            <a:chExt cx="2093040" cy="5153760"/>
          </a:xfrm>
        </p:grpSpPr>
        <p:sp>
          <p:nvSpPr>
            <p:cNvPr id="307" name="CustomShape 2"/>
            <p:cNvSpPr/>
            <p:nvPr/>
          </p:nvSpPr>
          <p:spPr>
            <a:xfrm flipV="1" rot="5400000">
              <a:off x="5520240" y="153000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"/>
            <p:cNvSpPr/>
            <p:nvPr/>
          </p:nvSpPr>
          <p:spPr>
            <a:xfrm flipV="1" rot="5400000">
              <a:off x="6006240" y="201744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4"/>
            <p:cNvSpPr/>
            <p:nvPr/>
          </p:nvSpPr>
          <p:spPr>
            <a:xfrm flipV="1" rot="5400000">
              <a:off x="5762880" y="177660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PlaceHolder 5"/>
          <p:cNvSpPr>
            <a:spLocks noGrp="1"/>
          </p:cNvSpPr>
          <p:nvPr>
            <p:ph type="title"/>
          </p:nvPr>
        </p:nvSpPr>
        <p:spPr>
          <a:xfrm>
            <a:off x="738000" y="517680"/>
            <a:ext cx="6034320" cy="744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D8EF24C-15C7-462D-BD9D-73C6378D9804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1"/>
          <p:cNvGrpSpPr/>
          <p:nvPr/>
        </p:nvGrpSpPr>
        <p:grpSpPr>
          <a:xfrm>
            <a:off x="7050600" y="360"/>
            <a:ext cx="2093040" cy="5153760"/>
            <a:chOff x="7050600" y="360"/>
            <a:chExt cx="2093040" cy="5153760"/>
          </a:xfrm>
        </p:grpSpPr>
        <p:sp>
          <p:nvSpPr>
            <p:cNvPr id="350" name="CustomShape 2"/>
            <p:cNvSpPr/>
            <p:nvPr/>
          </p:nvSpPr>
          <p:spPr>
            <a:xfrm flipV="1" rot="5400000">
              <a:off x="5520240" y="1530000"/>
              <a:ext cx="5153040" cy="209304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"/>
            <p:cNvSpPr/>
            <p:nvPr/>
          </p:nvSpPr>
          <p:spPr>
            <a:xfrm flipV="1" rot="5400000">
              <a:off x="6006240" y="2017440"/>
              <a:ext cx="5153040" cy="111852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4"/>
            <p:cNvSpPr/>
            <p:nvPr/>
          </p:nvSpPr>
          <p:spPr>
            <a:xfrm flipV="1" rot="5400000">
              <a:off x="5762880" y="1776600"/>
              <a:ext cx="5153040" cy="16016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3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F73B08E-5CDD-4593-9E0E-2DAF711DCE1D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help-use-presentation-template" TargetMode="External"/><Relationship Id="rId2" Type="http://schemas.openxmlformats.org/officeDocument/2006/relationships/hyperlink" Target="http://www.slidescarnival.com/copyright-and-legal-information" TargetMode="External"/><Relationship Id="rId3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lato" TargetMode="External"/><Relationship Id="rId2" Type="http://schemas.openxmlformats.org/officeDocument/2006/relationships/slideLayout" Target="../slideLayouts/slideLayout6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1034280" y="925200"/>
            <a:ext cx="70750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222222"/>
                </a:solidFill>
                <a:latin typeface="Lato Black"/>
                <a:ea typeface="Lato Black"/>
              </a:rPr>
              <a:t>Building a corpus for HASOC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738000" y="1050840"/>
            <a:ext cx="331128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A picture is worth a thousand words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738000" y="2009160"/>
            <a:ext cx="3311280" cy="23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A complex idea can be conveyed with just a single still image, namely making it possible to absorb large amounts of data quickly.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Google Shape;170;p21" descr=""/>
          <p:cNvPicPr/>
          <p:nvPr/>
        </p:nvPicPr>
        <p:blipFill>
          <a:blip r:embed="rId1"/>
          <a:stretch/>
        </p:blipFill>
        <p:spPr>
          <a:xfrm>
            <a:off x="4367880" y="537840"/>
            <a:ext cx="4067640" cy="4067640"/>
          </a:xfrm>
          <a:prstGeom prst="rect">
            <a:avLst/>
          </a:prstGeom>
          <a:ln>
            <a:noFill/>
          </a:ln>
          <a:effectLst>
            <a:outerShdw algn="bl" blurRad="342900" dir="5400000" dist="114480" rotWithShape="0">
              <a:schemeClr val="dk1">
                <a:alpha val="23000"/>
              </a:schemeClr>
            </a:outerShdw>
          </a:effectLst>
        </p:spPr>
      </p:pic>
      <p:sp>
        <p:nvSpPr>
          <p:cNvPr id="48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C02BF26-266E-4417-8239-64036CAED8A3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30360" y="650520"/>
            <a:ext cx="2656080" cy="137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Lato Black"/>
                <a:ea typeface="Lato Black"/>
              </a:rPr>
              <a:t>Want big impact?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Lato Black"/>
                <a:ea typeface="Lato Black"/>
              </a:rPr>
              <a:t>Use big image.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61992DC-804B-431C-8068-AA736B2F411A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738000" y="517680"/>
            <a:ext cx="25729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Use diagrams to explain your ideas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DF1AEC4-EFD1-47ED-AC59-B2DBB8D54BC3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85" name="CustomShape 3"/>
          <p:cNvSpPr/>
          <p:nvPr/>
        </p:nvSpPr>
        <p:spPr>
          <a:xfrm rot="18319800">
            <a:off x="4795200" y="1906920"/>
            <a:ext cx="1323000" cy="1320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"/>
          <p:cNvSpPr/>
          <p:nvPr/>
        </p:nvSpPr>
        <p:spPr>
          <a:xfrm rot="18319800">
            <a:off x="5025240" y="2563560"/>
            <a:ext cx="3183840" cy="1211400"/>
          </a:xfrm>
          <a:custGeom>
            <a:avLst/>
            <a:gdLst/>
            <a:ahLst/>
            <a:rect l="l" t="t" r="r" b="b"/>
            <a:pathLst>
              <a:path w="492" h="187">
                <a:moveTo>
                  <a:pt x="457" y="0"/>
                </a:moveTo>
                <a:cubicBezTo>
                  <a:pt x="416" y="91"/>
                  <a:pt x="325" y="155"/>
                  <a:pt x="218" y="155"/>
                </a:cubicBezTo>
                <a:cubicBezTo>
                  <a:pt x="137" y="155"/>
                  <a:pt x="64" y="118"/>
                  <a:pt x="17" y="60"/>
                </a:cubicBezTo>
                <a:cubicBezTo>
                  <a:pt x="11" y="70"/>
                  <a:pt x="5" y="80"/>
                  <a:pt x="0" y="90"/>
                </a:cubicBezTo>
                <a:cubicBezTo>
                  <a:pt x="54" y="150"/>
                  <a:pt x="132" y="187"/>
                  <a:pt x="218" y="187"/>
                </a:cubicBezTo>
                <a:cubicBezTo>
                  <a:pt x="343" y="187"/>
                  <a:pt x="449" y="109"/>
                  <a:pt x="492" y="0"/>
                </a:cubicBezTo>
                <a:cubicBezTo>
                  <a:pt x="480" y="0"/>
                  <a:pt x="468" y="1"/>
                  <a:pt x="457" y="0"/>
                </a:cubicBezTo>
                <a:close/>
              </a:path>
            </a:pathLst>
          </a:custGeom>
          <a:gradFill rotWithShape="0">
            <a:gsLst>
              <a:gs pos="0">
                <a:srgbClr val="ffc486"/>
              </a:gs>
              <a:gs pos="100000">
                <a:srgbClr val="ff866b"/>
              </a:gs>
            </a:gsLst>
            <a:lin ang="18324000"/>
          </a:gra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5"/>
          <p:cNvSpPr/>
          <p:nvPr/>
        </p:nvSpPr>
        <p:spPr>
          <a:xfrm rot="18319800">
            <a:off x="4989960" y="2459880"/>
            <a:ext cx="2729160" cy="1204920"/>
          </a:xfrm>
          <a:custGeom>
            <a:avLst/>
            <a:gdLst/>
            <a:ahLst/>
            <a:rect l="l" t="t" r="r" b="b"/>
            <a:pathLst>
              <a:path w="440" h="194">
                <a:moveTo>
                  <a:pt x="262" y="39"/>
                </a:moveTo>
                <a:cubicBezTo>
                  <a:pt x="206" y="71"/>
                  <a:pt x="134" y="53"/>
                  <a:pt x="100" y="0"/>
                </a:cubicBezTo>
                <a:cubicBezTo>
                  <a:pt x="57" y="25"/>
                  <a:pt x="24" y="60"/>
                  <a:pt x="0" y="99"/>
                </a:cubicBezTo>
                <a:cubicBezTo>
                  <a:pt x="47" y="157"/>
                  <a:pt x="120" y="194"/>
                  <a:pt x="201" y="194"/>
                </a:cubicBezTo>
                <a:cubicBezTo>
                  <a:pt x="308" y="194"/>
                  <a:pt x="399" y="130"/>
                  <a:pt x="440" y="39"/>
                </a:cubicBezTo>
                <a:cubicBezTo>
                  <a:pt x="393" y="37"/>
                  <a:pt x="346" y="24"/>
                  <a:pt x="303" y="0"/>
                </a:cubicBezTo>
                <a:cubicBezTo>
                  <a:pt x="292" y="15"/>
                  <a:pt x="279" y="29"/>
                  <a:pt x="262" y="39"/>
                </a:cubicBezTo>
                <a:close/>
              </a:path>
            </a:pathLst>
          </a:custGeom>
          <a:solidFill>
            <a:schemeClr val="accent4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6"/>
          <p:cNvSpPr/>
          <p:nvPr/>
        </p:nvSpPr>
        <p:spPr>
          <a:xfrm rot="17820600">
            <a:off x="5622120" y="2863800"/>
            <a:ext cx="157752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Vestibulum congue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89" name="CustomShape 7"/>
          <p:cNvSpPr/>
          <p:nvPr/>
        </p:nvSpPr>
        <p:spPr>
          <a:xfrm rot="18319800">
            <a:off x="4299120" y="297000"/>
            <a:ext cx="2188080" cy="2485440"/>
          </a:xfrm>
          <a:custGeom>
            <a:avLst/>
            <a:gdLst/>
            <a:ahLst/>
            <a:rect l="l" t="t" r="r" b="b"/>
            <a:pathLst>
              <a:path w="338" h="384">
                <a:moveTo>
                  <a:pt x="45" y="32"/>
                </a:moveTo>
                <a:cubicBezTo>
                  <a:pt x="189" y="32"/>
                  <a:pt x="306" y="148"/>
                  <a:pt x="306" y="292"/>
                </a:cubicBezTo>
                <a:cubicBezTo>
                  <a:pt x="306" y="325"/>
                  <a:pt x="300" y="355"/>
                  <a:pt x="289" y="384"/>
                </a:cubicBezTo>
                <a:cubicBezTo>
                  <a:pt x="301" y="384"/>
                  <a:pt x="312" y="384"/>
                  <a:pt x="324" y="383"/>
                </a:cubicBezTo>
                <a:cubicBezTo>
                  <a:pt x="333" y="354"/>
                  <a:pt x="338" y="324"/>
                  <a:pt x="338" y="292"/>
                </a:cubicBezTo>
                <a:cubicBezTo>
                  <a:pt x="338" y="131"/>
                  <a:pt x="207" y="0"/>
                  <a:pt x="45" y="0"/>
                </a:cubicBezTo>
                <a:cubicBezTo>
                  <a:pt x="30" y="0"/>
                  <a:pt x="15" y="1"/>
                  <a:pt x="0" y="3"/>
                </a:cubicBezTo>
                <a:cubicBezTo>
                  <a:pt x="6" y="13"/>
                  <a:pt x="12" y="23"/>
                  <a:pt x="18" y="33"/>
                </a:cubicBezTo>
                <a:cubicBezTo>
                  <a:pt x="27" y="32"/>
                  <a:pt x="36" y="32"/>
                  <a:pt x="45" y="32"/>
                </a:cubicBezTo>
                <a:close/>
              </a:path>
            </a:pathLst>
          </a:custGeom>
          <a:gradFill rotWithShape="0">
            <a:gsLst>
              <a:gs pos="0">
                <a:srgbClr val="ffc486"/>
              </a:gs>
              <a:gs pos="100000">
                <a:srgbClr val="ff866b"/>
              </a:gs>
            </a:gsLst>
            <a:lin ang="18324000"/>
          </a:gra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8"/>
          <p:cNvSpPr/>
          <p:nvPr/>
        </p:nvSpPr>
        <p:spPr>
          <a:xfrm rot="18319800">
            <a:off x="4556880" y="581400"/>
            <a:ext cx="1789920" cy="2185560"/>
          </a:xfrm>
          <a:custGeom>
            <a:avLst/>
            <a:gdLst/>
            <a:ahLst/>
            <a:rect l="l" t="t" r="r" b="b"/>
            <a:pathLst>
              <a:path w="288" h="352">
                <a:moveTo>
                  <a:pt x="27" y="0"/>
                </a:moveTo>
                <a:cubicBezTo>
                  <a:pt x="18" y="0"/>
                  <a:pt x="9" y="0"/>
                  <a:pt x="0" y="1"/>
                </a:cubicBezTo>
                <a:cubicBezTo>
                  <a:pt x="21" y="43"/>
                  <a:pt x="34" y="90"/>
                  <a:pt x="35" y="140"/>
                </a:cubicBezTo>
                <a:cubicBezTo>
                  <a:pt x="74" y="142"/>
                  <a:pt x="111" y="163"/>
                  <a:pt x="132" y="200"/>
                </a:cubicBezTo>
                <a:cubicBezTo>
                  <a:pt x="153" y="236"/>
                  <a:pt x="153" y="279"/>
                  <a:pt x="136" y="315"/>
                </a:cubicBezTo>
                <a:cubicBezTo>
                  <a:pt x="179" y="339"/>
                  <a:pt x="225" y="351"/>
                  <a:pt x="271" y="352"/>
                </a:cubicBezTo>
                <a:cubicBezTo>
                  <a:pt x="282" y="323"/>
                  <a:pt x="288" y="293"/>
                  <a:pt x="288" y="260"/>
                </a:cubicBezTo>
                <a:cubicBezTo>
                  <a:pt x="288" y="116"/>
                  <a:pt x="171" y="0"/>
                  <a:pt x="27" y="0"/>
                </a:cubicBezTo>
                <a:close/>
              </a:path>
            </a:pathLst>
          </a:custGeom>
          <a:solidFill>
            <a:schemeClr val="accent3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9"/>
          <p:cNvSpPr/>
          <p:nvPr/>
        </p:nvSpPr>
        <p:spPr>
          <a:xfrm>
            <a:off x="4672080" y="1153080"/>
            <a:ext cx="157752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Vestibulum congue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92" name="CustomShape 10"/>
          <p:cNvSpPr/>
          <p:nvPr/>
        </p:nvSpPr>
        <p:spPr>
          <a:xfrm rot="18319800">
            <a:off x="3748320" y="1740600"/>
            <a:ext cx="1624680" cy="3045240"/>
          </a:xfrm>
          <a:custGeom>
            <a:avLst/>
            <a:gdLst/>
            <a:ahLst/>
            <a:rect l="l" t="t" r="r" b="b"/>
            <a:pathLst>
              <a:path w="251" h="470">
                <a:moveTo>
                  <a:pt x="32" y="286"/>
                </a:moveTo>
                <a:cubicBezTo>
                  <a:pt x="32" y="157"/>
                  <a:pt x="127" y="49"/>
                  <a:pt x="251" y="29"/>
                </a:cubicBezTo>
                <a:cubicBezTo>
                  <a:pt x="245" y="19"/>
                  <a:pt x="239" y="9"/>
                  <a:pt x="233" y="0"/>
                </a:cubicBezTo>
                <a:cubicBezTo>
                  <a:pt x="100" y="28"/>
                  <a:pt x="0" y="145"/>
                  <a:pt x="0" y="286"/>
                </a:cubicBezTo>
                <a:cubicBezTo>
                  <a:pt x="0" y="356"/>
                  <a:pt x="25" y="420"/>
                  <a:pt x="65" y="470"/>
                </a:cubicBezTo>
                <a:cubicBezTo>
                  <a:pt x="70" y="460"/>
                  <a:pt x="76" y="450"/>
                  <a:pt x="82" y="440"/>
                </a:cubicBezTo>
                <a:cubicBezTo>
                  <a:pt x="51" y="397"/>
                  <a:pt x="32" y="344"/>
                  <a:pt x="32" y="286"/>
                </a:cubicBezTo>
                <a:close/>
              </a:path>
            </a:pathLst>
          </a:custGeom>
          <a:gradFill rotWithShape="0">
            <a:gsLst>
              <a:gs pos="0">
                <a:srgbClr val="ffc486"/>
              </a:gs>
              <a:gs pos="100000">
                <a:srgbClr val="ff866b"/>
              </a:gs>
            </a:gsLst>
            <a:lin ang="18324000"/>
          </a:gra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1"/>
          <p:cNvSpPr/>
          <p:nvPr/>
        </p:nvSpPr>
        <p:spPr>
          <a:xfrm rot="18319800">
            <a:off x="3926160" y="1789560"/>
            <a:ext cx="1575360" cy="2550240"/>
          </a:xfrm>
          <a:custGeom>
            <a:avLst/>
            <a:gdLst/>
            <a:ahLst/>
            <a:rect l="l" t="t" r="r" b="b"/>
            <a:pathLst>
              <a:path w="254" h="411">
                <a:moveTo>
                  <a:pt x="152" y="311"/>
                </a:moveTo>
                <a:cubicBezTo>
                  <a:pt x="124" y="254"/>
                  <a:pt x="145" y="185"/>
                  <a:pt x="200" y="153"/>
                </a:cubicBezTo>
                <a:cubicBezTo>
                  <a:pt x="217" y="143"/>
                  <a:pt x="236" y="137"/>
                  <a:pt x="254" y="136"/>
                </a:cubicBezTo>
                <a:cubicBezTo>
                  <a:pt x="253" y="87"/>
                  <a:pt x="241" y="41"/>
                  <a:pt x="219" y="0"/>
                </a:cubicBezTo>
                <a:cubicBezTo>
                  <a:pt x="95" y="20"/>
                  <a:pt x="0" y="128"/>
                  <a:pt x="0" y="257"/>
                </a:cubicBezTo>
                <a:cubicBezTo>
                  <a:pt x="0" y="315"/>
                  <a:pt x="19" y="368"/>
                  <a:pt x="50" y="411"/>
                </a:cubicBezTo>
                <a:cubicBezTo>
                  <a:pt x="75" y="371"/>
                  <a:pt x="110" y="337"/>
                  <a:pt x="152" y="311"/>
                </a:cubicBezTo>
                <a:close/>
              </a:path>
            </a:pathLst>
          </a:custGeom>
          <a:solidFill>
            <a:schemeClr val="accent1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2"/>
          <p:cNvSpPr/>
          <p:nvPr/>
        </p:nvSpPr>
        <p:spPr>
          <a:xfrm flipH="1" rot="3725400">
            <a:off x="3755160" y="2863800"/>
            <a:ext cx="157716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Vestibulum congue 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738000" y="51768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And tables to compare data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96" name="Table 2"/>
          <p:cNvGraphicFramePr/>
          <p:nvPr/>
        </p:nvGraphicFramePr>
        <p:xfrm>
          <a:off x="737640" y="1716840"/>
          <a:ext cx="6034320" cy="2531880"/>
        </p:xfrm>
        <a:graphic>
          <a:graphicData uri="http://schemas.openxmlformats.org/drawingml/2006/table">
            <a:tbl>
              <a:tblPr/>
              <a:tblGrid>
                <a:gridCol w="1508400"/>
                <a:gridCol w="1508400"/>
                <a:gridCol w="1508400"/>
                <a:gridCol w="1509120"/>
              </a:tblGrid>
              <a:tr h="632880">
                <a:tc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A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B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C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</a:tr>
              <a:tr h="6328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Yellow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20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</a:tr>
              <a:tr h="6328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Blue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30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</a:tr>
              <a:tr h="63324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Orange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24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7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2F792F3-EFB9-4B5B-89DA-4F1B73B7A3A8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590760" y="942480"/>
            <a:ext cx="7495560" cy="357048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214313" dir="5400000" dist="57240" rotWithShape="0">
              <a:schemeClr val="dk1"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9" name="TextShape 2"/>
          <p:cNvSpPr txBox="1"/>
          <p:nvPr/>
        </p:nvSpPr>
        <p:spPr>
          <a:xfrm>
            <a:off x="738000" y="13644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Lato Black"/>
                <a:ea typeface="Lato Black"/>
              </a:rPr>
              <a:t>Maps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1895760" y="1734480"/>
            <a:ext cx="73188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Lato Light"/>
                <a:ea typeface="Lato Light"/>
              </a:rPr>
              <a:t>our office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01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9918830-7316-4C67-BA32-2AD75254B1FF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1145160" y="2095200"/>
            <a:ext cx="123840" cy="12384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3" name="CustomShape 6"/>
          <p:cNvSpPr/>
          <p:nvPr/>
        </p:nvSpPr>
        <p:spPr>
          <a:xfrm>
            <a:off x="2744640" y="3561480"/>
            <a:ext cx="123840" cy="12384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" name="CustomShape 7"/>
          <p:cNvSpPr/>
          <p:nvPr/>
        </p:nvSpPr>
        <p:spPr>
          <a:xfrm>
            <a:off x="3684240" y="1893960"/>
            <a:ext cx="123840" cy="12384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5" name="CustomShape 8"/>
          <p:cNvSpPr/>
          <p:nvPr/>
        </p:nvSpPr>
        <p:spPr>
          <a:xfrm>
            <a:off x="4354560" y="3866040"/>
            <a:ext cx="123840" cy="12384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6" name="CustomShape 9"/>
          <p:cNvSpPr/>
          <p:nvPr/>
        </p:nvSpPr>
        <p:spPr>
          <a:xfrm>
            <a:off x="6335640" y="2376360"/>
            <a:ext cx="123840" cy="12384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7" name="CustomShape 10"/>
          <p:cNvSpPr/>
          <p:nvPr/>
        </p:nvSpPr>
        <p:spPr>
          <a:xfrm>
            <a:off x="6887520" y="3922560"/>
            <a:ext cx="123840" cy="12384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ffffff"/>
                </a:solidFill>
                <a:latin typeface="Lato Black"/>
                <a:ea typeface="Lato Black"/>
              </a:rPr>
              <a:t>89,526,124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Whoa! That’s a big number, aren’t you proud?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EC539C2-DD50-45AB-921F-EEEC589CC56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1411560" y="648000"/>
            <a:ext cx="565452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6a00"/>
                </a:solidFill>
                <a:latin typeface="Lato Black"/>
                <a:ea typeface="Lato Black"/>
              </a:rPr>
              <a:t>89,526,124$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1411560" y="1411200"/>
            <a:ext cx="565452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That’s a lot of money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1411560" y="3276720"/>
            <a:ext cx="565452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ca0000"/>
                </a:solidFill>
                <a:latin typeface="Lato Black"/>
                <a:ea typeface="Lato Black"/>
              </a:rPr>
              <a:t>100%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Shape 4"/>
          <p:cNvSpPr txBox="1"/>
          <p:nvPr/>
        </p:nvSpPr>
        <p:spPr>
          <a:xfrm>
            <a:off x="1411560" y="4040280"/>
            <a:ext cx="565452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Total success!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5" name="TextShape 5"/>
          <p:cNvSpPr txBox="1"/>
          <p:nvPr/>
        </p:nvSpPr>
        <p:spPr>
          <a:xfrm>
            <a:off x="1411560" y="1962360"/>
            <a:ext cx="565452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20122"/>
                </a:solidFill>
                <a:latin typeface="Lato Black"/>
                <a:ea typeface="Lato Black"/>
              </a:rPr>
              <a:t>185,244 users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Shape 6"/>
          <p:cNvSpPr txBox="1"/>
          <p:nvPr/>
        </p:nvSpPr>
        <p:spPr>
          <a:xfrm>
            <a:off x="1411560" y="2725920"/>
            <a:ext cx="565452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And a lot of users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7" name="TextShape 7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D318A45-0452-47A9-8503-017C663B8B4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518" name="CustomShape 8"/>
          <p:cNvSpPr/>
          <p:nvPr/>
        </p:nvSpPr>
        <p:spPr>
          <a:xfrm>
            <a:off x="798840" y="2211480"/>
            <a:ext cx="487440" cy="51408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9" name="Group 9"/>
          <p:cNvGrpSpPr/>
          <p:nvPr/>
        </p:nvGrpSpPr>
        <p:grpSpPr>
          <a:xfrm>
            <a:off x="774720" y="3552480"/>
            <a:ext cx="535680" cy="495360"/>
            <a:chOff x="774720" y="3552480"/>
            <a:chExt cx="535680" cy="495360"/>
          </a:xfrm>
        </p:grpSpPr>
        <p:sp>
          <p:nvSpPr>
            <p:cNvPr id="520" name="CustomShape 10"/>
            <p:cNvSpPr/>
            <p:nvPr/>
          </p:nvSpPr>
          <p:spPr>
            <a:xfrm>
              <a:off x="774720" y="3740400"/>
              <a:ext cx="125280" cy="2811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1"/>
            <p:cNvSpPr/>
            <p:nvPr/>
          </p:nvSpPr>
          <p:spPr>
            <a:xfrm>
              <a:off x="918720" y="3552480"/>
              <a:ext cx="391680" cy="495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2" name="Group 12"/>
          <p:cNvGrpSpPr/>
          <p:nvPr/>
        </p:nvGrpSpPr>
        <p:grpSpPr>
          <a:xfrm>
            <a:off x="768600" y="907200"/>
            <a:ext cx="548280" cy="459360"/>
            <a:chOff x="768600" y="907200"/>
            <a:chExt cx="548280" cy="459360"/>
          </a:xfrm>
        </p:grpSpPr>
        <p:sp>
          <p:nvSpPr>
            <p:cNvPr id="523" name="CustomShape 13"/>
            <p:cNvSpPr/>
            <p:nvPr/>
          </p:nvSpPr>
          <p:spPr>
            <a:xfrm>
              <a:off x="768600" y="907200"/>
              <a:ext cx="548280" cy="21564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4"/>
            <p:cNvSpPr/>
            <p:nvPr/>
          </p:nvSpPr>
          <p:spPr>
            <a:xfrm>
              <a:off x="768600" y="1126080"/>
              <a:ext cx="548280" cy="24048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738000" y="51768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Our process is easy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0BA237A-2177-4755-AC3E-726B1735CA37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grpSp>
        <p:nvGrpSpPr>
          <p:cNvPr id="527" name="Group 3"/>
          <p:cNvGrpSpPr/>
          <p:nvPr/>
        </p:nvGrpSpPr>
        <p:grpSpPr>
          <a:xfrm>
            <a:off x="497880" y="2367720"/>
            <a:ext cx="2396880" cy="1289520"/>
            <a:chOff x="497880" y="2367720"/>
            <a:chExt cx="2396880" cy="1289520"/>
          </a:xfrm>
        </p:grpSpPr>
        <p:sp>
          <p:nvSpPr>
            <p:cNvPr id="528" name="CustomShape 4"/>
            <p:cNvSpPr/>
            <p:nvPr/>
          </p:nvSpPr>
          <p:spPr>
            <a:xfrm>
              <a:off x="497880" y="2367720"/>
              <a:ext cx="1568520" cy="128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222222"/>
                  </a:solidFill>
                  <a:latin typeface="Lato"/>
                  <a:ea typeface="Lato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IN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</a:pPr>
              <a:r>
                <a:rPr b="0" lang="en-IN" sz="800" spc="-1" strike="noStrike">
                  <a:solidFill>
                    <a:srgbClr val="222222"/>
                  </a:solidFill>
                  <a:latin typeface="Lato"/>
                  <a:ea typeface="Lato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529" name="CustomShape 5"/>
            <p:cNvSpPr/>
            <p:nvPr/>
          </p:nvSpPr>
          <p:spPr>
            <a:xfrm rot="10800000">
              <a:off x="2261520" y="3028320"/>
              <a:ext cx="63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0" name="Group 6"/>
          <p:cNvGrpSpPr/>
          <p:nvPr/>
        </p:nvGrpSpPr>
        <p:grpSpPr>
          <a:xfrm>
            <a:off x="4829040" y="1441440"/>
            <a:ext cx="2788200" cy="1289520"/>
            <a:chOff x="4829040" y="1441440"/>
            <a:chExt cx="2788200" cy="1289520"/>
          </a:xfrm>
        </p:grpSpPr>
        <p:sp>
          <p:nvSpPr>
            <p:cNvPr id="531" name="CustomShape 7"/>
            <p:cNvSpPr/>
            <p:nvPr/>
          </p:nvSpPr>
          <p:spPr>
            <a:xfrm>
              <a:off x="5977080" y="1441440"/>
              <a:ext cx="1640160" cy="128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222222"/>
                  </a:solidFill>
                  <a:latin typeface="Lato"/>
                  <a:ea typeface="Lato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IN" sz="800" spc="-1" strike="noStrike">
                  <a:solidFill>
                    <a:srgbClr val="222222"/>
                  </a:solidFill>
                  <a:latin typeface="Lato"/>
                  <a:ea typeface="Lato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532" name="CustomShape 8"/>
            <p:cNvSpPr/>
            <p:nvPr/>
          </p:nvSpPr>
          <p:spPr>
            <a:xfrm>
              <a:off x="4829040" y="2086200"/>
              <a:ext cx="99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3" name="Group 9"/>
          <p:cNvGrpSpPr/>
          <p:nvPr/>
        </p:nvGrpSpPr>
        <p:grpSpPr>
          <a:xfrm>
            <a:off x="4829040" y="3401280"/>
            <a:ext cx="2788200" cy="1289520"/>
            <a:chOff x="4829040" y="3401280"/>
            <a:chExt cx="2788200" cy="1289520"/>
          </a:xfrm>
        </p:grpSpPr>
        <p:sp>
          <p:nvSpPr>
            <p:cNvPr id="534" name="CustomShape 10"/>
            <p:cNvSpPr/>
            <p:nvPr/>
          </p:nvSpPr>
          <p:spPr>
            <a:xfrm>
              <a:off x="5977080" y="3401280"/>
              <a:ext cx="1640160" cy="128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222222"/>
                  </a:solidFill>
                  <a:latin typeface="Lato"/>
                  <a:ea typeface="Lato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IN" sz="800" spc="-1" strike="noStrike">
                  <a:solidFill>
                    <a:srgbClr val="222222"/>
                  </a:solidFill>
                  <a:latin typeface="Lato"/>
                  <a:ea typeface="Lato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535" name="CustomShape 11"/>
            <p:cNvSpPr/>
            <p:nvPr/>
          </p:nvSpPr>
          <p:spPr>
            <a:xfrm>
              <a:off x="4829040" y="4029480"/>
              <a:ext cx="99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6" name="Group 12"/>
          <p:cNvGrpSpPr/>
          <p:nvPr/>
        </p:nvGrpSpPr>
        <p:grpSpPr>
          <a:xfrm>
            <a:off x="2281680" y="1109880"/>
            <a:ext cx="3813840" cy="3789720"/>
            <a:chOff x="2281680" y="1109880"/>
            <a:chExt cx="3813840" cy="3789720"/>
          </a:xfrm>
        </p:grpSpPr>
        <p:sp>
          <p:nvSpPr>
            <p:cNvPr id="537" name="CustomShape 13"/>
            <p:cNvSpPr/>
            <p:nvPr/>
          </p:nvSpPr>
          <p:spPr>
            <a:xfrm rot="3600000">
              <a:off x="2789280" y="1617480"/>
              <a:ext cx="2774160" cy="2774160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4"/>
            <p:cNvSpPr/>
            <p:nvPr/>
          </p:nvSpPr>
          <p:spPr>
            <a:xfrm rot="10800000">
              <a:off x="2802960" y="1596240"/>
              <a:ext cx="2774160" cy="277452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5"/>
            <p:cNvSpPr/>
            <p:nvPr/>
          </p:nvSpPr>
          <p:spPr>
            <a:xfrm rot="18000000">
              <a:off x="2813400" y="1617480"/>
              <a:ext cx="2774160" cy="2774160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0" name="Group 16"/>
            <p:cNvGrpSpPr/>
            <p:nvPr/>
          </p:nvGrpSpPr>
          <p:grpSpPr>
            <a:xfrm>
              <a:off x="2854080" y="3157560"/>
              <a:ext cx="790200" cy="789840"/>
              <a:chOff x="2854080" y="3157560"/>
              <a:chExt cx="790200" cy="789840"/>
            </a:xfrm>
          </p:grpSpPr>
          <p:sp>
            <p:nvSpPr>
              <p:cNvPr id="541" name="CustomShape 17"/>
              <p:cNvSpPr/>
              <p:nvPr/>
            </p:nvSpPr>
            <p:spPr>
              <a:xfrm rot="14439600">
                <a:off x="2959560" y="3263400"/>
                <a:ext cx="578160" cy="578520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algn="bl" blurRad="142875" rotWithShape="0">
                  <a:srgbClr val="000000">
                    <a:alpha val="43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18"/>
              <p:cNvSpPr/>
              <p:nvPr/>
            </p:nvSpPr>
            <p:spPr>
              <a:xfrm rot="3600000">
                <a:off x="2959920" y="3263040"/>
                <a:ext cx="578160" cy="57852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3" name="Group 19"/>
            <p:cNvGrpSpPr/>
            <p:nvPr/>
          </p:nvGrpSpPr>
          <p:grpSpPr>
            <a:xfrm>
              <a:off x="3883320" y="1613520"/>
              <a:ext cx="584640" cy="585000"/>
              <a:chOff x="3883320" y="1613520"/>
              <a:chExt cx="584640" cy="585000"/>
            </a:xfrm>
          </p:grpSpPr>
          <p:sp>
            <p:nvSpPr>
              <p:cNvPr id="544" name="CustomShape 20"/>
              <p:cNvSpPr/>
              <p:nvPr/>
            </p:nvSpPr>
            <p:spPr>
              <a:xfrm rot="39000">
                <a:off x="3886200" y="1616760"/>
                <a:ext cx="578160" cy="578520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blurRad="142875" rotWithShape="0">
                  <a:srgbClr val="000000">
                    <a:alpha val="43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21"/>
              <p:cNvSpPr/>
              <p:nvPr/>
            </p:nvSpPr>
            <p:spPr>
              <a:xfrm rot="10800000">
                <a:off x="3886560" y="1616760"/>
                <a:ext cx="578160" cy="57852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6" name="Group 22"/>
            <p:cNvGrpSpPr/>
            <p:nvPr/>
          </p:nvGrpSpPr>
          <p:grpSpPr>
            <a:xfrm>
              <a:off x="4745520" y="3134520"/>
              <a:ext cx="792360" cy="792360"/>
              <a:chOff x="4745520" y="3134520"/>
              <a:chExt cx="792360" cy="792360"/>
            </a:xfrm>
          </p:grpSpPr>
          <p:sp>
            <p:nvSpPr>
              <p:cNvPr id="547" name="CustomShape 23"/>
              <p:cNvSpPr/>
              <p:nvPr/>
            </p:nvSpPr>
            <p:spPr>
              <a:xfrm rot="7239600">
                <a:off x="4852440" y="3241080"/>
                <a:ext cx="578160" cy="578520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algn="bl" blurRad="142875" rotWithShape="0">
                  <a:srgbClr val="000000">
                    <a:alpha val="43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24"/>
              <p:cNvSpPr/>
              <p:nvPr/>
            </p:nvSpPr>
            <p:spPr>
              <a:xfrm rot="18000000">
                <a:off x="4852080" y="3241080"/>
                <a:ext cx="578160" cy="57852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9" name="CustomShape 25"/>
            <p:cNvSpPr/>
            <p:nvPr/>
          </p:nvSpPr>
          <p:spPr>
            <a:xfrm>
              <a:off x="3953520" y="1688400"/>
              <a:ext cx="508680" cy="26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Lato"/>
                  <a:ea typeface="Lato"/>
                </a:rPr>
                <a:t>03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50" name="CustomShape 26"/>
            <p:cNvSpPr/>
            <p:nvPr/>
          </p:nvSpPr>
          <p:spPr>
            <a:xfrm>
              <a:off x="2994480" y="3320640"/>
              <a:ext cx="508680" cy="26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Lato"/>
                  <a:ea typeface="Lato"/>
                </a:rPr>
                <a:t>01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51" name="CustomShape 27"/>
            <p:cNvSpPr/>
            <p:nvPr/>
          </p:nvSpPr>
          <p:spPr>
            <a:xfrm>
              <a:off x="4901040" y="3291120"/>
              <a:ext cx="508680" cy="26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Lato"/>
                  <a:ea typeface="Lato"/>
                </a:rPr>
                <a:t>02 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738000" y="517680"/>
            <a:ext cx="628380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Let’s review some concepts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TextShape 2"/>
          <p:cNvSpPr txBox="1"/>
          <p:nvPr/>
        </p:nvSpPr>
        <p:spPr>
          <a:xfrm>
            <a:off x="738000" y="1475640"/>
            <a:ext cx="190224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Yellow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gold, butter and ripe lemons. In the spectrum of visible light, yellow is found between green and orange.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TextShape 3"/>
          <p:cNvSpPr txBox="1"/>
          <p:nvPr/>
        </p:nvSpPr>
        <p:spPr>
          <a:xfrm>
            <a:off x="2928600" y="1475640"/>
            <a:ext cx="190224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Blue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colour of the clear sky and the deep sea. It is located between violet and green on the optical spectrum.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Shape 4"/>
          <p:cNvSpPr txBox="1"/>
          <p:nvPr/>
        </p:nvSpPr>
        <p:spPr>
          <a:xfrm>
            <a:off x="5119200" y="1475640"/>
            <a:ext cx="190224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Red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blood, and because of this it has historically been associated with sacrifice, danger and courage.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4FE2FDB-1CB6-41BB-BA66-38ADF543D70D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557" name="TextShape 6"/>
          <p:cNvSpPr txBox="1"/>
          <p:nvPr/>
        </p:nvSpPr>
        <p:spPr>
          <a:xfrm>
            <a:off x="738000" y="3075840"/>
            <a:ext cx="190224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Yellow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gold, butter and ripe lemons. In the spectrum of visible light, yellow is found between green and orange.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Shape 7"/>
          <p:cNvSpPr txBox="1"/>
          <p:nvPr/>
        </p:nvSpPr>
        <p:spPr>
          <a:xfrm>
            <a:off x="2928600" y="3075840"/>
            <a:ext cx="190224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Blue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colour of the clear sky and the deep sea. It is located between violet and green on the optical spectrum.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TextShape 8"/>
          <p:cNvSpPr txBox="1"/>
          <p:nvPr/>
        </p:nvSpPr>
        <p:spPr>
          <a:xfrm>
            <a:off x="5119200" y="3075840"/>
            <a:ext cx="190224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Red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blood, and because of this it has historically been associated with sacrifice, danger and courage.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738000" y="4406400"/>
            <a:ext cx="623592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IN" sz="1800" spc="-1" strike="noStrike">
                <a:solidFill>
                  <a:srgbClr val="999999"/>
                </a:solidFill>
                <a:latin typeface="Lato Light"/>
                <a:ea typeface="Lato Light"/>
              </a:rPr>
              <a:t>You can insert graphs from </a:t>
            </a:r>
            <a:r>
              <a:rPr b="0" lang="en-IN" sz="18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Google Sheets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46C8F91-81C2-4C8D-9B16-3EFC0D79C178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562" name="Google Shape;289;p30" descr=""/>
          <p:cNvPicPr/>
          <p:nvPr/>
        </p:nvPicPr>
        <p:blipFill>
          <a:blip r:embed="rId2"/>
          <a:stretch/>
        </p:blipFill>
        <p:spPr>
          <a:xfrm>
            <a:off x="461880" y="152280"/>
            <a:ext cx="4686120" cy="41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738000" y="51768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Instructions for use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3956040" y="1475640"/>
            <a:ext cx="2891520" cy="29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EDIT IN POWERPOINT®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Click on the button under the presentation preview that says </a:t>
            </a: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"Download as PowerPoint template"</a:t>
            </a: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. You will get a .pptx file that you can edit in PowerPoint.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Remember to download and install the fonts used in this presentation (you’ll find the links to the font files needed in the </a:t>
            </a:r>
            <a:r>
              <a:rPr b="0" lang="en-IN" sz="12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</a:rPr>
              <a:t>Presentation design slide</a:t>
            </a: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738000" y="1475640"/>
            <a:ext cx="2891520" cy="29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EDIT IN GOOGLE SLIDES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Click on the button under the presentation preview that says </a:t>
            </a: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"Use as Google Slides Theme"</a:t>
            </a: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You will get a copy of this document on your Google Drive and will be able to edit, add or delete slides.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You have to be signed in to your Google account.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Shape 4"/>
          <p:cNvSpPr txBox="1"/>
          <p:nvPr/>
        </p:nvSpPr>
        <p:spPr>
          <a:xfrm>
            <a:off x="738000" y="3677400"/>
            <a:ext cx="6109560" cy="114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IN" sz="1000" spc="-1" strike="noStrike">
                <a:solidFill>
                  <a:srgbClr val="222222"/>
                </a:solidFill>
                <a:latin typeface="Lato Light"/>
                <a:ea typeface="Lato Light"/>
              </a:rPr>
              <a:t>More info on how to use this template at </a:t>
            </a:r>
            <a:r>
              <a:rPr b="1" lang="en-IN" sz="10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www.slidescarnival.com/help-use-presentation-template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000" spc="-1" strike="noStrike">
                <a:solidFill>
                  <a:srgbClr val="222222"/>
                </a:solidFill>
                <a:latin typeface="Lato Light"/>
                <a:ea typeface="Lato Light"/>
              </a:rPr>
              <a:t>This template is free to use under </a:t>
            </a:r>
            <a:r>
              <a:rPr b="0" lang="en-IN" sz="10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2"/>
              </a:rPr>
              <a:t>Creative Commons Attribution license</a:t>
            </a:r>
            <a:r>
              <a:rPr b="0" lang="en-IN" sz="1000" spc="-1" strike="noStrike">
                <a:solidFill>
                  <a:srgbClr val="222222"/>
                </a:solidFill>
                <a:latin typeface="Lato Light"/>
                <a:ea typeface="Lato Light"/>
              </a:rPr>
              <a:t>. You can keep the Credits slide or mention SlidesCarnival and other resources used in a slide footer.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E810491-9F57-44D0-8426-F63C23A8C37C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738000" y="852120"/>
            <a:ext cx="3079440" cy="350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"/>
                <a:ea typeface="Lato"/>
              </a:rPr>
              <a:t>Mobile project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Show and explain your web, app or software projects using these gadget templates.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4771800" y="785880"/>
            <a:ext cx="200700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999999"/>
                </a:solidFill>
                <a:latin typeface="Lato"/>
                <a:ea typeface="Lato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936770F-9E74-47EC-8120-92B26585EAB4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grpSp>
        <p:nvGrpSpPr>
          <p:cNvPr id="566" name="Group 4"/>
          <p:cNvGrpSpPr/>
          <p:nvPr/>
        </p:nvGrpSpPr>
        <p:grpSpPr>
          <a:xfrm>
            <a:off x="4712400" y="373680"/>
            <a:ext cx="2119320" cy="4395960"/>
            <a:chOff x="4712400" y="373680"/>
            <a:chExt cx="2119320" cy="4395960"/>
          </a:xfrm>
        </p:grpSpPr>
        <p:sp>
          <p:nvSpPr>
            <p:cNvPr id="567" name="CustomShape 5"/>
            <p:cNvSpPr/>
            <p:nvPr/>
          </p:nvSpPr>
          <p:spPr>
            <a:xfrm>
              <a:off x="4712400" y="373680"/>
              <a:ext cx="2119320" cy="439596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/>
            </a:gradFill>
            <a:ln>
              <a:noFill/>
            </a:ln>
            <a:effectLst>
              <a:outerShdw algn="bl" blurRad="171450" dir="5400000" dist="47520" rotWithShape="0">
                <a:schemeClr val="dk1">
                  <a:alpha val="16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6"/>
            <p:cNvSpPr/>
            <p:nvPr/>
          </p:nvSpPr>
          <p:spPr>
            <a:xfrm>
              <a:off x="5559840" y="44931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7"/>
            <p:cNvSpPr/>
            <p:nvPr/>
          </p:nvSpPr>
          <p:spPr>
            <a:xfrm>
              <a:off x="5099400" y="5292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8"/>
            <p:cNvSpPr/>
            <p:nvPr/>
          </p:nvSpPr>
          <p:spPr>
            <a:xfrm>
              <a:off x="5567760" y="5385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446688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999999"/>
                </a:solidFill>
                <a:latin typeface="Lato"/>
                <a:ea typeface="Lato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C412307-5197-4484-AD06-C7BE5A4B692C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grpSp>
        <p:nvGrpSpPr>
          <p:cNvPr id="573" name="Group 3"/>
          <p:cNvGrpSpPr/>
          <p:nvPr/>
        </p:nvGrpSpPr>
        <p:grpSpPr>
          <a:xfrm>
            <a:off x="4402080" y="465840"/>
            <a:ext cx="2736000" cy="4222080"/>
            <a:chOff x="4402080" y="465840"/>
            <a:chExt cx="2736000" cy="4222080"/>
          </a:xfrm>
        </p:grpSpPr>
        <p:sp>
          <p:nvSpPr>
            <p:cNvPr id="574" name="CustomShape 4"/>
            <p:cNvSpPr/>
            <p:nvPr/>
          </p:nvSpPr>
          <p:spPr>
            <a:xfrm>
              <a:off x="440208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/>
            </a:gradFill>
            <a:ln>
              <a:noFill/>
            </a:ln>
            <a:effectLst>
              <a:outerShdw algn="bl" blurRad="171450" dir="5400000" dist="38160" rotWithShape="0">
                <a:schemeClr val="dk1">
                  <a:alpha val="1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5"/>
            <p:cNvSpPr/>
            <p:nvPr/>
          </p:nvSpPr>
          <p:spPr>
            <a:xfrm>
              <a:off x="565848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6"/>
            <p:cNvSpPr/>
            <p:nvPr/>
          </p:nvSpPr>
          <p:spPr>
            <a:xfrm>
              <a:off x="564192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7"/>
            <p:cNvSpPr/>
            <p:nvPr/>
          </p:nvSpPr>
          <p:spPr>
            <a:xfrm>
              <a:off x="573120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8" name="TextShape 8"/>
          <p:cNvSpPr txBox="1"/>
          <p:nvPr/>
        </p:nvSpPr>
        <p:spPr>
          <a:xfrm>
            <a:off x="738000" y="852120"/>
            <a:ext cx="3079440" cy="350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"/>
                <a:ea typeface="Lato"/>
              </a:rPr>
              <a:t>Tablet project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Show and explain your web, app or software projects using these gadget templates.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3006000" y="757080"/>
            <a:ext cx="4555080" cy="354600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 rotWithShape="0">
            <a:gsLst>
              <a:gs pos="0">
                <a:schemeClr val="accent3"/>
              </a:gs>
              <a:gs pos="100000">
                <a:schemeClr val="accent1"/>
              </a:gs>
            </a:gsLst>
            <a:lin ang="5400000"/>
          </a:gradFill>
          <a:ln>
            <a:noFill/>
          </a:ln>
          <a:effectLst>
            <a:outerShdw algn="bl" blurRad="171450" dir="5400000" dist="38160" rotWithShape="0">
              <a:schemeClr val="dk1">
                <a:alpha val="16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0" name="CustomShape 2"/>
          <p:cNvSpPr/>
          <p:nvPr/>
        </p:nvSpPr>
        <p:spPr>
          <a:xfrm>
            <a:off x="3196440" y="945720"/>
            <a:ext cx="417384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999999"/>
                </a:solidFill>
                <a:latin typeface="Lato"/>
                <a:ea typeface="Lato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8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CECB3A7-1219-48AB-B500-D745F5B19E1B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582" name="TextShape 4"/>
          <p:cNvSpPr txBox="1"/>
          <p:nvPr/>
        </p:nvSpPr>
        <p:spPr>
          <a:xfrm>
            <a:off x="738000" y="852120"/>
            <a:ext cx="2191320" cy="350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"/>
                <a:ea typeface="Lato"/>
              </a:rPr>
              <a:t>Desktop project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Show and explain your web, app or software projects using these gadget templates.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3B49674-1BF9-4176-BCE7-D3B75CC61EA9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1034280" y="7588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9f00"/>
                </a:solidFill>
                <a:latin typeface="Lato Black"/>
                <a:ea typeface="Lato Black"/>
              </a:rPr>
              <a:t>Thanks!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1034280" y="1958400"/>
            <a:ext cx="6593400" cy="188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3600" spc="-1" strike="noStrike">
                <a:solidFill>
                  <a:srgbClr val="222222"/>
                </a:solidFill>
                <a:latin typeface="Lato"/>
                <a:ea typeface="Lato"/>
              </a:rPr>
              <a:t>Any questions?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You can find me at: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@username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user@mail.me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3975480" y="584280"/>
            <a:ext cx="1067760" cy="9712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738000" y="51768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Credits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738000" y="1475640"/>
            <a:ext cx="6034320" cy="304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Special thanks to all the people who made and released these awesome resources for free: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Presentation template by </a:t>
            </a:r>
            <a:r>
              <a:rPr b="0" lang="en-IN" sz="24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SlidesCarnival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Photographs by </a:t>
            </a:r>
            <a:r>
              <a:rPr b="0" lang="en-IN" sz="24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2"/>
              </a:rPr>
              <a:t>Unsplash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6A3A38A-3356-4D56-BEBD-69B27E325A3E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738000" y="51768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Presentation design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738000" y="1475640"/>
            <a:ext cx="6034320" cy="304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This presentation uses the following typographies: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Titles: </a:t>
            </a:r>
            <a:r>
              <a:rPr b="1" lang="en-IN" sz="1800" spc="-1" strike="noStrike">
                <a:solidFill>
                  <a:srgbClr val="222222"/>
                </a:solidFill>
                <a:latin typeface="Lato"/>
                <a:ea typeface="Lato"/>
              </a:rPr>
              <a:t>Lato Bold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Body copy: </a:t>
            </a:r>
            <a:r>
              <a:rPr b="1" lang="en-IN" sz="1800" spc="-1" strike="noStrike">
                <a:solidFill>
                  <a:srgbClr val="222222"/>
                </a:solidFill>
                <a:latin typeface="Lato"/>
                <a:ea typeface="Lato"/>
              </a:rPr>
              <a:t>Lato Light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Download for free at: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18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https://www.fontsquirrel.com/fonts/lato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738000" y="3833640"/>
            <a:ext cx="61862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a0000"/>
                </a:solidFill>
                <a:latin typeface="Lato Light"/>
                <a:ea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593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5A689AC-5DB5-4B17-851B-15C6E01D9926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6248520" y="31212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SlidesCarnival icons are editable shapes. </a:t>
            </a:r>
            <a:br/>
            <a:br/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This means that you can: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00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Resize them without losing quality.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Change fill color and opacity.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Change line color, width and style.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Isn’t that nice? :)</a:t>
            </a:r>
            <a:br/>
            <a:br/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Examples:</a:t>
            </a:r>
            <a:br/>
            <a:br/>
            <a:br/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5" name="Group 2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596" name="CustomShape 3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2" name="Group 9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603" name="CustomShape 10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5" name="Group 12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606" name="CustomShape 13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4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8" name="CustomShape 15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6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0" name="Group 1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611" name="CustomShape 18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4" name="Group 21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615" name="CustomShape 22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9" name="CustomShape 26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0" name="Group 2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621" name="CustomShape 28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29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30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31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32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33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34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35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36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3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38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39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40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41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42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43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44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45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46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1" name="Group 48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642" name="CustomShape 49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50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4" name="Group 51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645" name="CustomShape 52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53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54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8" name="Group 55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649" name="CustomShape 56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5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58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2" name="Group 59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653" name="CustomShape 60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61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62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63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7" name="CustomShape 64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5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66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6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1" name="Group 68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662" name="CustomShape 69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70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4" name="Group 71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665" name="CustomShape 72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73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7" name="Group 74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668" name="CustomShape 75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76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0" name="Group 7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671" name="CustomShape 78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79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80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674" name="CustomShape 81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82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83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84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8" name="Group 85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679" name="CustomShape 86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8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1" name="Group 88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682" name="CustomShape 89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90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91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5" name="CustomShape 92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6" name="Group 93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687" name="CustomShape 94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95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roup 96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690" name="CustomShape 9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98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99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00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01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5" name="Group 102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696" name="CustomShape 103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04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8" name="Group 105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699" name="CustomShape 106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0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08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09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10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roup 111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705" name="CustomShape 112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13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14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15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16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0" name="Group 11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711" name="CustomShape 118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19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20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21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5" name="CustomShape 122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23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24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8" name="Group 125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719" name="CustomShape 126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12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1" name="Group 128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722" name="CustomShape 129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130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4" name="Group 131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725" name="CustomShape 132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33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7" name="CustomShape 134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8" name="Group 135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729" name="CustomShape 136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3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1" name="Group 138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732" name="CustomShape 139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40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41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142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143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144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738" name="CustomShape 145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146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0" name="CustomShape 1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48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2" name="Group 149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743" name="CustomShape 150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151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5" name="Group 152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746" name="CustomShape 153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154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8" name="CustomShape 155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9" name="Group 156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750" name="CustomShape 15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158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2" name="Group 159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753" name="CustomShape 160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61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162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6" name="CustomShape 163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64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8" name="Group 165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759" name="CustomShape 166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6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1" name="Group 168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762" name="CustomShape 169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70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71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72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6" name="Group 173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767" name="CustomShape 174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75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76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0" name="Group 17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771" name="CustomShape 178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79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3" name="Group 180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774" name="CustomShape 181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182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83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7" name="Group 184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778" name="CustomShape 185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86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8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88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89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3" name="Group 190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784" name="CustomShape 191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92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6" name="Group 193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787" name="CustomShape 194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95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96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9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198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2" name="CustomShape 199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3" name="Group 200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794" name="CustomShape 201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202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6" name="Group 203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797" name="CustomShape 204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205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206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20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1" name="CustomShape 208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2" name="Group 209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803" name="CustomShape 210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211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212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6" name="Group 213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807" name="CustomShape 214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215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216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0" name="CustomShape 21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18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19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3" name="Group 220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814" name="CustomShape 221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222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223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7" name="CustomShape 224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8" name="Group 225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819" name="CustomShape 226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2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228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2" name="CustomShape 229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3" name="Group 230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824" name="CustomShape 231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232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233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234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235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9" name="Group 236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830" name="CustomShape 23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238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239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roup 240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834" name="CustomShape 241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242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243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7" name="Group 244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838" name="CustomShape 245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246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2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248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249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3" name="Group 250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844" name="CustomShape 251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252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253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254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255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9" name="Group 256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850" name="CustomShape 25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258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2" name="Group 259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853" name="CustomShape 260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261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262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263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264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265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9" name="CustomShape 266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0" name="Group 26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861" name="CustomShape 268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269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270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271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272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6" name="Group 273"/>
          <p:cNvGrpSpPr/>
          <p:nvPr/>
        </p:nvGrpSpPr>
        <p:grpSpPr>
          <a:xfrm>
            <a:off x="6283440" y="1877760"/>
            <a:ext cx="432360" cy="420840"/>
            <a:chOff x="6283440" y="1877760"/>
            <a:chExt cx="432360" cy="420840"/>
          </a:xfrm>
        </p:grpSpPr>
        <p:sp>
          <p:nvSpPr>
            <p:cNvPr id="867" name="CustomShape 274"/>
            <p:cNvSpPr/>
            <p:nvPr/>
          </p:nvSpPr>
          <p:spPr>
            <a:xfrm>
              <a:off x="6283440" y="18777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275"/>
            <p:cNvSpPr/>
            <p:nvPr/>
          </p:nvSpPr>
          <p:spPr>
            <a:xfrm>
              <a:off x="6359040" y="19476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9" name="CustomShape 276"/>
          <p:cNvSpPr/>
          <p:nvPr/>
        </p:nvSpPr>
        <p:spPr>
          <a:xfrm>
            <a:off x="6477480" y="21135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0" name="Group 277"/>
          <p:cNvGrpSpPr/>
          <p:nvPr/>
        </p:nvGrpSpPr>
        <p:grpSpPr>
          <a:xfrm>
            <a:off x="7168320" y="1856880"/>
            <a:ext cx="432360" cy="420840"/>
            <a:chOff x="7168320" y="1856880"/>
            <a:chExt cx="432360" cy="420840"/>
          </a:xfrm>
        </p:grpSpPr>
        <p:sp>
          <p:nvSpPr>
            <p:cNvPr id="871" name="CustomShape 278"/>
            <p:cNvSpPr/>
            <p:nvPr/>
          </p:nvSpPr>
          <p:spPr>
            <a:xfrm>
              <a:off x="7168320" y="18568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chemeClr val="accent4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279"/>
            <p:cNvSpPr/>
            <p:nvPr/>
          </p:nvSpPr>
          <p:spPr>
            <a:xfrm>
              <a:off x="7243920" y="19267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chemeClr val="accent4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3" name="CustomShape 280"/>
          <p:cNvSpPr/>
          <p:nvPr/>
        </p:nvSpPr>
        <p:spPr>
          <a:xfrm>
            <a:off x="7362360" y="20930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4" name="Group 281"/>
          <p:cNvGrpSpPr/>
          <p:nvPr/>
        </p:nvGrpSpPr>
        <p:grpSpPr>
          <a:xfrm>
            <a:off x="6283800" y="2606040"/>
            <a:ext cx="1075680" cy="1047600"/>
            <a:chOff x="6283800" y="2606040"/>
            <a:chExt cx="1075680" cy="1047600"/>
          </a:xfrm>
        </p:grpSpPr>
        <p:sp>
          <p:nvSpPr>
            <p:cNvPr id="875" name="CustomShape 282"/>
            <p:cNvSpPr/>
            <p:nvPr/>
          </p:nvSpPr>
          <p:spPr>
            <a:xfrm>
              <a:off x="6283800" y="260604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 w="28440">
              <a:solidFill>
                <a:schemeClr val="accent3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283"/>
            <p:cNvSpPr/>
            <p:nvPr/>
          </p:nvSpPr>
          <p:spPr>
            <a:xfrm>
              <a:off x="6471360" y="277992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 w="28440">
              <a:solidFill>
                <a:schemeClr val="accent3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7" name="CustomShape 284"/>
          <p:cNvSpPr/>
          <p:nvPr/>
        </p:nvSpPr>
        <p:spPr>
          <a:xfrm>
            <a:off x="6765840" y="31932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rgbClr val="6d9eeb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TextShape 28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DA01A8A-A3D9-4588-A8E0-95C7E577B9B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731880" y="2374200"/>
            <a:ext cx="665172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IN" sz="3600" spc="-1" strike="noStrike">
                <a:solidFill>
                  <a:srgbClr val="222222"/>
                </a:solidFill>
                <a:latin typeface="Lato Light"/>
                <a:ea typeface="Lato Light"/>
              </a:rPr>
              <a:t>✋👆👉👍👤👦👧👨👩👪💃🏃💑❤😂😉😋😒😭👶😸🐟🍒🍔💣📌📖🔨🎃🎈🎨🏈🏰🌏🔌🔑</a:t>
            </a:r>
            <a:r>
              <a:rPr b="0" lang="en-IN" sz="2400" spc="-1" strike="noStrike">
                <a:solidFill>
                  <a:srgbClr val="ffffff"/>
                </a:solidFill>
                <a:latin typeface="Lato Light"/>
                <a:ea typeface="Lato Light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Lato Light"/>
                <a:ea typeface="Lato Light"/>
              </a:rPr>
              <a:t>and many more...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5727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ff9f00"/>
                </a:solidFill>
                <a:latin typeface="Arial"/>
                <a:ea typeface="Arial"/>
              </a:rPr>
              <a:t>😉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88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CAEC043-D71B-49F6-896B-CAFA795BBA53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882" name="TextShape 4"/>
          <p:cNvSpPr txBox="1"/>
          <p:nvPr/>
        </p:nvSpPr>
        <p:spPr>
          <a:xfrm>
            <a:off x="2200680" y="856440"/>
            <a:ext cx="648612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400" spc="-1" strike="noStrike">
                <a:solidFill>
                  <a:srgbClr val="222222"/>
                </a:solidFill>
                <a:latin typeface="Lato Light"/>
                <a:ea typeface="Lato Light"/>
              </a:rPr>
              <a:t>You can also use any emoji as an icon!</a:t>
            </a:r>
            <a:br/>
            <a:r>
              <a:rPr b="0" lang="en-IN" sz="1400" spc="-1" strike="noStrike">
                <a:solidFill>
                  <a:srgbClr val="222222"/>
                </a:solidFill>
                <a:latin typeface="Lato Light"/>
                <a:ea typeface="Lato Light"/>
              </a:rPr>
              <a:t>And of course it resizes without losing quality.</a:t>
            </a:r>
            <a:br/>
            <a:br/>
            <a:r>
              <a:rPr b="0" lang="en-IN" sz="1400" spc="-1" strike="noStrike">
                <a:solidFill>
                  <a:srgbClr val="222222"/>
                </a:solidFill>
                <a:latin typeface="Lato Light"/>
                <a:ea typeface="Lato Light"/>
              </a:rPr>
              <a:t>How? Follow Google instructions </a:t>
            </a:r>
            <a:r>
              <a:rPr b="0" lang="en-IN" sz="14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https://twitter.com/googledocs/status/730087240156643328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646;p39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884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885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886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887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88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9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890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91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2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893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94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5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896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97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1034280" y="7588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9f00"/>
                </a:solidFill>
                <a:latin typeface="Lato Black"/>
                <a:ea typeface="Lato Black"/>
              </a:rPr>
              <a:t>Hello!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1034280" y="1958400"/>
            <a:ext cx="6593400" cy="188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3600" spc="-1" strike="noStrike">
                <a:solidFill>
                  <a:srgbClr val="222222"/>
                </a:solidFill>
                <a:latin typeface="Lato"/>
                <a:ea typeface="Lato"/>
              </a:rPr>
              <a:t>I am Jayden Smith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I am here because I love to give presentations.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You can find me at @username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55CEF04-D173-42F1-8041-DBBC4D3364BB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3247560" y="584280"/>
            <a:ext cx="1067760" cy="9712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1034280" y="1583280"/>
            <a:ext cx="63424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20122"/>
                </a:solidFill>
                <a:latin typeface="Lato Black"/>
                <a:ea typeface="Lato Black"/>
              </a:rPr>
              <a:t>1.</a:t>
            </a:r>
            <a:br/>
            <a:r>
              <a:rPr b="0" lang="en-IN" sz="4800" spc="-1" strike="noStrike">
                <a:solidFill>
                  <a:srgbClr val="222222"/>
                </a:solidFill>
                <a:latin typeface="Lato Black"/>
                <a:ea typeface="Lato Black"/>
              </a:rPr>
              <a:t>Transition headline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1034280" y="2840040"/>
            <a:ext cx="63424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999999"/>
                </a:solidFill>
                <a:latin typeface="Lato Light"/>
                <a:ea typeface="Lato Light"/>
              </a:rPr>
              <a:t>Let’s start with the first set of slides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2037960" y="1476000"/>
            <a:ext cx="5067720" cy="304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i="1" lang="en-IN" sz="3200" spc="-1" strike="noStrike">
                <a:solidFill>
                  <a:srgbClr val="222222"/>
                </a:solidFill>
                <a:latin typeface="Lato Light"/>
                <a:ea typeface="Lato Light"/>
              </a:rPr>
              <a:t>Quotations are commonly printed as a means of inspiration and to invoke philosophical thoughts from the reader.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51764AD-20F2-4009-9CEB-FB9943B25394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738000" y="51768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This is a slide title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738000" y="1475640"/>
            <a:ext cx="6034320" cy="304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Here you have a list of items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And some text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But remember not to overload your slides with content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Your audience will listen to you or read the content, but won’t do both.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CB603FE-3732-4F9F-9ADC-16E3CC72202E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034280" y="1126080"/>
            <a:ext cx="51325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7200" spc="-1" strike="noStrike">
                <a:solidFill>
                  <a:srgbClr val="f20122"/>
                </a:solidFill>
                <a:latin typeface="Lato Black"/>
                <a:ea typeface="Lato Black"/>
              </a:rPr>
              <a:t>Big concept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034280" y="2268720"/>
            <a:ext cx="513252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Bring the attention of your audience over a key concept using icons or illustrations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7628400" y="2858400"/>
            <a:ext cx="247320" cy="2361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5" name="Group 4"/>
          <p:cNvGrpSpPr/>
          <p:nvPr/>
        </p:nvGrpSpPr>
        <p:grpSpPr>
          <a:xfrm>
            <a:off x="7320960" y="1530000"/>
            <a:ext cx="1061280" cy="1061280"/>
            <a:chOff x="7320960" y="1530000"/>
            <a:chExt cx="1061280" cy="1061280"/>
          </a:xfrm>
        </p:grpSpPr>
        <p:sp>
          <p:nvSpPr>
            <p:cNvPr id="456" name="CustomShape 5"/>
            <p:cNvSpPr/>
            <p:nvPr/>
          </p:nvSpPr>
          <p:spPr>
            <a:xfrm>
              <a:off x="7720200" y="1929240"/>
              <a:ext cx="549360" cy="54972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6"/>
            <p:cNvSpPr/>
            <p:nvPr/>
          </p:nvSpPr>
          <p:spPr>
            <a:xfrm>
              <a:off x="7320960" y="1530000"/>
              <a:ext cx="1061280" cy="106128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8" name="Group 7"/>
          <p:cNvGrpSpPr/>
          <p:nvPr/>
        </p:nvGrpSpPr>
        <p:grpSpPr>
          <a:xfrm>
            <a:off x="6208560" y="2274840"/>
            <a:ext cx="880200" cy="880200"/>
            <a:chOff x="6208560" y="2274840"/>
            <a:chExt cx="880200" cy="880200"/>
          </a:xfrm>
        </p:grpSpPr>
        <p:sp>
          <p:nvSpPr>
            <p:cNvPr id="459" name="CustomShape 8"/>
            <p:cNvSpPr/>
            <p:nvPr/>
          </p:nvSpPr>
          <p:spPr>
            <a:xfrm rot="1057800">
              <a:off x="6297840" y="2364480"/>
              <a:ext cx="700920" cy="7009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9"/>
            <p:cNvSpPr/>
            <p:nvPr/>
          </p:nvSpPr>
          <p:spPr>
            <a:xfrm rot="1057800">
              <a:off x="6276240" y="2819880"/>
              <a:ext cx="115560" cy="11556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10"/>
            <p:cNvSpPr/>
            <p:nvPr/>
          </p:nvSpPr>
          <p:spPr>
            <a:xfrm rot="1057800">
              <a:off x="6348600" y="2905920"/>
              <a:ext cx="74160" cy="7416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11"/>
            <p:cNvSpPr/>
            <p:nvPr/>
          </p:nvSpPr>
          <p:spPr>
            <a:xfrm rot="1057800">
              <a:off x="6273360" y="2760480"/>
              <a:ext cx="74160" cy="7416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3" name="CustomShape 12"/>
          <p:cNvSpPr/>
          <p:nvPr/>
        </p:nvSpPr>
        <p:spPr>
          <a:xfrm rot="2467200">
            <a:off x="6376680" y="1735560"/>
            <a:ext cx="343800" cy="3283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3"/>
          <p:cNvSpPr/>
          <p:nvPr/>
        </p:nvSpPr>
        <p:spPr>
          <a:xfrm rot="19990800">
            <a:off x="6879960" y="1942200"/>
            <a:ext cx="247320" cy="2361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4"/>
          <p:cNvSpPr/>
          <p:nvPr/>
        </p:nvSpPr>
        <p:spPr>
          <a:xfrm rot="2925600">
            <a:off x="8382240" y="2129400"/>
            <a:ext cx="185040" cy="1767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5"/>
          <p:cNvSpPr/>
          <p:nvPr/>
        </p:nvSpPr>
        <p:spPr>
          <a:xfrm rot="19990800">
            <a:off x="7609680" y="943200"/>
            <a:ext cx="166680" cy="1591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TextShape 16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3E60505-C33B-4E03-94A6-D3EB52BA0D07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738000" y="1475640"/>
            <a:ext cx="2891520" cy="29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White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milk and fresh snow, the color produced by the combination of all the colors of the visible spectrum.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738000" y="517680"/>
            <a:ext cx="603432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You can also split your content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956040" y="1475640"/>
            <a:ext cx="2891520" cy="29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Black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coal, ebony, and of outer space. It is the darkest color, the result of the absence of or complete absorption of light.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FB966F4-2C06-4DE0-9B90-2969BF56A810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738000" y="517680"/>
            <a:ext cx="6283800" cy="74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In two or three columns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738000" y="1475640"/>
            <a:ext cx="1902240" cy="295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Yellow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gold, butter and ripe lemons. In the spectrum of visible light, yellow is found between green and orange.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2928600" y="1475640"/>
            <a:ext cx="1902240" cy="295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Blue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colour of the clear sky and the deep sea. It is located between violet and green on the optical spectrum.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4"/>
          <p:cNvSpPr txBox="1"/>
          <p:nvPr/>
        </p:nvSpPr>
        <p:spPr>
          <a:xfrm>
            <a:off x="5119200" y="1475640"/>
            <a:ext cx="1902240" cy="295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Red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blood, and because of this it has historically been associated with sacrifice, danger and courage.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BF30AEF-F34B-46B8-86FA-2F3065353577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LibreOffice/6.2.4.2$Linux_x86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2019-10-18T13:00:48Z</dcterms:modified>
  <cp:revision>1</cp:revision>
  <dc:subject/>
  <dc:title/>
</cp:coreProperties>
</file>