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120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0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4.png" ContentType="image/png"/>
  <Override PartName="/ppt/media/image3.png" ContentType="image/png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13320" y="1424160"/>
            <a:ext cx="9156960" cy="3718800"/>
            <a:chOff x="-13320" y="1424160"/>
            <a:chExt cx="9156960" cy="3718800"/>
          </a:xfrm>
        </p:grpSpPr>
        <p:sp>
          <p:nvSpPr>
            <p:cNvPr id="1" name="CustomShape 2"/>
            <p:cNvSpPr/>
            <p:nvPr/>
          </p:nvSpPr>
          <p:spPr>
            <a:xfrm>
              <a:off x="-13320" y="1424160"/>
              <a:ext cx="9155160" cy="3718800"/>
            </a:xfrm>
            <a:custGeom>
              <a:avLst/>
              <a:gdLst/>
              <a:ahLst/>
              <a:rect l="l" t="t" r="r" b="b"/>
              <a:pathLst>
                <a:path w="3860800" h="156845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-13320" y="3152880"/>
              <a:ext cx="9155160" cy="1986840"/>
            </a:xfrm>
            <a:custGeom>
              <a:avLst/>
              <a:gdLst/>
              <a:ahLst/>
              <a:rect l="l" t="t" r="r" b="b"/>
              <a:pathLst>
                <a:path w="3860800" h="8382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 rotWithShape="0">
              <a:gsLst>
                <a:gs pos="0">
                  <a:srgbClr val="f20122">
                    <a:alpha val="20000"/>
                  </a:srgbClr>
                </a:gs>
                <a:gs pos="100000">
                  <a:srgbClr val="ff6a00">
                    <a:alpha val="20000"/>
                  </a:srgbClr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-11520" y="2291400"/>
              <a:ext cx="9155160" cy="2845440"/>
            </a:xfrm>
            <a:custGeom>
              <a:avLst/>
              <a:gdLst/>
              <a:ahLst/>
              <a:rect l="l" t="t" r="r" b="b"/>
              <a:pathLst>
                <a:path w="3860800" h="120015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9f00">
                    <a:alpha val="20000"/>
                  </a:srgbClr>
                </a:gs>
                <a:gs pos="100000">
                  <a:srgbClr val="cc0000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888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</a:t>
            </a:r>
            <a:r>
              <a:rPr b="0" lang="en-IN" sz="1800" spc="-1" strike="noStrike">
                <a:latin typeface="Arial"/>
              </a:rPr>
              <a:t>the title text </a:t>
            </a:r>
            <a:r>
              <a:rPr b="0" lang="en-IN" sz="1800" spc="-1" strike="noStrike">
                <a:latin typeface="Arial"/>
              </a:rPr>
              <a:t>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roup 1"/>
          <p:cNvGrpSpPr/>
          <p:nvPr/>
        </p:nvGrpSpPr>
        <p:grpSpPr>
          <a:xfrm>
            <a:off x="7050240" y="0"/>
            <a:ext cx="2092680" cy="5153760"/>
            <a:chOff x="7050240" y="0"/>
            <a:chExt cx="2092680" cy="5153760"/>
          </a:xfrm>
        </p:grpSpPr>
        <p:sp>
          <p:nvSpPr>
            <p:cNvPr id="384" name="CustomShape 2"/>
            <p:cNvSpPr/>
            <p:nvPr/>
          </p:nvSpPr>
          <p:spPr>
            <a:xfrm flipV="1" rot="5400000">
              <a:off x="5519880" y="1529280"/>
              <a:ext cx="5152680" cy="2092680"/>
            </a:xfrm>
            <a:custGeom>
              <a:avLst/>
              <a:gdLst/>
              <a:ahLst/>
              <a:rect l="l" t="t" r="r" b="b"/>
              <a:pathLst>
                <a:path w="3860800" h="156845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3"/>
            <p:cNvSpPr/>
            <p:nvPr/>
          </p:nvSpPr>
          <p:spPr>
            <a:xfrm flipV="1" rot="5400000">
              <a:off x="6006240" y="2017080"/>
              <a:ext cx="5152680" cy="1118160"/>
            </a:xfrm>
            <a:custGeom>
              <a:avLst/>
              <a:gdLst/>
              <a:ahLst/>
              <a:rect l="l" t="t" r="r" b="b"/>
              <a:pathLst>
                <a:path w="3860800" h="8382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 rotWithShape="0">
              <a:gsLst>
                <a:gs pos="0">
                  <a:srgbClr val="f20122">
                    <a:alpha val="20000"/>
                  </a:srgbClr>
                </a:gs>
                <a:gs pos="100000">
                  <a:srgbClr val="ff6a00">
                    <a:alpha val="20000"/>
                  </a:srgbClr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4"/>
            <p:cNvSpPr/>
            <p:nvPr/>
          </p:nvSpPr>
          <p:spPr>
            <a:xfrm flipV="1" rot="5400000">
              <a:off x="5762880" y="1776240"/>
              <a:ext cx="5152680" cy="1601280"/>
            </a:xfrm>
            <a:custGeom>
              <a:avLst/>
              <a:gdLst/>
              <a:ahLst/>
              <a:rect l="l" t="t" r="r" b="b"/>
              <a:pathLst>
                <a:path w="3860800" h="120015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9f00">
                    <a:alpha val="20000"/>
                  </a:srgbClr>
                </a:gs>
                <a:gs pos="100000">
                  <a:srgbClr val="cc0000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7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88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"/>
          <p:cNvGrpSpPr/>
          <p:nvPr/>
        </p:nvGrpSpPr>
        <p:grpSpPr>
          <a:xfrm>
            <a:off x="7050240" y="0"/>
            <a:ext cx="2092680" cy="5153760"/>
            <a:chOff x="7050240" y="0"/>
            <a:chExt cx="2092680" cy="5153760"/>
          </a:xfrm>
        </p:grpSpPr>
        <p:sp>
          <p:nvSpPr>
            <p:cNvPr id="43" name="CustomShape 2"/>
            <p:cNvSpPr/>
            <p:nvPr/>
          </p:nvSpPr>
          <p:spPr>
            <a:xfrm flipV="1" rot="5400000">
              <a:off x="5519880" y="1529280"/>
              <a:ext cx="5152680" cy="2092680"/>
            </a:xfrm>
            <a:custGeom>
              <a:avLst/>
              <a:gdLst/>
              <a:ahLst/>
              <a:rect l="l" t="t" r="r" b="b"/>
              <a:pathLst>
                <a:path w="3860800" h="156845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3"/>
            <p:cNvSpPr/>
            <p:nvPr/>
          </p:nvSpPr>
          <p:spPr>
            <a:xfrm flipV="1" rot="5400000">
              <a:off x="6006240" y="2017080"/>
              <a:ext cx="5152680" cy="1118160"/>
            </a:xfrm>
            <a:custGeom>
              <a:avLst/>
              <a:gdLst/>
              <a:ahLst/>
              <a:rect l="l" t="t" r="r" b="b"/>
              <a:pathLst>
                <a:path w="3860800" h="8382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 rotWithShape="0">
              <a:gsLst>
                <a:gs pos="0">
                  <a:srgbClr val="f20122">
                    <a:alpha val="20000"/>
                  </a:srgbClr>
                </a:gs>
                <a:gs pos="100000">
                  <a:srgbClr val="ff6a00">
                    <a:alpha val="20000"/>
                  </a:srgbClr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"/>
            <p:cNvSpPr/>
            <p:nvPr/>
          </p:nvSpPr>
          <p:spPr>
            <a:xfrm flipV="1" rot="5400000">
              <a:off x="5762880" y="1776240"/>
              <a:ext cx="5152680" cy="1601280"/>
            </a:xfrm>
            <a:custGeom>
              <a:avLst/>
              <a:gdLst/>
              <a:ahLst/>
              <a:rect l="l" t="t" r="r" b="b"/>
              <a:pathLst>
                <a:path w="3860800" h="120015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9f00">
                    <a:alpha val="20000"/>
                  </a:srgbClr>
                </a:gs>
                <a:gs pos="100000">
                  <a:srgbClr val="cc0000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888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1"/>
          <p:cNvGrpSpPr/>
          <p:nvPr/>
        </p:nvGrpSpPr>
        <p:grpSpPr>
          <a:xfrm>
            <a:off x="-13320" y="3583440"/>
            <a:ext cx="9156960" cy="1559520"/>
            <a:chOff x="-13320" y="3583440"/>
            <a:chExt cx="9156960" cy="1559520"/>
          </a:xfrm>
        </p:grpSpPr>
        <p:sp>
          <p:nvSpPr>
            <p:cNvPr id="86" name="CustomShape 2"/>
            <p:cNvSpPr/>
            <p:nvPr/>
          </p:nvSpPr>
          <p:spPr>
            <a:xfrm>
              <a:off x="-13320" y="3583440"/>
              <a:ext cx="9155160" cy="1559520"/>
            </a:xfrm>
            <a:custGeom>
              <a:avLst/>
              <a:gdLst/>
              <a:ahLst/>
              <a:rect l="l" t="t" r="r" b="b"/>
              <a:pathLst>
                <a:path w="3860800" h="156845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3"/>
            <p:cNvSpPr/>
            <p:nvPr/>
          </p:nvSpPr>
          <p:spPr>
            <a:xfrm>
              <a:off x="-13320" y="4308480"/>
              <a:ext cx="9155160" cy="833040"/>
            </a:xfrm>
            <a:custGeom>
              <a:avLst/>
              <a:gdLst/>
              <a:ahLst/>
              <a:rect l="l" t="t" r="r" b="b"/>
              <a:pathLst>
                <a:path w="3860800" h="8382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 rotWithShape="0">
              <a:gsLst>
                <a:gs pos="0">
                  <a:srgbClr val="f20122">
                    <a:alpha val="20000"/>
                  </a:srgbClr>
                </a:gs>
                <a:gs pos="100000">
                  <a:srgbClr val="ff6a00">
                    <a:alpha val="20000"/>
                  </a:srgbClr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4"/>
            <p:cNvSpPr/>
            <p:nvPr/>
          </p:nvSpPr>
          <p:spPr>
            <a:xfrm>
              <a:off x="-11520" y="3947040"/>
              <a:ext cx="9155160" cy="1193040"/>
            </a:xfrm>
            <a:custGeom>
              <a:avLst/>
              <a:gdLst/>
              <a:ahLst/>
              <a:rect l="l" t="t" r="r" b="b"/>
              <a:pathLst>
                <a:path w="3860800" h="120015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9f00">
                    <a:alpha val="20000"/>
                  </a:srgbClr>
                </a:gs>
                <a:gs pos="100000">
                  <a:srgbClr val="cc0000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2917080"/>
            <a:ext cx="9139680" cy="2224080"/>
          </a:xfrm>
          <a:custGeom>
            <a:avLst/>
            <a:gdLst/>
            <a:ahLst/>
            <a:rect l="l" t="t" r="r" b="b"/>
            <a:pathLst>
              <a:path w="3860800" h="93980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 rotWithShape="0">
            <a:gsLst>
              <a:gs pos="0">
                <a:srgbClr val="ffc486">
                  <a:alpha val="20000"/>
                </a:srgbClr>
              </a:gs>
              <a:gs pos="100000">
                <a:srgbClr val="ff866b">
                  <a:alpha val="20000"/>
                </a:srgbClr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0" y="1926360"/>
            <a:ext cx="9139680" cy="3216600"/>
          </a:xfrm>
          <a:custGeom>
            <a:avLst/>
            <a:gdLst/>
            <a:ahLst/>
            <a:rect l="l" t="t" r="r" b="b"/>
            <a:pathLst>
              <a:path w="3860800" h="135890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 rotWithShape="0">
            <a:gsLst>
              <a:gs pos="0">
                <a:srgbClr val="f20122">
                  <a:alpha val="20000"/>
                </a:srgbClr>
              </a:gs>
              <a:gs pos="100000">
                <a:srgbClr val="ff6a00">
                  <a:alpha val="20000"/>
                </a:srgbClr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1440" y="3413520"/>
            <a:ext cx="9139680" cy="1728000"/>
          </a:xfrm>
          <a:custGeom>
            <a:avLst/>
            <a:gdLst/>
            <a:ahLst/>
            <a:rect l="l" t="t" r="r" b="b"/>
            <a:pathLst>
              <a:path w="3860800" h="73025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 rotWithShape="0">
            <a:gsLst>
              <a:gs pos="0">
                <a:srgbClr val="ff9f00">
                  <a:alpha val="20000"/>
                </a:srgbClr>
              </a:gs>
              <a:gs pos="100000">
                <a:srgbClr val="cc0000">
                  <a:alpha val="20000"/>
                </a:srgbClr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"/>
          <p:cNvGrpSpPr/>
          <p:nvPr/>
        </p:nvGrpSpPr>
        <p:grpSpPr>
          <a:xfrm>
            <a:off x="7050240" y="0"/>
            <a:ext cx="2092680" cy="5153760"/>
            <a:chOff x="7050240" y="0"/>
            <a:chExt cx="2092680" cy="5153760"/>
          </a:xfrm>
        </p:grpSpPr>
        <p:sp>
          <p:nvSpPr>
            <p:cNvPr id="169" name="CustomShape 2"/>
            <p:cNvSpPr/>
            <p:nvPr/>
          </p:nvSpPr>
          <p:spPr>
            <a:xfrm flipV="1" rot="5400000">
              <a:off x="5519880" y="1529280"/>
              <a:ext cx="5152680" cy="2092680"/>
            </a:xfrm>
            <a:custGeom>
              <a:avLst/>
              <a:gdLst/>
              <a:ahLst/>
              <a:rect l="l" t="t" r="r" b="b"/>
              <a:pathLst>
                <a:path w="3860800" h="156845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3"/>
            <p:cNvSpPr/>
            <p:nvPr/>
          </p:nvSpPr>
          <p:spPr>
            <a:xfrm flipV="1" rot="5400000">
              <a:off x="6006240" y="2017080"/>
              <a:ext cx="5152680" cy="1118160"/>
            </a:xfrm>
            <a:custGeom>
              <a:avLst/>
              <a:gdLst/>
              <a:ahLst/>
              <a:rect l="l" t="t" r="r" b="b"/>
              <a:pathLst>
                <a:path w="3860800" h="8382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 rotWithShape="0">
              <a:gsLst>
                <a:gs pos="0">
                  <a:srgbClr val="f20122">
                    <a:alpha val="20000"/>
                  </a:srgbClr>
                </a:gs>
                <a:gs pos="100000">
                  <a:srgbClr val="ff6a00">
                    <a:alpha val="20000"/>
                  </a:srgbClr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4"/>
            <p:cNvSpPr/>
            <p:nvPr/>
          </p:nvSpPr>
          <p:spPr>
            <a:xfrm flipV="1" rot="5400000">
              <a:off x="5762880" y="1776240"/>
              <a:ext cx="5152680" cy="1601280"/>
            </a:xfrm>
            <a:custGeom>
              <a:avLst/>
              <a:gdLst/>
              <a:ahLst/>
              <a:rect l="l" t="t" r="r" b="b"/>
              <a:pathLst>
                <a:path w="3860800" h="120015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9f00">
                    <a:alpha val="20000"/>
                  </a:srgbClr>
                </a:gs>
                <a:gs pos="100000">
                  <a:srgbClr val="cc0000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2" name="CustomShape 5"/>
          <p:cNvSpPr/>
          <p:nvPr/>
        </p:nvSpPr>
        <p:spPr>
          <a:xfrm>
            <a:off x="3593520" y="552600"/>
            <a:ext cx="1956600" cy="6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-IN" sz="9600" spc="-1" strike="noStrike">
                <a:solidFill>
                  <a:srgbClr val="999999"/>
                </a:solidFill>
                <a:latin typeface="Lato"/>
                <a:ea typeface="Lato"/>
              </a:rPr>
              <a:t>“</a:t>
            </a:r>
            <a:endParaRPr b="0" lang="en-IN" sz="9600" spc="-1" strike="noStrike">
              <a:latin typeface="Arial"/>
            </a:endParaRPr>
          </a:p>
        </p:txBody>
      </p:sp>
      <p:grpSp>
        <p:nvGrpSpPr>
          <p:cNvPr id="173" name="Group 6"/>
          <p:cNvGrpSpPr/>
          <p:nvPr/>
        </p:nvGrpSpPr>
        <p:grpSpPr>
          <a:xfrm>
            <a:off x="1080" y="-720"/>
            <a:ext cx="2092680" cy="5153760"/>
            <a:chOff x="1080" y="-720"/>
            <a:chExt cx="2092680" cy="5153760"/>
          </a:xfrm>
        </p:grpSpPr>
        <p:sp>
          <p:nvSpPr>
            <p:cNvPr id="174" name="CustomShape 7"/>
            <p:cNvSpPr/>
            <p:nvPr/>
          </p:nvSpPr>
          <p:spPr>
            <a:xfrm flipV="1" rot="16200000">
              <a:off x="-1528560" y="1530000"/>
              <a:ext cx="5152680" cy="2092680"/>
            </a:xfrm>
            <a:custGeom>
              <a:avLst/>
              <a:gdLst/>
              <a:ahLst/>
              <a:rect l="l" t="t" r="r" b="b"/>
              <a:pathLst>
                <a:path w="3860800" h="156845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8"/>
            <p:cNvSpPr/>
            <p:nvPr/>
          </p:nvSpPr>
          <p:spPr>
            <a:xfrm flipV="1" rot="16200000">
              <a:off x="-2014560" y="2017080"/>
              <a:ext cx="5152680" cy="1118160"/>
            </a:xfrm>
            <a:custGeom>
              <a:avLst/>
              <a:gdLst/>
              <a:ahLst/>
              <a:rect l="l" t="t" r="r" b="b"/>
              <a:pathLst>
                <a:path w="3860800" h="8382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 rotWithShape="0">
              <a:gsLst>
                <a:gs pos="0">
                  <a:srgbClr val="f20122">
                    <a:alpha val="20000"/>
                  </a:srgbClr>
                </a:gs>
                <a:gs pos="100000">
                  <a:srgbClr val="ff6a00">
                    <a:alpha val="20000"/>
                  </a:srgbClr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9"/>
            <p:cNvSpPr/>
            <p:nvPr/>
          </p:nvSpPr>
          <p:spPr>
            <a:xfrm flipV="1" rot="16200000">
              <a:off x="-1771200" y="1774440"/>
              <a:ext cx="5152680" cy="1601280"/>
            </a:xfrm>
            <a:custGeom>
              <a:avLst/>
              <a:gdLst/>
              <a:ahLst/>
              <a:rect l="l" t="t" r="r" b="b"/>
              <a:pathLst>
                <a:path w="3860800" h="120015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9f00">
                    <a:alpha val="20000"/>
                  </a:srgbClr>
                </a:gs>
                <a:gs pos="100000">
                  <a:srgbClr val="cc0000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7" name="PlaceHolder 10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8" name="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1"/>
          <p:cNvGrpSpPr/>
          <p:nvPr/>
        </p:nvGrpSpPr>
        <p:grpSpPr>
          <a:xfrm>
            <a:off x="7050240" y="0"/>
            <a:ext cx="2092680" cy="5153760"/>
            <a:chOff x="7050240" y="0"/>
            <a:chExt cx="2092680" cy="5153760"/>
          </a:xfrm>
        </p:grpSpPr>
        <p:sp>
          <p:nvSpPr>
            <p:cNvPr id="216" name="CustomShape 2"/>
            <p:cNvSpPr/>
            <p:nvPr/>
          </p:nvSpPr>
          <p:spPr>
            <a:xfrm flipV="1" rot="5400000">
              <a:off x="5519880" y="1529280"/>
              <a:ext cx="5152680" cy="2092680"/>
            </a:xfrm>
            <a:custGeom>
              <a:avLst/>
              <a:gdLst/>
              <a:ahLst/>
              <a:rect l="l" t="t" r="r" b="b"/>
              <a:pathLst>
                <a:path w="3860800" h="156845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3"/>
            <p:cNvSpPr/>
            <p:nvPr/>
          </p:nvSpPr>
          <p:spPr>
            <a:xfrm flipV="1" rot="5400000">
              <a:off x="6006240" y="2017080"/>
              <a:ext cx="5152680" cy="1118160"/>
            </a:xfrm>
            <a:custGeom>
              <a:avLst/>
              <a:gdLst/>
              <a:ahLst/>
              <a:rect l="l" t="t" r="r" b="b"/>
              <a:pathLst>
                <a:path w="3860800" h="8382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 rotWithShape="0">
              <a:gsLst>
                <a:gs pos="0">
                  <a:srgbClr val="f20122">
                    <a:alpha val="20000"/>
                  </a:srgbClr>
                </a:gs>
                <a:gs pos="100000">
                  <a:srgbClr val="ff6a00">
                    <a:alpha val="20000"/>
                  </a:srgbClr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4"/>
            <p:cNvSpPr/>
            <p:nvPr/>
          </p:nvSpPr>
          <p:spPr>
            <a:xfrm flipV="1" rot="5400000">
              <a:off x="5762880" y="1776240"/>
              <a:ext cx="5152680" cy="1601280"/>
            </a:xfrm>
            <a:custGeom>
              <a:avLst/>
              <a:gdLst/>
              <a:ahLst/>
              <a:rect l="l" t="t" r="r" b="b"/>
              <a:pathLst>
                <a:path w="3860800" h="120015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9f00">
                    <a:alpha val="20000"/>
                  </a:srgbClr>
                </a:gs>
                <a:gs pos="100000">
                  <a:srgbClr val="cc0000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9" name="PlaceHolder 5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888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1"/>
          <p:cNvGrpSpPr/>
          <p:nvPr/>
        </p:nvGrpSpPr>
        <p:grpSpPr>
          <a:xfrm>
            <a:off x="7050240" y="0"/>
            <a:ext cx="2092680" cy="5153760"/>
            <a:chOff x="7050240" y="0"/>
            <a:chExt cx="2092680" cy="5153760"/>
          </a:xfrm>
        </p:grpSpPr>
        <p:sp>
          <p:nvSpPr>
            <p:cNvPr id="258" name="CustomShape 2"/>
            <p:cNvSpPr/>
            <p:nvPr/>
          </p:nvSpPr>
          <p:spPr>
            <a:xfrm flipV="1" rot="5400000">
              <a:off x="5519880" y="1529280"/>
              <a:ext cx="5152680" cy="2092680"/>
            </a:xfrm>
            <a:custGeom>
              <a:avLst/>
              <a:gdLst/>
              <a:ahLst/>
              <a:rect l="l" t="t" r="r" b="b"/>
              <a:pathLst>
                <a:path w="3860800" h="156845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3"/>
            <p:cNvSpPr/>
            <p:nvPr/>
          </p:nvSpPr>
          <p:spPr>
            <a:xfrm flipV="1" rot="5400000">
              <a:off x="6006240" y="2017080"/>
              <a:ext cx="5152680" cy="1118160"/>
            </a:xfrm>
            <a:custGeom>
              <a:avLst/>
              <a:gdLst/>
              <a:ahLst/>
              <a:rect l="l" t="t" r="r" b="b"/>
              <a:pathLst>
                <a:path w="3860800" h="8382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 rotWithShape="0">
              <a:gsLst>
                <a:gs pos="0">
                  <a:srgbClr val="f20122">
                    <a:alpha val="20000"/>
                  </a:srgbClr>
                </a:gs>
                <a:gs pos="100000">
                  <a:srgbClr val="ff6a00">
                    <a:alpha val="20000"/>
                  </a:srgbClr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4"/>
            <p:cNvSpPr/>
            <p:nvPr/>
          </p:nvSpPr>
          <p:spPr>
            <a:xfrm flipV="1" rot="5400000">
              <a:off x="5762880" y="1776240"/>
              <a:ext cx="5152680" cy="1601280"/>
            </a:xfrm>
            <a:custGeom>
              <a:avLst/>
              <a:gdLst/>
              <a:ahLst/>
              <a:rect l="l" t="t" r="r" b="b"/>
              <a:pathLst>
                <a:path w="3860800" h="120015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9f00">
                    <a:alpha val="20000"/>
                  </a:srgbClr>
                </a:gs>
                <a:gs pos="100000">
                  <a:srgbClr val="cc0000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1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roup 1"/>
          <p:cNvGrpSpPr/>
          <p:nvPr/>
        </p:nvGrpSpPr>
        <p:grpSpPr>
          <a:xfrm>
            <a:off x="7050240" y="0"/>
            <a:ext cx="2092680" cy="5153760"/>
            <a:chOff x="7050240" y="0"/>
            <a:chExt cx="2092680" cy="5153760"/>
          </a:xfrm>
        </p:grpSpPr>
        <p:sp>
          <p:nvSpPr>
            <p:cNvPr id="300" name="CustomShape 2"/>
            <p:cNvSpPr/>
            <p:nvPr/>
          </p:nvSpPr>
          <p:spPr>
            <a:xfrm flipV="1" rot="5400000">
              <a:off x="5519880" y="1529280"/>
              <a:ext cx="5152680" cy="2092680"/>
            </a:xfrm>
            <a:custGeom>
              <a:avLst/>
              <a:gdLst/>
              <a:ahLst/>
              <a:rect l="l" t="t" r="r" b="b"/>
              <a:pathLst>
                <a:path w="3860800" h="156845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3"/>
            <p:cNvSpPr/>
            <p:nvPr/>
          </p:nvSpPr>
          <p:spPr>
            <a:xfrm flipV="1" rot="5400000">
              <a:off x="6006240" y="2017080"/>
              <a:ext cx="5152680" cy="1118160"/>
            </a:xfrm>
            <a:custGeom>
              <a:avLst/>
              <a:gdLst/>
              <a:ahLst/>
              <a:rect l="l" t="t" r="r" b="b"/>
              <a:pathLst>
                <a:path w="3860800" h="8382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 rotWithShape="0">
              <a:gsLst>
                <a:gs pos="0">
                  <a:srgbClr val="f20122">
                    <a:alpha val="20000"/>
                  </a:srgbClr>
                </a:gs>
                <a:gs pos="100000">
                  <a:srgbClr val="ff6a00">
                    <a:alpha val="20000"/>
                  </a:srgbClr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4"/>
            <p:cNvSpPr/>
            <p:nvPr/>
          </p:nvSpPr>
          <p:spPr>
            <a:xfrm flipV="1" rot="5400000">
              <a:off x="5762880" y="1776240"/>
              <a:ext cx="5152680" cy="1601280"/>
            </a:xfrm>
            <a:custGeom>
              <a:avLst/>
              <a:gdLst/>
              <a:ahLst/>
              <a:rect l="l" t="t" r="r" b="b"/>
              <a:pathLst>
                <a:path w="3860800" h="120015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9f00">
                    <a:alpha val="20000"/>
                  </a:srgbClr>
                </a:gs>
                <a:gs pos="100000">
                  <a:srgbClr val="cc0000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3" name="PlaceHolder 5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888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roup 1"/>
          <p:cNvGrpSpPr/>
          <p:nvPr/>
        </p:nvGrpSpPr>
        <p:grpSpPr>
          <a:xfrm>
            <a:off x="7050240" y="0"/>
            <a:ext cx="2092680" cy="5153760"/>
            <a:chOff x="7050240" y="0"/>
            <a:chExt cx="2092680" cy="5153760"/>
          </a:xfrm>
        </p:grpSpPr>
        <p:sp>
          <p:nvSpPr>
            <p:cNvPr id="342" name="CustomShape 2"/>
            <p:cNvSpPr/>
            <p:nvPr/>
          </p:nvSpPr>
          <p:spPr>
            <a:xfrm flipV="1" rot="5400000">
              <a:off x="5519880" y="1529280"/>
              <a:ext cx="5152680" cy="2092680"/>
            </a:xfrm>
            <a:custGeom>
              <a:avLst/>
              <a:gdLst/>
              <a:ahLst/>
              <a:rect l="l" t="t" r="r" b="b"/>
              <a:pathLst>
                <a:path w="3860800" h="156845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3"/>
            <p:cNvSpPr/>
            <p:nvPr/>
          </p:nvSpPr>
          <p:spPr>
            <a:xfrm flipV="1" rot="5400000">
              <a:off x="6006240" y="2017080"/>
              <a:ext cx="5152680" cy="1118160"/>
            </a:xfrm>
            <a:custGeom>
              <a:avLst/>
              <a:gdLst/>
              <a:ahLst/>
              <a:rect l="l" t="t" r="r" b="b"/>
              <a:pathLst>
                <a:path w="3860800" h="8382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 rotWithShape="0">
              <a:gsLst>
                <a:gs pos="0">
                  <a:srgbClr val="f20122">
                    <a:alpha val="20000"/>
                  </a:srgbClr>
                </a:gs>
                <a:gs pos="100000">
                  <a:srgbClr val="ff6a00">
                    <a:alpha val="20000"/>
                  </a:srgbClr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4"/>
            <p:cNvSpPr/>
            <p:nvPr/>
          </p:nvSpPr>
          <p:spPr>
            <a:xfrm flipV="1" rot="5400000">
              <a:off x="5762880" y="1776240"/>
              <a:ext cx="5152680" cy="1601280"/>
            </a:xfrm>
            <a:custGeom>
              <a:avLst/>
              <a:gdLst/>
              <a:ahLst/>
              <a:rect l="l" t="t" r="r" b="b"/>
              <a:pathLst>
                <a:path w="3860800" h="120015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9f00">
                    <a:alpha val="20000"/>
                  </a:srgbClr>
                </a:gs>
                <a:gs pos="100000">
                  <a:srgbClr val="cc0000">
                    <a:alpha val="20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46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://www.google.com/sheets/about/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0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://www.slidescarnival.com/" TargetMode="External"/><Relationship Id="rId2" Type="http://schemas.openxmlformats.org/officeDocument/2006/relationships/hyperlink" Target="http://unsplash.com/" TargetMode="External"/><Relationship Id="rId3" Type="http://schemas.openxmlformats.org/officeDocument/2006/relationships/slideLayout" Target="../slideLayouts/slideLayout6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www.fontsquirrel.com/fonts/lato" TargetMode="External"/><Relationship Id="rId2" Type="http://schemas.openxmlformats.org/officeDocument/2006/relationships/slideLayout" Target="../slideLayouts/slideLayout6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twitter.com/googledocs/status/730087240156643328" TargetMode="External"/><Relationship Id="rId2" Type="http://schemas.openxmlformats.org/officeDocument/2006/relationships/slideLayout" Target="../slideLayouts/slideLayout6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www.slidescarnival.com/help-use-presentation-template" TargetMode="External"/><Relationship Id="rId2" Type="http://schemas.openxmlformats.org/officeDocument/2006/relationships/hyperlink" Target="http://www.slidescarnival.com/copyright-and-legal-information" TargetMode="External"/><Relationship Id="rId3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1034280" y="925200"/>
            <a:ext cx="707472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IN" sz="5400" spc="-1" strike="noStrike">
                <a:solidFill>
                  <a:srgbClr val="222222"/>
                </a:solidFill>
                <a:latin typeface="Lato Black"/>
                <a:ea typeface="Lato Black"/>
              </a:rPr>
              <a:t>Building a corpus for HASOC</a:t>
            </a:r>
            <a:endParaRPr b="0" lang="en-IN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738000" y="517680"/>
            <a:ext cx="628344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22222"/>
                </a:solidFill>
                <a:latin typeface="Lato Black"/>
                <a:ea typeface="Lato Black"/>
              </a:rPr>
              <a:t>In two or three columns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738000" y="1475640"/>
            <a:ext cx="1901880" cy="29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222222"/>
                </a:solidFill>
                <a:latin typeface="Lato Light"/>
                <a:ea typeface="Lato Light"/>
              </a:rPr>
              <a:t>Yellow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800" spc="-1" strike="noStrike">
                <a:solidFill>
                  <a:srgbClr val="222222"/>
                </a:solidFill>
                <a:latin typeface="Lato Light"/>
                <a:ea typeface="Lato Light"/>
              </a:rPr>
              <a:t>Is the color of gold, butter and ripe lemons. In the spectrum of visible light, yellow is found between green and orange.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67" name="CustomShape 3"/>
          <p:cNvSpPr/>
          <p:nvPr/>
        </p:nvSpPr>
        <p:spPr>
          <a:xfrm>
            <a:off x="2928600" y="1475640"/>
            <a:ext cx="1901880" cy="29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222222"/>
                </a:solidFill>
                <a:latin typeface="Lato Light"/>
                <a:ea typeface="Lato Light"/>
              </a:rPr>
              <a:t>Blue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800" spc="-1" strike="noStrike">
                <a:solidFill>
                  <a:srgbClr val="222222"/>
                </a:solidFill>
                <a:latin typeface="Lato Light"/>
                <a:ea typeface="Lato Light"/>
              </a:rPr>
              <a:t>Is the colour of the clear sky and the deep sea. It is located between violet and green on the optical spectrum.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68" name="CustomShape 4"/>
          <p:cNvSpPr/>
          <p:nvPr/>
        </p:nvSpPr>
        <p:spPr>
          <a:xfrm>
            <a:off x="5119200" y="1475640"/>
            <a:ext cx="1901880" cy="29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222222"/>
                </a:solidFill>
                <a:latin typeface="Lato Light"/>
                <a:ea typeface="Lato Light"/>
              </a:rPr>
              <a:t>Red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800" spc="-1" strike="noStrike">
                <a:solidFill>
                  <a:srgbClr val="222222"/>
                </a:solidFill>
                <a:latin typeface="Lato Light"/>
                <a:ea typeface="Lato Light"/>
              </a:rPr>
              <a:t>Is the color of blood, and because of this it has historically been associated with sacrifice, danger and courage.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469" name="CustomShape 5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6B10EE01-C1FD-4035-BDEE-A493A7C0B319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738000" y="1050840"/>
            <a:ext cx="331092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22222"/>
                </a:solidFill>
                <a:latin typeface="Lato Black"/>
                <a:ea typeface="Lato Black"/>
              </a:rPr>
              <a:t>A picture is worth a thousand words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471" name="CustomShape 2"/>
          <p:cNvSpPr/>
          <p:nvPr/>
        </p:nvSpPr>
        <p:spPr>
          <a:xfrm>
            <a:off x="738000" y="2009160"/>
            <a:ext cx="3310920" cy="23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A complex idea can be conveyed with just a single still image, namely making it possible to absorb large amounts of data quickly.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472" name="Google Shape;170;p21" descr=""/>
          <p:cNvPicPr/>
          <p:nvPr/>
        </p:nvPicPr>
        <p:blipFill>
          <a:blip r:embed="rId1"/>
          <a:stretch/>
        </p:blipFill>
        <p:spPr>
          <a:xfrm>
            <a:off x="4367880" y="537840"/>
            <a:ext cx="4067280" cy="4067280"/>
          </a:xfrm>
          <a:prstGeom prst="rect">
            <a:avLst/>
          </a:prstGeom>
          <a:ln>
            <a:noFill/>
          </a:ln>
          <a:effectLst>
            <a:outerShdw algn="bl" blurRad="342900" dir="5400000" dist="114480" rotWithShape="0">
              <a:schemeClr val="dk1">
                <a:alpha val="23000"/>
              </a:schemeClr>
            </a:outerShdw>
          </a:effectLst>
        </p:spPr>
      </p:pic>
      <p:sp>
        <p:nvSpPr>
          <p:cNvPr id="473" name="CustomShape 3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F087BF75-1AB7-47C6-AA8B-B155E90819A4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630360" y="650520"/>
            <a:ext cx="2655720" cy="137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Lato Black"/>
                <a:ea typeface="Lato Black"/>
              </a:rPr>
              <a:t>Want big impact?</a:t>
            </a:r>
            <a:br/>
            <a:r>
              <a:rPr b="0" lang="en-IN" sz="2400" spc="-1" strike="noStrike">
                <a:solidFill>
                  <a:srgbClr val="ffffff"/>
                </a:solidFill>
                <a:latin typeface="Lato Black"/>
                <a:ea typeface="Lato Black"/>
              </a:rPr>
              <a:t>Use big image.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75" name="CustomShape 2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DA41D369-2698-4518-8E89-F4B2F98C3ECC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738000" y="517680"/>
            <a:ext cx="2572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22222"/>
                </a:solidFill>
                <a:latin typeface="Lato Black"/>
                <a:ea typeface="Lato Black"/>
              </a:rPr>
              <a:t>Use diagrams to explain your ideas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653750FD-E128-4014-9685-C423366F1220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Arial"/>
            </a:endParaRPr>
          </a:p>
        </p:txBody>
      </p:sp>
      <p:sp>
        <p:nvSpPr>
          <p:cNvPr id="478" name="CustomShape 3"/>
          <p:cNvSpPr/>
          <p:nvPr/>
        </p:nvSpPr>
        <p:spPr>
          <a:xfrm rot="18319800">
            <a:off x="4795200" y="1907280"/>
            <a:ext cx="1322640" cy="13201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4"/>
          <p:cNvSpPr/>
          <p:nvPr/>
        </p:nvSpPr>
        <p:spPr>
          <a:xfrm rot="18319800">
            <a:off x="5024880" y="2563560"/>
            <a:ext cx="3183480" cy="1211040"/>
          </a:xfrm>
          <a:custGeom>
            <a:avLst/>
            <a:gdLst/>
            <a:ahLst/>
            <a:rect l="l" t="t" r="r" b="b"/>
            <a:pathLst>
              <a:path w="492" h="187">
                <a:moveTo>
                  <a:pt x="457" y="0"/>
                </a:moveTo>
                <a:cubicBezTo>
                  <a:pt x="416" y="91"/>
                  <a:pt x="325" y="155"/>
                  <a:pt x="218" y="155"/>
                </a:cubicBezTo>
                <a:cubicBezTo>
                  <a:pt x="137" y="155"/>
                  <a:pt x="64" y="118"/>
                  <a:pt x="17" y="60"/>
                </a:cubicBezTo>
                <a:cubicBezTo>
                  <a:pt x="11" y="70"/>
                  <a:pt x="5" y="80"/>
                  <a:pt x="0" y="90"/>
                </a:cubicBezTo>
                <a:cubicBezTo>
                  <a:pt x="54" y="150"/>
                  <a:pt x="132" y="187"/>
                  <a:pt x="218" y="187"/>
                </a:cubicBezTo>
                <a:cubicBezTo>
                  <a:pt x="343" y="187"/>
                  <a:pt x="449" y="109"/>
                  <a:pt x="492" y="0"/>
                </a:cubicBezTo>
                <a:cubicBezTo>
                  <a:pt x="480" y="0"/>
                  <a:pt x="468" y="1"/>
                  <a:pt x="457" y="0"/>
                </a:cubicBezTo>
                <a:close/>
              </a:path>
            </a:pathLst>
          </a:custGeom>
          <a:gradFill rotWithShape="0">
            <a:gsLst>
              <a:gs pos="0">
                <a:srgbClr val="ffc486"/>
              </a:gs>
              <a:gs pos="100000">
                <a:srgbClr val="ff866b"/>
              </a:gs>
            </a:gsLst>
            <a:lin ang="18324000"/>
          </a:gra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5"/>
          <p:cNvSpPr/>
          <p:nvPr/>
        </p:nvSpPr>
        <p:spPr>
          <a:xfrm rot="18319800">
            <a:off x="4989600" y="2459880"/>
            <a:ext cx="2728800" cy="1204560"/>
          </a:xfrm>
          <a:custGeom>
            <a:avLst/>
            <a:gdLst/>
            <a:ahLst/>
            <a:rect l="l" t="t" r="r" b="b"/>
            <a:pathLst>
              <a:path w="440" h="194">
                <a:moveTo>
                  <a:pt x="262" y="39"/>
                </a:moveTo>
                <a:cubicBezTo>
                  <a:pt x="206" y="71"/>
                  <a:pt x="134" y="53"/>
                  <a:pt x="100" y="0"/>
                </a:cubicBezTo>
                <a:cubicBezTo>
                  <a:pt x="57" y="25"/>
                  <a:pt x="24" y="60"/>
                  <a:pt x="0" y="99"/>
                </a:cubicBezTo>
                <a:cubicBezTo>
                  <a:pt x="47" y="157"/>
                  <a:pt x="120" y="194"/>
                  <a:pt x="201" y="194"/>
                </a:cubicBezTo>
                <a:cubicBezTo>
                  <a:pt x="308" y="194"/>
                  <a:pt x="399" y="130"/>
                  <a:pt x="440" y="39"/>
                </a:cubicBezTo>
                <a:cubicBezTo>
                  <a:pt x="393" y="37"/>
                  <a:pt x="346" y="24"/>
                  <a:pt x="303" y="0"/>
                </a:cubicBezTo>
                <a:cubicBezTo>
                  <a:pt x="292" y="15"/>
                  <a:pt x="279" y="29"/>
                  <a:pt x="262" y="39"/>
                </a:cubicBezTo>
                <a:close/>
              </a:path>
            </a:pathLst>
          </a:custGeom>
          <a:solidFill>
            <a:schemeClr val="accent4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6"/>
          <p:cNvSpPr/>
          <p:nvPr/>
        </p:nvSpPr>
        <p:spPr>
          <a:xfrm rot="17820600">
            <a:off x="5621760" y="2863800"/>
            <a:ext cx="1577160" cy="5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000" spc="-1" strike="noStrike">
                <a:solidFill>
                  <a:srgbClr val="ffffff"/>
                </a:solidFill>
                <a:latin typeface="Lato"/>
                <a:ea typeface="Lato"/>
              </a:rPr>
              <a:t>Vestibulum congue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82" name="CustomShape 7"/>
          <p:cNvSpPr/>
          <p:nvPr/>
        </p:nvSpPr>
        <p:spPr>
          <a:xfrm rot="18319800">
            <a:off x="4298760" y="297000"/>
            <a:ext cx="2187720" cy="2485080"/>
          </a:xfrm>
          <a:custGeom>
            <a:avLst/>
            <a:gdLst/>
            <a:ahLst/>
            <a:rect l="l" t="t" r="r" b="b"/>
            <a:pathLst>
              <a:path w="338" h="384">
                <a:moveTo>
                  <a:pt x="45" y="32"/>
                </a:moveTo>
                <a:cubicBezTo>
                  <a:pt x="189" y="32"/>
                  <a:pt x="306" y="148"/>
                  <a:pt x="306" y="292"/>
                </a:cubicBezTo>
                <a:cubicBezTo>
                  <a:pt x="306" y="325"/>
                  <a:pt x="300" y="355"/>
                  <a:pt x="289" y="384"/>
                </a:cubicBezTo>
                <a:cubicBezTo>
                  <a:pt x="301" y="384"/>
                  <a:pt x="312" y="384"/>
                  <a:pt x="324" y="383"/>
                </a:cubicBezTo>
                <a:cubicBezTo>
                  <a:pt x="333" y="354"/>
                  <a:pt x="338" y="324"/>
                  <a:pt x="338" y="292"/>
                </a:cubicBezTo>
                <a:cubicBezTo>
                  <a:pt x="338" y="131"/>
                  <a:pt x="207" y="0"/>
                  <a:pt x="45" y="0"/>
                </a:cubicBezTo>
                <a:cubicBezTo>
                  <a:pt x="30" y="0"/>
                  <a:pt x="15" y="1"/>
                  <a:pt x="0" y="3"/>
                </a:cubicBezTo>
                <a:cubicBezTo>
                  <a:pt x="6" y="13"/>
                  <a:pt x="12" y="23"/>
                  <a:pt x="18" y="33"/>
                </a:cubicBezTo>
                <a:cubicBezTo>
                  <a:pt x="27" y="32"/>
                  <a:pt x="36" y="32"/>
                  <a:pt x="45" y="32"/>
                </a:cubicBezTo>
                <a:close/>
              </a:path>
            </a:pathLst>
          </a:custGeom>
          <a:gradFill rotWithShape="0">
            <a:gsLst>
              <a:gs pos="0">
                <a:srgbClr val="ffc486"/>
              </a:gs>
              <a:gs pos="100000">
                <a:srgbClr val="ff866b"/>
              </a:gs>
            </a:gsLst>
            <a:lin ang="18324000"/>
          </a:gra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8"/>
          <p:cNvSpPr/>
          <p:nvPr/>
        </p:nvSpPr>
        <p:spPr>
          <a:xfrm rot="18319800">
            <a:off x="4556520" y="581400"/>
            <a:ext cx="1789560" cy="2185200"/>
          </a:xfrm>
          <a:custGeom>
            <a:avLst/>
            <a:gdLst/>
            <a:ahLst/>
            <a:rect l="l" t="t" r="r" b="b"/>
            <a:pathLst>
              <a:path w="288" h="352">
                <a:moveTo>
                  <a:pt x="27" y="0"/>
                </a:moveTo>
                <a:cubicBezTo>
                  <a:pt x="18" y="0"/>
                  <a:pt x="9" y="0"/>
                  <a:pt x="0" y="1"/>
                </a:cubicBezTo>
                <a:cubicBezTo>
                  <a:pt x="21" y="43"/>
                  <a:pt x="34" y="90"/>
                  <a:pt x="35" y="140"/>
                </a:cubicBezTo>
                <a:cubicBezTo>
                  <a:pt x="74" y="142"/>
                  <a:pt x="111" y="163"/>
                  <a:pt x="132" y="200"/>
                </a:cubicBezTo>
                <a:cubicBezTo>
                  <a:pt x="153" y="236"/>
                  <a:pt x="153" y="279"/>
                  <a:pt x="136" y="315"/>
                </a:cubicBezTo>
                <a:cubicBezTo>
                  <a:pt x="179" y="339"/>
                  <a:pt x="225" y="351"/>
                  <a:pt x="271" y="352"/>
                </a:cubicBezTo>
                <a:cubicBezTo>
                  <a:pt x="282" y="323"/>
                  <a:pt x="288" y="293"/>
                  <a:pt x="288" y="260"/>
                </a:cubicBezTo>
                <a:cubicBezTo>
                  <a:pt x="288" y="116"/>
                  <a:pt x="171" y="0"/>
                  <a:pt x="27" y="0"/>
                </a:cubicBezTo>
                <a:close/>
              </a:path>
            </a:pathLst>
          </a:custGeom>
          <a:solidFill>
            <a:schemeClr val="accent3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9"/>
          <p:cNvSpPr/>
          <p:nvPr/>
        </p:nvSpPr>
        <p:spPr>
          <a:xfrm>
            <a:off x="4672080" y="1153080"/>
            <a:ext cx="1577160" cy="5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000" spc="-1" strike="noStrike">
                <a:solidFill>
                  <a:srgbClr val="ffffff"/>
                </a:solidFill>
                <a:latin typeface="Lato"/>
                <a:ea typeface="Lato"/>
              </a:rPr>
              <a:t>Vestibulum congue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85" name="CustomShape 10"/>
          <p:cNvSpPr/>
          <p:nvPr/>
        </p:nvSpPr>
        <p:spPr>
          <a:xfrm rot="18319800">
            <a:off x="3747960" y="1740960"/>
            <a:ext cx="1624320" cy="3044880"/>
          </a:xfrm>
          <a:custGeom>
            <a:avLst/>
            <a:gdLst/>
            <a:ahLst/>
            <a:rect l="l" t="t" r="r" b="b"/>
            <a:pathLst>
              <a:path w="251" h="470">
                <a:moveTo>
                  <a:pt x="32" y="286"/>
                </a:moveTo>
                <a:cubicBezTo>
                  <a:pt x="32" y="157"/>
                  <a:pt x="127" y="49"/>
                  <a:pt x="251" y="29"/>
                </a:cubicBezTo>
                <a:cubicBezTo>
                  <a:pt x="245" y="19"/>
                  <a:pt x="239" y="9"/>
                  <a:pt x="233" y="0"/>
                </a:cubicBezTo>
                <a:cubicBezTo>
                  <a:pt x="100" y="28"/>
                  <a:pt x="0" y="145"/>
                  <a:pt x="0" y="286"/>
                </a:cubicBezTo>
                <a:cubicBezTo>
                  <a:pt x="0" y="356"/>
                  <a:pt x="25" y="420"/>
                  <a:pt x="65" y="470"/>
                </a:cubicBezTo>
                <a:cubicBezTo>
                  <a:pt x="70" y="460"/>
                  <a:pt x="76" y="450"/>
                  <a:pt x="82" y="440"/>
                </a:cubicBezTo>
                <a:cubicBezTo>
                  <a:pt x="51" y="397"/>
                  <a:pt x="32" y="344"/>
                  <a:pt x="32" y="286"/>
                </a:cubicBezTo>
                <a:close/>
              </a:path>
            </a:pathLst>
          </a:custGeom>
          <a:gradFill rotWithShape="0">
            <a:gsLst>
              <a:gs pos="0">
                <a:srgbClr val="ffc486"/>
              </a:gs>
              <a:gs pos="100000">
                <a:srgbClr val="ff866b"/>
              </a:gs>
            </a:gsLst>
            <a:lin ang="18324000"/>
          </a:gra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11"/>
          <p:cNvSpPr/>
          <p:nvPr/>
        </p:nvSpPr>
        <p:spPr>
          <a:xfrm rot="18319800">
            <a:off x="3925800" y="1789560"/>
            <a:ext cx="1575000" cy="2549880"/>
          </a:xfrm>
          <a:custGeom>
            <a:avLst/>
            <a:gdLst/>
            <a:ahLst/>
            <a:rect l="l" t="t" r="r" b="b"/>
            <a:pathLst>
              <a:path w="254" h="411">
                <a:moveTo>
                  <a:pt x="152" y="311"/>
                </a:moveTo>
                <a:cubicBezTo>
                  <a:pt x="124" y="254"/>
                  <a:pt x="145" y="185"/>
                  <a:pt x="200" y="153"/>
                </a:cubicBezTo>
                <a:cubicBezTo>
                  <a:pt x="217" y="143"/>
                  <a:pt x="236" y="137"/>
                  <a:pt x="254" y="136"/>
                </a:cubicBezTo>
                <a:cubicBezTo>
                  <a:pt x="253" y="87"/>
                  <a:pt x="241" y="41"/>
                  <a:pt x="219" y="0"/>
                </a:cubicBezTo>
                <a:cubicBezTo>
                  <a:pt x="95" y="20"/>
                  <a:pt x="0" y="128"/>
                  <a:pt x="0" y="257"/>
                </a:cubicBezTo>
                <a:cubicBezTo>
                  <a:pt x="0" y="315"/>
                  <a:pt x="19" y="368"/>
                  <a:pt x="50" y="411"/>
                </a:cubicBezTo>
                <a:cubicBezTo>
                  <a:pt x="75" y="371"/>
                  <a:pt x="110" y="337"/>
                  <a:pt x="152" y="311"/>
                </a:cubicBezTo>
                <a:close/>
              </a:path>
            </a:pathLst>
          </a:custGeom>
          <a:solidFill>
            <a:schemeClr val="accent1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12"/>
          <p:cNvSpPr/>
          <p:nvPr/>
        </p:nvSpPr>
        <p:spPr>
          <a:xfrm flipH="1" rot="3725400">
            <a:off x="3754440" y="2863440"/>
            <a:ext cx="1576800" cy="5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000" spc="-1" strike="noStrike">
                <a:solidFill>
                  <a:srgbClr val="ffffff"/>
                </a:solidFill>
                <a:latin typeface="Lato"/>
                <a:ea typeface="Lato"/>
              </a:rPr>
              <a:t>Vestibulum congue 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738000" y="517680"/>
            <a:ext cx="60339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22222"/>
                </a:solidFill>
                <a:latin typeface="Lato Black"/>
                <a:ea typeface="Lato Black"/>
              </a:rPr>
              <a:t>And tables to compare data</a:t>
            </a:r>
            <a:endParaRPr b="0" lang="en-IN" sz="3000" spc="-1" strike="noStrike">
              <a:latin typeface="Arial"/>
            </a:endParaRPr>
          </a:p>
        </p:txBody>
      </p:sp>
      <p:graphicFrame>
        <p:nvGraphicFramePr>
          <p:cNvPr id="489" name="Table 2"/>
          <p:cNvGraphicFramePr/>
          <p:nvPr/>
        </p:nvGraphicFramePr>
        <p:xfrm>
          <a:off x="737640" y="1716840"/>
          <a:ext cx="6033960" cy="2531520"/>
        </p:xfrm>
        <a:graphic>
          <a:graphicData uri="http://schemas.openxmlformats.org/drawingml/2006/table">
            <a:tbl>
              <a:tblPr/>
              <a:tblGrid>
                <a:gridCol w="1508400"/>
                <a:gridCol w="1508400"/>
                <a:gridCol w="1508400"/>
                <a:gridCol w="1509120"/>
              </a:tblGrid>
              <a:tr h="632880">
                <a:tc>
                  <a:tcPr marL="91080" marR="91080">
                    <a:lnL w="28080">
                      <a:solidFill>
                        <a:srgbClr val="f20122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28080">
                      <a:solidFill>
                        <a:srgbClr val="f20122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Lato Light"/>
                          <a:ea typeface="Lato Light"/>
                        </a:rPr>
                        <a:t>A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28080">
                      <a:solidFill>
                        <a:srgbClr val="f20122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Lato Light"/>
                          <a:ea typeface="Lato Light"/>
                        </a:rPr>
                        <a:t>B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28080">
                      <a:solidFill>
                        <a:srgbClr val="f20122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Lato Light"/>
                          <a:ea typeface="Lato Light"/>
                        </a:rPr>
                        <a:t>C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d9d9d9"/>
                      </a:solidFill>
                    </a:lnL>
                    <a:lnR w="28080">
                      <a:solidFill>
                        <a:srgbClr val="f20122"/>
                      </a:solidFill>
                    </a:lnR>
                    <a:lnT w="28080">
                      <a:solidFill>
                        <a:srgbClr val="f20122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noFill/>
                  </a:tcPr>
                </a:tc>
              </a:tr>
              <a:tr h="632880">
                <a:tc>
                  <a:txBody>
                    <a:bodyPr lIns="91080" r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Lato Light"/>
                          <a:ea typeface="Lato Light"/>
                        </a:rPr>
                        <a:t>Yellow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080" marR="91080">
                    <a:lnL w="28080">
                      <a:solidFill>
                        <a:srgbClr val="f20122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20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7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d9d9d9"/>
                      </a:solidFill>
                    </a:lnL>
                    <a:lnR w="28080">
                      <a:solidFill>
                        <a:srgbClr val="f20122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noFill/>
                  </a:tcPr>
                </a:tc>
              </a:tr>
              <a:tr h="632880">
                <a:tc>
                  <a:txBody>
                    <a:bodyPr lIns="91080" r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Lato Light"/>
                          <a:ea typeface="Lato Light"/>
                        </a:rPr>
                        <a:t>Blue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080" marR="91080">
                    <a:lnL w="28080">
                      <a:solidFill>
                        <a:srgbClr val="f20122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30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15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10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d9d9d9"/>
                      </a:solidFill>
                    </a:lnL>
                    <a:lnR w="28080">
                      <a:solidFill>
                        <a:srgbClr val="f20122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noFill/>
                  </a:tcPr>
                </a:tc>
              </a:tr>
              <a:tr h="633240">
                <a:tc>
                  <a:txBody>
                    <a:bodyPr lIns="91080" r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Lato Light"/>
                          <a:ea typeface="Lato Light"/>
                        </a:rPr>
                        <a:t>Orange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080" marR="91080">
                    <a:lnL w="28080">
                      <a:solidFill>
                        <a:srgbClr val="f20122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28080">
                      <a:solidFill>
                        <a:srgbClr val="f20122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28080">
                      <a:solidFill>
                        <a:srgbClr val="f20122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24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28080">
                      <a:solidFill>
                        <a:srgbClr val="f20122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16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d9d9d9"/>
                      </a:solidFill>
                    </a:lnL>
                    <a:lnR w="28080">
                      <a:solidFill>
                        <a:srgbClr val="f20122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28080">
                      <a:solidFill>
                        <a:srgbClr val="f20122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0" name="CustomShape 3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33EE76FE-D473-47F0-8A7F-E47510E376B5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590760" y="942480"/>
            <a:ext cx="7495200" cy="3570120"/>
          </a:xfrm>
          <a:custGeom>
            <a:avLst/>
            <a:gdLst/>
            <a:ahLst/>
            <a:rect l="l" t="t" r="r" b="b"/>
            <a:pathLst>
              <a:path w="285750" h="136125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algn="bl" blurRad="214313" dir="5400000" dist="57240" rotWithShape="0">
              <a:schemeClr val="dk1">
                <a:alpha val="1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2" name="CustomShape 2"/>
          <p:cNvSpPr/>
          <p:nvPr/>
        </p:nvSpPr>
        <p:spPr>
          <a:xfrm>
            <a:off x="738000" y="136440"/>
            <a:ext cx="60339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Lato Black"/>
                <a:ea typeface="Lato Black"/>
              </a:rPr>
              <a:t>Maps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93" name="CustomShape 3"/>
          <p:cNvSpPr/>
          <p:nvPr/>
        </p:nvSpPr>
        <p:spPr>
          <a:xfrm>
            <a:off x="1895760" y="1734480"/>
            <a:ext cx="731520" cy="20196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Lato Light"/>
                <a:ea typeface="Lato Light"/>
              </a:rPr>
              <a:t>our office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94" name="CustomShape 4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49ACD2CF-DE2E-4BAF-812C-15EADBC3274E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Arial"/>
            </a:endParaRPr>
          </a:p>
        </p:txBody>
      </p:sp>
      <p:sp>
        <p:nvSpPr>
          <p:cNvPr id="495" name="CustomShape 5"/>
          <p:cNvSpPr/>
          <p:nvPr/>
        </p:nvSpPr>
        <p:spPr>
          <a:xfrm>
            <a:off x="1145160" y="2095200"/>
            <a:ext cx="123480" cy="123480"/>
          </a:xfrm>
          <a:prstGeom prst="ellipse">
            <a:avLst/>
          </a:prstGeom>
          <a:solidFill>
            <a:schemeClr val="dk1"/>
          </a:solidFill>
          <a:ln w="28440">
            <a:solidFill>
              <a:schemeClr val="accent4"/>
            </a:solidFill>
            <a:round/>
          </a:ln>
          <a:effectLst>
            <a:outerShdw algn="bl" blurRad="114300" dir="5400000" dist="19080" rotWithShape="0">
              <a:schemeClr val="dk1">
                <a:alpha val="2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6" name="CustomShape 6"/>
          <p:cNvSpPr/>
          <p:nvPr/>
        </p:nvSpPr>
        <p:spPr>
          <a:xfrm>
            <a:off x="2744640" y="3561480"/>
            <a:ext cx="123480" cy="123480"/>
          </a:xfrm>
          <a:prstGeom prst="ellipse">
            <a:avLst/>
          </a:prstGeom>
          <a:solidFill>
            <a:schemeClr val="dk1"/>
          </a:solidFill>
          <a:ln w="28440">
            <a:solidFill>
              <a:schemeClr val="accent4"/>
            </a:solidFill>
            <a:round/>
          </a:ln>
          <a:effectLst>
            <a:outerShdw algn="bl" blurRad="114300" dir="5400000" dist="19080" rotWithShape="0">
              <a:schemeClr val="dk1">
                <a:alpha val="2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7" name="CustomShape 7"/>
          <p:cNvSpPr/>
          <p:nvPr/>
        </p:nvSpPr>
        <p:spPr>
          <a:xfrm>
            <a:off x="3684240" y="1893960"/>
            <a:ext cx="123480" cy="123480"/>
          </a:xfrm>
          <a:prstGeom prst="ellipse">
            <a:avLst/>
          </a:prstGeom>
          <a:solidFill>
            <a:schemeClr val="dk1"/>
          </a:solidFill>
          <a:ln w="28440">
            <a:solidFill>
              <a:schemeClr val="accent4"/>
            </a:solidFill>
            <a:round/>
          </a:ln>
          <a:effectLst>
            <a:outerShdw algn="bl" blurRad="114300" dir="5400000" dist="19080" rotWithShape="0">
              <a:schemeClr val="dk1">
                <a:alpha val="2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8" name="CustomShape 8"/>
          <p:cNvSpPr/>
          <p:nvPr/>
        </p:nvSpPr>
        <p:spPr>
          <a:xfrm>
            <a:off x="4354560" y="3866040"/>
            <a:ext cx="123480" cy="123480"/>
          </a:xfrm>
          <a:prstGeom prst="ellipse">
            <a:avLst/>
          </a:prstGeom>
          <a:solidFill>
            <a:schemeClr val="dk1"/>
          </a:solidFill>
          <a:ln w="28440">
            <a:solidFill>
              <a:schemeClr val="accent4"/>
            </a:solidFill>
            <a:round/>
          </a:ln>
          <a:effectLst>
            <a:outerShdw algn="bl" blurRad="114300" dir="5400000" dist="19080" rotWithShape="0">
              <a:schemeClr val="dk1">
                <a:alpha val="2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9" name="CustomShape 9"/>
          <p:cNvSpPr/>
          <p:nvPr/>
        </p:nvSpPr>
        <p:spPr>
          <a:xfrm>
            <a:off x="6335640" y="2376360"/>
            <a:ext cx="123480" cy="123480"/>
          </a:xfrm>
          <a:prstGeom prst="ellipse">
            <a:avLst/>
          </a:prstGeom>
          <a:solidFill>
            <a:schemeClr val="dk1"/>
          </a:solidFill>
          <a:ln w="28440">
            <a:solidFill>
              <a:schemeClr val="accent4"/>
            </a:solidFill>
            <a:round/>
          </a:ln>
          <a:effectLst>
            <a:outerShdw algn="bl" blurRad="114300" dir="5400000" dist="19080" rotWithShape="0">
              <a:schemeClr val="dk1">
                <a:alpha val="2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0" name="CustomShape 10"/>
          <p:cNvSpPr/>
          <p:nvPr/>
        </p:nvSpPr>
        <p:spPr>
          <a:xfrm>
            <a:off x="6887520" y="3922560"/>
            <a:ext cx="123480" cy="123480"/>
          </a:xfrm>
          <a:prstGeom prst="ellipse">
            <a:avLst/>
          </a:prstGeom>
          <a:solidFill>
            <a:schemeClr val="dk1"/>
          </a:solidFill>
          <a:ln w="28440">
            <a:solidFill>
              <a:schemeClr val="accent4"/>
            </a:solidFill>
            <a:round/>
          </a:ln>
          <a:effectLst>
            <a:outerShdw algn="bl" blurRad="114300" dir="5400000" dist="19080" rotWithShape="0">
              <a:schemeClr val="dk1">
                <a:alpha val="2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9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685800" y="1583280"/>
            <a:ext cx="777168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IN" sz="9600" spc="-1" strike="noStrike">
                <a:solidFill>
                  <a:srgbClr val="ffffff"/>
                </a:solidFill>
                <a:latin typeface="Lato Black"/>
                <a:ea typeface="Lato Black"/>
              </a:rPr>
              <a:t>89,526,124</a:t>
            </a:r>
            <a:endParaRPr b="0" lang="en-IN" sz="9600" spc="-1" strike="noStrike"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685800" y="2840040"/>
            <a:ext cx="777168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Whoa! That’s a big number, aren’t you proud?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03" name="CustomShape 3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C431FC70-173D-49B5-84AF-960C3E2BF7CE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1411560" y="648000"/>
            <a:ext cx="5654160" cy="8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ff6a00"/>
                </a:solidFill>
                <a:latin typeface="Lato Black"/>
                <a:ea typeface="Lato Black"/>
              </a:rPr>
              <a:t>89,526,124$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505" name="CustomShape 2"/>
          <p:cNvSpPr/>
          <p:nvPr/>
        </p:nvSpPr>
        <p:spPr>
          <a:xfrm>
            <a:off x="1411560" y="1411200"/>
            <a:ext cx="5654160" cy="4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That’s a lot of money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06" name="CustomShape 3"/>
          <p:cNvSpPr/>
          <p:nvPr/>
        </p:nvSpPr>
        <p:spPr>
          <a:xfrm>
            <a:off x="1411560" y="3276720"/>
            <a:ext cx="5654160" cy="8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ca0000"/>
                </a:solidFill>
                <a:latin typeface="Lato Black"/>
                <a:ea typeface="Lato Black"/>
              </a:rPr>
              <a:t>100%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507" name="CustomShape 4"/>
          <p:cNvSpPr/>
          <p:nvPr/>
        </p:nvSpPr>
        <p:spPr>
          <a:xfrm>
            <a:off x="1411560" y="4040280"/>
            <a:ext cx="5654160" cy="4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Total success!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08" name="CustomShape 5"/>
          <p:cNvSpPr/>
          <p:nvPr/>
        </p:nvSpPr>
        <p:spPr>
          <a:xfrm>
            <a:off x="1411560" y="1962360"/>
            <a:ext cx="5654160" cy="8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f20122"/>
                </a:solidFill>
                <a:latin typeface="Lato Black"/>
                <a:ea typeface="Lato Black"/>
              </a:rPr>
              <a:t>185,244 users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509" name="CustomShape 6"/>
          <p:cNvSpPr/>
          <p:nvPr/>
        </p:nvSpPr>
        <p:spPr>
          <a:xfrm>
            <a:off x="1411560" y="2725920"/>
            <a:ext cx="5654160" cy="4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And a lot of users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10" name="CustomShape 7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A91E4B6F-A290-4DCD-A069-EC1D7CAD2B9C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Arial"/>
            </a:endParaRPr>
          </a:p>
        </p:txBody>
      </p:sp>
      <p:sp>
        <p:nvSpPr>
          <p:cNvPr id="511" name="CustomShape 8"/>
          <p:cNvSpPr/>
          <p:nvPr/>
        </p:nvSpPr>
        <p:spPr>
          <a:xfrm>
            <a:off x="798840" y="2211480"/>
            <a:ext cx="487080" cy="513720"/>
          </a:xfrm>
          <a:custGeom>
            <a:avLst/>
            <a:gdLst/>
            <a:ahLst/>
            <a:rect l="l" t="t" r="r" b="b"/>
            <a:pathLst>
              <a:path w="15290" h="1612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12" name="Group 9"/>
          <p:cNvGrpSpPr/>
          <p:nvPr/>
        </p:nvGrpSpPr>
        <p:grpSpPr>
          <a:xfrm>
            <a:off x="774720" y="3552480"/>
            <a:ext cx="535320" cy="495000"/>
            <a:chOff x="774720" y="3552480"/>
            <a:chExt cx="535320" cy="495000"/>
          </a:xfrm>
        </p:grpSpPr>
        <p:sp>
          <p:nvSpPr>
            <p:cNvPr id="513" name="CustomShape 10"/>
            <p:cNvSpPr/>
            <p:nvPr/>
          </p:nvSpPr>
          <p:spPr>
            <a:xfrm>
              <a:off x="774720" y="3740400"/>
              <a:ext cx="124920" cy="28080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CustomShape 11"/>
            <p:cNvSpPr/>
            <p:nvPr/>
          </p:nvSpPr>
          <p:spPr>
            <a:xfrm>
              <a:off x="918720" y="3552480"/>
              <a:ext cx="391320" cy="49500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15" name="Group 12"/>
          <p:cNvGrpSpPr/>
          <p:nvPr/>
        </p:nvGrpSpPr>
        <p:grpSpPr>
          <a:xfrm>
            <a:off x="768600" y="907200"/>
            <a:ext cx="547920" cy="459000"/>
            <a:chOff x="768600" y="907200"/>
            <a:chExt cx="547920" cy="459000"/>
          </a:xfrm>
        </p:grpSpPr>
        <p:sp>
          <p:nvSpPr>
            <p:cNvPr id="516" name="CustomShape 13"/>
            <p:cNvSpPr/>
            <p:nvPr/>
          </p:nvSpPr>
          <p:spPr>
            <a:xfrm>
              <a:off x="768600" y="907200"/>
              <a:ext cx="547920" cy="215280"/>
            </a:xfrm>
            <a:custGeom>
              <a:avLst/>
              <a:gdLst/>
              <a:ahLst/>
              <a:rect l="l" t="t" r="r" b="b"/>
              <a:pathLst>
                <a:path w="17194" h="6766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CustomShape 14"/>
            <p:cNvSpPr/>
            <p:nvPr/>
          </p:nvSpPr>
          <p:spPr>
            <a:xfrm>
              <a:off x="768600" y="1126080"/>
              <a:ext cx="547920" cy="240120"/>
            </a:xfrm>
            <a:custGeom>
              <a:avLst/>
              <a:gdLst/>
              <a:ahLst/>
              <a:rect l="l" t="t" r="r" b="b"/>
              <a:pathLst>
                <a:path w="17194" h="7548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738000" y="517680"/>
            <a:ext cx="60339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22222"/>
                </a:solidFill>
                <a:latin typeface="Lato Black"/>
                <a:ea typeface="Lato Black"/>
              </a:rPr>
              <a:t>Our process is easy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B2E374D9-4B0D-4751-929F-3936A9946265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497880" y="2367720"/>
            <a:ext cx="2396880" cy="1289160"/>
            <a:chOff x="497880" y="2367720"/>
            <a:chExt cx="2396880" cy="1289160"/>
          </a:xfrm>
        </p:grpSpPr>
        <p:sp>
          <p:nvSpPr>
            <p:cNvPr id="521" name="CustomShape 4"/>
            <p:cNvSpPr/>
            <p:nvPr/>
          </p:nvSpPr>
          <p:spPr>
            <a:xfrm>
              <a:off x="497880" y="2367720"/>
              <a:ext cx="1568160" cy="1289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1" lang="en-IN" sz="1200" spc="-1" strike="noStrike">
                  <a:solidFill>
                    <a:srgbClr val="222222"/>
                  </a:solidFill>
                  <a:latin typeface="Lato"/>
                  <a:ea typeface="Lato"/>
                </a:rPr>
                <a:t>Vestibulum congue tempus</a:t>
              </a:r>
              <a:endParaRPr b="0" lang="en-IN" sz="12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endParaRPr b="0" lang="en-IN" sz="12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spcAft>
                  <a:spcPts val="1599"/>
                </a:spcAft>
              </a:pPr>
              <a:r>
                <a:rPr b="0" lang="en-IN" sz="800" spc="-1" strike="noStrike">
                  <a:solidFill>
                    <a:srgbClr val="222222"/>
                  </a:solidFill>
                  <a:latin typeface="Lato"/>
                  <a:ea typeface="Lato"/>
                </a:rPr>
                <a:t>Lorem ipsum dolor sit amet, consectetur adipiscing elit, sed do eiusmod tempor. Donec facilisis lacus eget mauris.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522" name="CustomShape 5"/>
            <p:cNvSpPr/>
            <p:nvPr/>
          </p:nvSpPr>
          <p:spPr>
            <a:xfrm rot="10800000">
              <a:off x="2261880" y="3027960"/>
              <a:ext cx="632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3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3" name="Group 6"/>
          <p:cNvGrpSpPr/>
          <p:nvPr/>
        </p:nvGrpSpPr>
        <p:grpSpPr>
          <a:xfrm>
            <a:off x="4829040" y="1441440"/>
            <a:ext cx="2787840" cy="1289160"/>
            <a:chOff x="4829040" y="1441440"/>
            <a:chExt cx="2787840" cy="1289160"/>
          </a:xfrm>
        </p:grpSpPr>
        <p:sp>
          <p:nvSpPr>
            <p:cNvPr id="524" name="CustomShape 7"/>
            <p:cNvSpPr/>
            <p:nvPr/>
          </p:nvSpPr>
          <p:spPr>
            <a:xfrm>
              <a:off x="5977080" y="1441440"/>
              <a:ext cx="1639800" cy="1289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r>
                <a:rPr b="1" lang="en-IN" sz="1200" spc="-1" strike="noStrike">
                  <a:solidFill>
                    <a:srgbClr val="222222"/>
                  </a:solidFill>
                  <a:latin typeface="Lato"/>
                  <a:ea typeface="Lato"/>
                </a:rPr>
                <a:t>Vestibulum congue tempus</a:t>
              </a:r>
              <a:endParaRPr b="0" lang="en-IN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IN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599"/>
                </a:spcAft>
              </a:pPr>
              <a:r>
                <a:rPr b="0" lang="en-IN" sz="800" spc="-1" strike="noStrike">
                  <a:solidFill>
                    <a:srgbClr val="222222"/>
                  </a:solidFill>
                  <a:latin typeface="Lato"/>
                  <a:ea typeface="Lato"/>
                </a:rPr>
                <a:t>Lorem ipsum dolor sit amet, consectetur adipiscing elit, sed do eiusmod tempor. Donec facilisis lacus eget mauris.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525" name="CustomShape 8"/>
            <p:cNvSpPr/>
            <p:nvPr/>
          </p:nvSpPr>
          <p:spPr>
            <a:xfrm>
              <a:off x="4829040" y="2086200"/>
              <a:ext cx="993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6" name="Group 9"/>
          <p:cNvGrpSpPr/>
          <p:nvPr/>
        </p:nvGrpSpPr>
        <p:grpSpPr>
          <a:xfrm>
            <a:off x="4829040" y="3401280"/>
            <a:ext cx="2787840" cy="1289160"/>
            <a:chOff x="4829040" y="3401280"/>
            <a:chExt cx="2787840" cy="1289160"/>
          </a:xfrm>
        </p:grpSpPr>
        <p:sp>
          <p:nvSpPr>
            <p:cNvPr id="527" name="CustomShape 10"/>
            <p:cNvSpPr/>
            <p:nvPr/>
          </p:nvSpPr>
          <p:spPr>
            <a:xfrm>
              <a:off x="5977080" y="3401280"/>
              <a:ext cx="1639800" cy="1289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r>
                <a:rPr b="1" lang="en-IN" sz="1200" spc="-1" strike="noStrike">
                  <a:solidFill>
                    <a:srgbClr val="222222"/>
                  </a:solidFill>
                  <a:latin typeface="Lato"/>
                  <a:ea typeface="Lato"/>
                </a:rPr>
                <a:t>Vestibulum congue tempus</a:t>
              </a:r>
              <a:endParaRPr b="0" lang="en-IN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IN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599"/>
                </a:spcAft>
              </a:pPr>
              <a:r>
                <a:rPr b="0" lang="en-IN" sz="800" spc="-1" strike="noStrike">
                  <a:solidFill>
                    <a:srgbClr val="222222"/>
                  </a:solidFill>
                  <a:latin typeface="Lato"/>
                  <a:ea typeface="Lato"/>
                </a:rPr>
                <a:t>Lorem ipsum dolor sit amet, consectetur adipiscing elit, sed do eiusmod tempor. Donec facilisis lacus eget mauris.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528" name="CustomShape 11"/>
            <p:cNvSpPr/>
            <p:nvPr/>
          </p:nvSpPr>
          <p:spPr>
            <a:xfrm>
              <a:off x="4829040" y="4029480"/>
              <a:ext cx="993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3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9" name="Group 12"/>
          <p:cNvGrpSpPr/>
          <p:nvPr/>
        </p:nvGrpSpPr>
        <p:grpSpPr>
          <a:xfrm>
            <a:off x="2281680" y="1109880"/>
            <a:ext cx="3813120" cy="3789000"/>
            <a:chOff x="2281680" y="1109880"/>
            <a:chExt cx="3813120" cy="3789000"/>
          </a:xfrm>
        </p:grpSpPr>
        <p:sp>
          <p:nvSpPr>
            <p:cNvPr id="530" name="CustomShape 13"/>
            <p:cNvSpPr/>
            <p:nvPr/>
          </p:nvSpPr>
          <p:spPr>
            <a:xfrm rot="3600000">
              <a:off x="2789280" y="1617480"/>
              <a:ext cx="2773800" cy="2773800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CustomShape 14"/>
            <p:cNvSpPr/>
            <p:nvPr/>
          </p:nvSpPr>
          <p:spPr>
            <a:xfrm rot="10800000">
              <a:off x="2803320" y="1596240"/>
              <a:ext cx="2773800" cy="277416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CustomShape 15"/>
            <p:cNvSpPr/>
            <p:nvPr/>
          </p:nvSpPr>
          <p:spPr>
            <a:xfrm rot="18000000">
              <a:off x="2813400" y="1617480"/>
              <a:ext cx="2773800" cy="2773800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33" name="Group 16"/>
            <p:cNvGrpSpPr/>
            <p:nvPr/>
          </p:nvGrpSpPr>
          <p:grpSpPr>
            <a:xfrm>
              <a:off x="2854080" y="3157200"/>
              <a:ext cx="789840" cy="789480"/>
              <a:chOff x="2854080" y="3157200"/>
              <a:chExt cx="789840" cy="789480"/>
            </a:xfrm>
          </p:grpSpPr>
          <p:sp>
            <p:nvSpPr>
              <p:cNvPr id="534" name="CustomShape 17"/>
              <p:cNvSpPr/>
              <p:nvPr/>
            </p:nvSpPr>
            <p:spPr>
              <a:xfrm rot="14439600">
                <a:off x="2959560" y="3263400"/>
                <a:ext cx="577800" cy="578160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algn="bl" blurRad="142875" rotWithShape="0">
                  <a:srgbClr val="000000">
                    <a:alpha val="43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5" name="CustomShape 18"/>
              <p:cNvSpPr/>
              <p:nvPr/>
            </p:nvSpPr>
            <p:spPr>
              <a:xfrm rot="3600000">
                <a:off x="2959920" y="3262680"/>
                <a:ext cx="577800" cy="57816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36" name="Group 19"/>
            <p:cNvGrpSpPr/>
            <p:nvPr/>
          </p:nvGrpSpPr>
          <p:grpSpPr>
            <a:xfrm>
              <a:off x="3882960" y="1613520"/>
              <a:ext cx="584280" cy="584640"/>
              <a:chOff x="3882960" y="1613520"/>
              <a:chExt cx="584280" cy="584640"/>
            </a:xfrm>
          </p:grpSpPr>
          <p:sp>
            <p:nvSpPr>
              <p:cNvPr id="537" name="CustomShape 20"/>
              <p:cNvSpPr/>
              <p:nvPr/>
            </p:nvSpPr>
            <p:spPr>
              <a:xfrm rot="39000">
                <a:off x="3885840" y="1616760"/>
                <a:ext cx="577800" cy="578160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algn="bl" blurRad="142875" rotWithShape="0">
                  <a:srgbClr val="000000">
                    <a:alpha val="43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8" name="CustomShape 21"/>
              <p:cNvSpPr/>
              <p:nvPr/>
            </p:nvSpPr>
            <p:spPr>
              <a:xfrm rot="10800000">
                <a:off x="3886920" y="1616760"/>
                <a:ext cx="577800" cy="57816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39" name="Group 22"/>
            <p:cNvGrpSpPr/>
            <p:nvPr/>
          </p:nvGrpSpPr>
          <p:grpSpPr>
            <a:xfrm>
              <a:off x="4745880" y="3134160"/>
              <a:ext cx="792000" cy="792000"/>
              <a:chOff x="4745880" y="3134160"/>
              <a:chExt cx="792000" cy="792000"/>
            </a:xfrm>
          </p:grpSpPr>
          <p:sp>
            <p:nvSpPr>
              <p:cNvPr id="540" name="CustomShape 23"/>
              <p:cNvSpPr/>
              <p:nvPr/>
            </p:nvSpPr>
            <p:spPr>
              <a:xfrm rot="7239600">
                <a:off x="4852800" y="3240720"/>
                <a:ext cx="577800" cy="578160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algn="bl" blurRad="142875" rotWithShape="0">
                  <a:srgbClr val="000000">
                    <a:alpha val="43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1" name="CustomShape 24"/>
              <p:cNvSpPr/>
              <p:nvPr/>
            </p:nvSpPr>
            <p:spPr>
              <a:xfrm rot="18000000">
                <a:off x="4852080" y="3241080"/>
                <a:ext cx="577800" cy="57816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42" name="CustomShape 25"/>
            <p:cNvSpPr/>
            <p:nvPr/>
          </p:nvSpPr>
          <p:spPr>
            <a:xfrm>
              <a:off x="3953520" y="1688400"/>
              <a:ext cx="508320" cy="266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IN" sz="1600" spc="-1" strike="noStrike">
                  <a:solidFill>
                    <a:srgbClr val="ffffff"/>
                  </a:solidFill>
                  <a:latin typeface="Lato"/>
                  <a:ea typeface="Lato"/>
                </a:rPr>
                <a:t>03 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43" name="CustomShape 26"/>
            <p:cNvSpPr/>
            <p:nvPr/>
          </p:nvSpPr>
          <p:spPr>
            <a:xfrm>
              <a:off x="2994480" y="3320640"/>
              <a:ext cx="508320" cy="266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IN" sz="1600" spc="-1" strike="noStrike">
                  <a:solidFill>
                    <a:srgbClr val="ffffff"/>
                  </a:solidFill>
                  <a:latin typeface="Lato"/>
                  <a:ea typeface="Lato"/>
                </a:rPr>
                <a:t>01 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44" name="CustomShape 27"/>
            <p:cNvSpPr/>
            <p:nvPr/>
          </p:nvSpPr>
          <p:spPr>
            <a:xfrm>
              <a:off x="4901040" y="3291120"/>
              <a:ext cx="508320" cy="266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IN" sz="1600" spc="-1" strike="noStrike">
                  <a:solidFill>
                    <a:srgbClr val="ffffff"/>
                  </a:solidFill>
                  <a:latin typeface="Lato"/>
                  <a:ea typeface="Lato"/>
                </a:rPr>
                <a:t>02 </a:t>
              </a:r>
              <a:endParaRPr b="0" lang="en-IN" sz="1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738000" y="517680"/>
            <a:ext cx="628344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22222"/>
                </a:solidFill>
                <a:latin typeface="Lato Black"/>
                <a:ea typeface="Lato Black"/>
              </a:rPr>
              <a:t>Let’s review some concepts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546" name="CustomShape 2"/>
          <p:cNvSpPr/>
          <p:nvPr/>
        </p:nvSpPr>
        <p:spPr>
          <a:xfrm>
            <a:off x="738000" y="1475640"/>
            <a:ext cx="1901880" cy="14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222222"/>
                </a:solidFill>
                <a:latin typeface="Lato Light"/>
                <a:ea typeface="Lato Light"/>
              </a:rPr>
              <a:t>Yellow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Is the color of gold, butter and ripe lemons. In the spectrum of visible light, yellow is found between green and orange.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47" name="CustomShape 3"/>
          <p:cNvSpPr/>
          <p:nvPr/>
        </p:nvSpPr>
        <p:spPr>
          <a:xfrm>
            <a:off x="2928600" y="1475640"/>
            <a:ext cx="1901880" cy="14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222222"/>
                </a:solidFill>
                <a:latin typeface="Lato Light"/>
                <a:ea typeface="Lato Light"/>
              </a:rPr>
              <a:t>Blue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Is the colour of the clear sky and the deep sea. It is located between violet and green on the optical spectrum.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48" name="CustomShape 4"/>
          <p:cNvSpPr/>
          <p:nvPr/>
        </p:nvSpPr>
        <p:spPr>
          <a:xfrm>
            <a:off x="5119200" y="1475640"/>
            <a:ext cx="1901880" cy="14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222222"/>
                </a:solidFill>
                <a:latin typeface="Lato Light"/>
                <a:ea typeface="Lato Light"/>
              </a:rPr>
              <a:t>Red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Is the color of blood, and because of this it has historically been associated with sacrifice, danger and courage. 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200" spc="-1" strike="noStrike">
              <a:latin typeface="Arial"/>
            </a:endParaRPr>
          </a:p>
        </p:txBody>
      </p:sp>
      <p:sp>
        <p:nvSpPr>
          <p:cNvPr id="549" name="CustomShape 5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56E097DA-C41F-42A2-83F8-0F428073B22B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Arial"/>
            </a:endParaRPr>
          </a:p>
        </p:txBody>
      </p:sp>
      <p:sp>
        <p:nvSpPr>
          <p:cNvPr id="550" name="CustomShape 6"/>
          <p:cNvSpPr/>
          <p:nvPr/>
        </p:nvSpPr>
        <p:spPr>
          <a:xfrm>
            <a:off x="738000" y="3075840"/>
            <a:ext cx="1901880" cy="14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222222"/>
                </a:solidFill>
                <a:latin typeface="Lato Light"/>
                <a:ea typeface="Lato Light"/>
              </a:rPr>
              <a:t>Yellow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Is the color of gold, butter and ripe lemons. In the spectrum of visible light, yellow is found between green and orange.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51" name="CustomShape 7"/>
          <p:cNvSpPr/>
          <p:nvPr/>
        </p:nvSpPr>
        <p:spPr>
          <a:xfrm>
            <a:off x="2928600" y="3075840"/>
            <a:ext cx="1901880" cy="14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222222"/>
                </a:solidFill>
                <a:latin typeface="Lato Light"/>
                <a:ea typeface="Lato Light"/>
              </a:rPr>
              <a:t>Blue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Is the colour of the clear sky and the deep sea. It is located between violet and green on the optical spectrum.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52" name="CustomShape 8"/>
          <p:cNvSpPr/>
          <p:nvPr/>
        </p:nvSpPr>
        <p:spPr>
          <a:xfrm>
            <a:off x="5119200" y="3075840"/>
            <a:ext cx="1901880" cy="14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222222"/>
                </a:solidFill>
                <a:latin typeface="Lato Light"/>
                <a:ea typeface="Lato Light"/>
              </a:rPr>
              <a:t>Red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Is the color of blood, and because of this it has historically been associated with sacrifice, danger and courage. 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 txBox="1"/>
          <p:nvPr/>
        </p:nvSpPr>
        <p:spPr>
          <a:xfrm>
            <a:off x="457200" y="204840"/>
            <a:ext cx="8228880" cy="85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Index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7" name="TextShape 2"/>
          <p:cNvSpPr txBox="1"/>
          <p:nvPr/>
        </p:nvSpPr>
        <p:spPr>
          <a:xfrm>
            <a:off x="457200" y="1203480"/>
            <a:ext cx="1959480" cy="29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8" name="TextShape 3"/>
          <p:cNvSpPr txBox="1"/>
          <p:nvPr/>
        </p:nvSpPr>
        <p:spPr>
          <a:xfrm>
            <a:off x="2514960" y="1203480"/>
            <a:ext cx="1959480" cy="29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ustomShape 1"/>
          <p:cNvSpPr/>
          <p:nvPr/>
        </p:nvSpPr>
        <p:spPr>
          <a:xfrm>
            <a:off x="738000" y="4406400"/>
            <a:ext cx="623556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IN" sz="1800" spc="-1" strike="noStrike">
                <a:solidFill>
                  <a:srgbClr val="999999"/>
                </a:solidFill>
                <a:latin typeface="Lato Light"/>
                <a:ea typeface="Lato Light"/>
              </a:rPr>
              <a:t>You can insert graphs from </a:t>
            </a:r>
            <a:r>
              <a:rPr b="0" lang="en-IN" sz="1800" spc="-1" strike="noStrike" u="sng">
                <a:solidFill>
                  <a:srgbClr val="f20122"/>
                </a:solidFill>
                <a:uFillTx/>
                <a:latin typeface="Lato Light"/>
                <a:ea typeface="Lato Light"/>
                <a:hlinkClick r:id="rId1"/>
              </a:rPr>
              <a:t>Google Sheets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54" name="CustomShape 2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EFBA6381-1197-462E-8689-C11ABF8B4C9B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Arial"/>
            </a:endParaRPr>
          </a:p>
        </p:txBody>
      </p:sp>
      <p:pic>
        <p:nvPicPr>
          <p:cNvPr id="555" name="Google Shape;289;p30" descr=""/>
          <p:cNvPicPr/>
          <p:nvPr/>
        </p:nvPicPr>
        <p:blipFill>
          <a:blip r:embed="rId2"/>
          <a:stretch/>
        </p:blipFill>
        <p:spPr>
          <a:xfrm>
            <a:off x="461880" y="152280"/>
            <a:ext cx="4685760" cy="410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738000" y="852120"/>
            <a:ext cx="307908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222222"/>
                </a:solidFill>
                <a:latin typeface="Lato"/>
                <a:ea typeface="Lato"/>
              </a:rPr>
              <a:t>Mobile project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000" spc="-1" strike="noStrike">
                <a:solidFill>
                  <a:srgbClr val="222222"/>
                </a:solidFill>
                <a:latin typeface="Lato Light"/>
                <a:ea typeface="Lato Light"/>
              </a:rPr>
              <a:t>Show and explain your web, app or software projects using these gadget templates.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771800" y="785880"/>
            <a:ext cx="2006640" cy="35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999999"/>
                </a:solidFill>
                <a:latin typeface="Lato"/>
                <a:ea typeface="Lato"/>
              </a:rPr>
              <a:t>Place your screenshot here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558" name="CustomShape 3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1C60503E-D788-400E-B6AE-DD8CEB58C26A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Arial"/>
            </a:endParaRPr>
          </a:p>
        </p:txBody>
      </p:sp>
      <p:grpSp>
        <p:nvGrpSpPr>
          <p:cNvPr id="559" name="Group 4"/>
          <p:cNvGrpSpPr/>
          <p:nvPr/>
        </p:nvGrpSpPr>
        <p:grpSpPr>
          <a:xfrm>
            <a:off x="4712400" y="373680"/>
            <a:ext cx="2118960" cy="4395600"/>
            <a:chOff x="4712400" y="373680"/>
            <a:chExt cx="2118960" cy="4395600"/>
          </a:xfrm>
        </p:grpSpPr>
        <p:sp>
          <p:nvSpPr>
            <p:cNvPr id="560" name="CustomShape 5"/>
            <p:cNvSpPr/>
            <p:nvPr/>
          </p:nvSpPr>
          <p:spPr>
            <a:xfrm>
              <a:off x="4712400" y="373680"/>
              <a:ext cx="2118960" cy="4395600"/>
            </a:xfrm>
            <a:custGeom>
              <a:avLst/>
              <a:gdLst/>
              <a:ahLst/>
              <a:rect l="l" t="t" r="r" b="b"/>
              <a:pathLst>
                <a:path w="101027" h="20955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000"/>
            </a:gradFill>
            <a:ln>
              <a:noFill/>
            </a:ln>
            <a:effectLst>
              <a:outerShdw algn="bl" blurRad="171450" dir="5400000" dist="47520" rotWithShape="0">
                <a:schemeClr val="dk1">
                  <a:alpha val="16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CustomShape 6"/>
            <p:cNvSpPr/>
            <p:nvPr/>
          </p:nvSpPr>
          <p:spPr>
            <a:xfrm>
              <a:off x="5559840" y="4493160"/>
              <a:ext cx="422280" cy="150120"/>
            </a:xfrm>
            <a:custGeom>
              <a:avLst/>
              <a:gdLst/>
              <a:ahLst/>
              <a:rect l="l" t="t" r="r" b="b"/>
              <a:pathLst>
                <a:path w="20162" h="7196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CustomShape 7"/>
            <p:cNvSpPr/>
            <p:nvPr/>
          </p:nvSpPr>
          <p:spPr>
            <a:xfrm>
              <a:off x="5099400" y="529200"/>
              <a:ext cx="82800" cy="82800"/>
            </a:xfrm>
            <a:custGeom>
              <a:avLst/>
              <a:gdLst/>
              <a:ahLst/>
              <a:rect l="l" t="t" r="r" b="b"/>
              <a:pathLst>
                <a:path w="3973" h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CustomShape 8"/>
            <p:cNvSpPr/>
            <p:nvPr/>
          </p:nvSpPr>
          <p:spPr>
            <a:xfrm>
              <a:off x="5567760" y="538560"/>
              <a:ext cx="408240" cy="63720"/>
            </a:xfrm>
            <a:custGeom>
              <a:avLst/>
              <a:gdLst/>
              <a:ahLst/>
              <a:rect l="l" t="t" r="r" b="b"/>
              <a:pathLst>
                <a:path w="19487" h="3074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4466880" y="851400"/>
            <a:ext cx="2597760" cy="344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999999"/>
                </a:solidFill>
                <a:latin typeface="Lato"/>
                <a:ea typeface="Lato"/>
              </a:rPr>
              <a:t>Place your screenshot here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565" name="CustomShape 2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9C2E43CA-D6D2-4A78-9E78-635CF811D2DC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Arial"/>
            </a:endParaRPr>
          </a:p>
        </p:txBody>
      </p:sp>
      <p:grpSp>
        <p:nvGrpSpPr>
          <p:cNvPr id="566" name="Group 3"/>
          <p:cNvGrpSpPr/>
          <p:nvPr/>
        </p:nvGrpSpPr>
        <p:grpSpPr>
          <a:xfrm>
            <a:off x="4402080" y="465840"/>
            <a:ext cx="2735640" cy="4221720"/>
            <a:chOff x="4402080" y="465840"/>
            <a:chExt cx="2735640" cy="4221720"/>
          </a:xfrm>
        </p:grpSpPr>
        <p:sp>
          <p:nvSpPr>
            <p:cNvPr id="567" name="CustomShape 4"/>
            <p:cNvSpPr/>
            <p:nvPr/>
          </p:nvSpPr>
          <p:spPr>
            <a:xfrm>
              <a:off x="4402080" y="465840"/>
              <a:ext cx="2735640" cy="4221720"/>
            </a:xfrm>
            <a:custGeom>
              <a:avLst/>
              <a:gdLst/>
              <a:ahLst/>
              <a:rect l="l" t="t" r="r" b="b"/>
              <a:pathLst>
                <a:path w="135802" h="20955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000"/>
            </a:gradFill>
            <a:ln>
              <a:noFill/>
            </a:ln>
            <a:effectLst>
              <a:outerShdw algn="bl" blurRad="171450" dir="5400000" dist="38160" rotWithShape="0">
                <a:schemeClr val="dk1">
                  <a:alpha val="17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CustomShape 5"/>
            <p:cNvSpPr/>
            <p:nvPr/>
          </p:nvSpPr>
          <p:spPr>
            <a:xfrm>
              <a:off x="5658480" y="4422600"/>
              <a:ext cx="224280" cy="144360"/>
            </a:xfrm>
            <a:custGeom>
              <a:avLst/>
              <a:gdLst/>
              <a:ahLst/>
              <a:rect l="l" t="t" r="r" b="b"/>
              <a:pathLst>
                <a:path w="11167" h="7196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CustomShape 6"/>
            <p:cNvSpPr/>
            <p:nvPr/>
          </p:nvSpPr>
          <p:spPr>
            <a:xfrm>
              <a:off x="5641920" y="633600"/>
              <a:ext cx="43200" cy="43200"/>
            </a:xfrm>
            <a:custGeom>
              <a:avLst/>
              <a:gdLst/>
              <a:ahLst/>
              <a:rect l="l" t="t" r="r" b="b"/>
              <a:pathLst>
                <a:path w="2175" h="2174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CustomShape 7"/>
            <p:cNvSpPr/>
            <p:nvPr/>
          </p:nvSpPr>
          <p:spPr>
            <a:xfrm>
              <a:off x="5731200" y="615600"/>
              <a:ext cx="79200" cy="79200"/>
            </a:xfrm>
            <a:custGeom>
              <a:avLst/>
              <a:gdLst/>
              <a:ahLst/>
              <a:rect l="l" t="t" r="r" b="b"/>
              <a:pathLst>
                <a:path w="3973" h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1" name="CustomShape 8"/>
          <p:cNvSpPr/>
          <p:nvPr/>
        </p:nvSpPr>
        <p:spPr>
          <a:xfrm>
            <a:off x="738000" y="852120"/>
            <a:ext cx="307908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222222"/>
                </a:solidFill>
                <a:latin typeface="Lato"/>
                <a:ea typeface="Lato"/>
              </a:rPr>
              <a:t>Tablet project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000" spc="-1" strike="noStrike">
                <a:solidFill>
                  <a:srgbClr val="222222"/>
                </a:solidFill>
                <a:latin typeface="Lato Light"/>
                <a:ea typeface="Lato Light"/>
              </a:rPr>
              <a:t>Show and explain your web, app or software projects using these gadget templates.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CustomShape 1"/>
          <p:cNvSpPr/>
          <p:nvPr/>
        </p:nvSpPr>
        <p:spPr>
          <a:xfrm>
            <a:off x="3006000" y="757080"/>
            <a:ext cx="4554720" cy="3545640"/>
          </a:xfrm>
          <a:custGeom>
            <a:avLst/>
            <a:gdLst/>
            <a:ahLst/>
            <a:rect l="l" t="t" r="r" b="b"/>
            <a:pathLst>
              <a:path w="143434" h="111665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gradFill rotWithShape="0">
            <a:gsLst>
              <a:gs pos="0">
                <a:schemeClr val="accent3"/>
              </a:gs>
              <a:gs pos="100000">
                <a:schemeClr val="accent1"/>
              </a:gs>
            </a:gsLst>
            <a:lin ang="5400000"/>
          </a:gradFill>
          <a:ln>
            <a:noFill/>
          </a:ln>
          <a:effectLst>
            <a:outerShdw algn="bl" blurRad="171450" dir="5400000" dist="38160" rotWithShape="0">
              <a:schemeClr val="dk1">
                <a:alpha val="16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3" name="CustomShape 2"/>
          <p:cNvSpPr/>
          <p:nvPr/>
        </p:nvSpPr>
        <p:spPr>
          <a:xfrm>
            <a:off x="3196440" y="945720"/>
            <a:ext cx="4173480" cy="26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999999"/>
                </a:solidFill>
                <a:latin typeface="Lato"/>
                <a:ea typeface="Lato"/>
              </a:rPr>
              <a:t>Place your screenshot here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574" name="CustomShape 3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3177BD82-7290-462B-8ACE-F88998B30B4D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Arial"/>
            </a:endParaRPr>
          </a:p>
        </p:txBody>
      </p:sp>
      <p:sp>
        <p:nvSpPr>
          <p:cNvPr id="575" name="CustomShape 4"/>
          <p:cNvSpPr/>
          <p:nvPr/>
        </p:nvSpPr>
        <p:spPr>
          <a:xfrm>
            <a:off x="738000" y="852120"/>
            <a:ext cx="219096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222222"/>
                </a:solidFill>
                <a:latin typeface="Lato"/>
                <a:ea typeface="Lato"/>
              </a:rPr>
              <a:t>Desktop project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000" spc="-1" strike="noStrike">
                <a:solidFill>
                  <a:srgbClr val="222222"/>
                </a:solidFill>
                <a:latin typeface="Lato Light"/>
                <a:ea typeface="Lato Light"/>
              </a:rPr>
              <a:t>Show and explain your web, app or software projects using these gadget templates.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CustomShape 1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F8EBADB3-C3EC-47DC-9320-BC521F02FD6E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Arial"/>
            </a:endParaRPr>
          </a:p>
        </p:txBody>
      </p:sp>
      <p:sp>
        <p:nvSpPr>
          <p:cNvPr id="577" name="CustomShape 2"/>
          <p:cNvSpPr/>
          <p:nvPr/>
        </p:nvSpPr>
        <p:spPr>
          <a:xfrm>
            <a:off x="1034280" y="758880"/>
            <a:ext cx="659304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ff9f00"/>
                </a:solidFill>
                <a:latin typeface="Lato Black"/>
                <a:ea typeface="Lato Black"/>
              </a:rPr>
              <a:t>Thanks!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578" name="CustomShape 3"/>
          <p:cNvSpPr/>
          <p:nvPr/>
        </p:nvSpPr>
        <p:spPr>
          <a:xfrm>
            <a:off x="1034280" y="1958400"/>
            <a:ext cx="6593040" cy="188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3600" spc="-1" strike="noStrike">
                <a:solidFill>
                  <a:srgbClr val="222222"/>
                </a:solidFill>
                <a:latin typeface="Lato"/>
                <a:ea typeface="Lato"/>
              </a:rPr>
              <a:t>Any questions?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You can find me at:</a:t>
            </a:r>
            <a:endParaRPr b="0" lang="en-IN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spcBef>
                <a:spcPts val="601"/>
              </a:spcBef>
              <a:buClr>
                <a:srgbClr val="ff9f00"/>
              </a:buClr>
              <a:buFont typeface="Lato Light"/>
              <a:buChar char="◦"/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@username</a:t>
            </a:r>
            <a:endParaRPr b="0" lang="en-IN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ff9f00"/>
              </a:buClr>
              <a:buFont typeface="Lato Light"/>
              <a:buChar char="◦"/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user@mail.me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79" name="CustomShape 4"/>
          <p:cNvSpPr/>
          <p:nvPr/>
        </p:nvSpPr>
        <p:spPr>
          <a:xfrm>
            <a:off x="3975480" y="584280"/>
            <a:ext cx="1067400" cy="97092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738000" y="517680"/>
            <a:ext cx="60339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22222"/>
                </a:solidFill>
                <a:latin typeface="Lato Black"/>
                <a:ea typeface="Lato Black"/>
              </a:rPr>
              <a:t>Credits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738000" y="1475640"/>
            <a:ext cx="6033960" cy="30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Special thanks to all the people who made and released these awesome resources for free:</a:t>
            </a:r>
            <a:endParaRPr b="0" lang="en-IN" sz="2400" spc="-1" strike="noStrike">
              <a:latin typeface="Arial"/>
            </a:endParaRPr>
          </a:p>
          <a:p>
            <a:pPr marL="457200" indent="-380160">
              <a:lnSpc>
                <a:spcPct val="115000"/>
              </a:lnSpc>
              <a:spcBef>
                <a:spcPts val="601"/>
              </a:spcBef>
              <a:buClr>
                <a:srgbClr val="ff9f00"/>
              </a:buClr>
              <a:buFont typeface="Lato Light"/>
              <a:buChar char="◦"/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Presentation template by </a:t>
            </a:r>
            <a:r>
              <a:rPr b="0" lang="en-IN" sz="2400" spc="-1" strike="noStrike" u="sng">
                <a:solidFill>
                  <a:srgbClr val="f20122"/>
                </a:solidFill>
                <a:uFillTx/>
                <a:latin typeface="Lato Light"/>
                <a:ea typeface="Lato Light"/>
                <a:hlinkClick r:id="rId1"/>
              </a:rPr>
              <a:t>SlidesCarnival</a:t>
            </a:r>
            <a:endParaRPr b="0" lang="en-IN" sz="2400" spc="-1" strike="noStrike">
              <a:latin typeface="Arial"/>
            </a:endParaRPr>
          </a:p>
          <a:p>
            <a:pPr marL="457200" indent="-380160">
              <a:lnSpc>
                <a:spcPct val="115000"/>
              </a:lnSpc>
              <a:buClr>
                <a:srgbClr val="ff9f00"/>
              </a:buClr>
              <a:buFont typeface="Lato Light"/>
              <a:buChar char="◦"/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Photographs by </a:t>
            </a:r>
            <a:r>
              <a:rPr b="0" lang="en-IN" sz="2400" spc="-1" strike="noStrike" u="sng">
                <a:solidFill>
                  <a:srgbClr val="f20122"/>
                </a:solidFill>
                <a:uFillTx/>
                <a:latin typeface="Lato Light"/>
                <a:ea typeface="Lato Light"/>
                <a:hlinkClick r:id="rId2"/>
              </a:rPr>
              <a:t>Unsplash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82" name="CustomShape 3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3170EDBF-68CA-4CB6-A61F-B054FC220185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CustomShape 1"/>
          <p:cNvSpPr/>
          <p:nvPr/>
        </p:nvSpPr>
        <p:spPr>
          <a:xfrm>
            <a:off x="738000" y="517680"/>
            <a:ext cx="60339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22222"/>
                </a:solidFill>
                <a:latin typeface="Lato Black"/>
                <a:ea typeface="Lato Black"/>
              </a:rPr>
              <a:t>Presentation design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584" name="CustomShape 2"/>
          <p:cNvSpPr/>
          <p:nvPr/>
        </p:nvSpPr>
        <p:spPr>
          <a:xfrm>
            <a:off x="738000" y="1475640"/>
            <a:ext cx="6033960" cy="30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800" spc="-1" strike="noStrike">
                <a:solidFill>
                  <a:srgbClr val="222222"/>
                </a:solidFill>
                <a:latin typeface="Lato Light"/>
                <a:ea typeface="Lato Light"/>
              </a:rPr>
              <a:t>This presentation uses the following typographies: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601"/>
              </a:spcBef>
              <a:buClr>
                <a:srgbClr val="ff9f00"/>
              </a:buClr>
              <a:buFont typeface="Lato Light"/>
              <a:buChar char="◦"/>
            </a:pPr>
            <a:r>
              <a:rPr b="0" lang="en-IN" sz="1800" spc="-1" strike="noStrike">
                <a:solidFill>
                  <a:srgbClr val="222222"/>
                </a:solidFill>
                <a:latin typeface="Lato Light"/>
                <a:ea typeface="Lato Light"/>
              </a:rPr>
              <a:t>Titles: </a:t>
            </a:r>
            <a:r>
              <a:rPr b="1" lang="en-IN" sz="1800" spc="-1" strike="noStrike">
                <a:solidFill>
                  <a:srgbClr val="222222"/>
                </a:solidFill>
                <a:latin typeface="Lato"/>
                <a:ea typeface="Lato"/>
              </a:rPr>
              <a:t>Lato Bold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9f00"/>
              </a:buClr>
              <a:buFont typeface="Lato Light"/>
              <a:buChar char="◦"/>
            </a:pPr>
            <a:r>
              <a:rPr b="0" lang="en-IN" sz="1800" spc="-1" strike="noStrike">
                <a:solidFill>
                  <a:srgbClr val="222222"/>
                </a:solidFill>
                <a:latin typeface="Lato Light"/>
                <a:ea typeface="Lato Light"/>
              </a:rPr>
              <a:t>Body copy: </a:t>
            </a:r>
            <a:r>
              <a:rPr b="1" lang="en-IN" sz="1800" spc="-1" strike="noStrike">
                <a:solidFill>
                  <a:srgbClr val="222222"/>
                </a:solidFill>
                <a:latin typeface="Lato"/>
                <a:ea typeface="Lato"/>
              </a:rPr>
              <a:t>Lato Light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IN" sz="1800" spc="-1" strike="noStrike">
                <a:solidFill>
                  <a:srgbClr val="222222"/>
                </a:solidFill>
                <a:latin typeface="Lato Light"/>
                <a:ea typeface="Lato Light"/>
              </a:rPr>
              <a:t>Download for free at: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IN" sz="1800" spc="-1" strike="noStrike" u="sng">
                <a:solidFill>
                  <a:srgbClr val="f20122"/>
                </a:solidFill>
                <a:uFillTx/>
                <a:latin typeface="Lato Light"/>
                <a:ea typeface="Lato Light"/>
                <a:hlinkClick r:id="rId1"/>
              </a:rPr>
              <a:t>https://www.fontsquirrel.com/fonts/lato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5" name="CustomShape 3"/>
          <p:cNvSpPr/>
          <p:nvPr/>
        </p:nvSpPr>
        <p:spPr>
          <a:xfrm>
            <a:off x="738000" y="3833640"/>
            <a:ext cx="618588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ca0000"/>
                </a:solidFill>
                <a:latin typeface="Lato Light"/>
                <a:ea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</p:txBody>
      </p:sp>
      <p:sp>
        <p:nvSpPr>
          <p:cNvPr id="586" name="CustomShape 4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73D50791-4E39-4727-B5C1-9EE5ACF5BCB6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6248520" y="312120"/>
            <a:ext cx="2437560" cy="152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900" spc="-1" strike="noStrike">
                <a:solidFill>
                  <a:srgbClr val="222222"/>
                </a:solidFill>
                <a:latin typeface="Lato Light"/>
                <a:ea typeface="Lato Light"/>
              </a:rPr>
              <a:t>SlidesCarnival icons are editable shapes. </a:t>
            </a:r>
            <a:br/>
            <a:br/>
            <a:r>
              <a:rPr b="0" lang="en-IN" sz="900" spc="-1" strike="noStrike">
                <a:solidFill>
                  <a:srgbClr val="222222"/>
                </a:solidFill>
                <a:latin typeface="Lato Light"/>
                <a:ea typeface="Lato Light"/>
              </a:rPr>
              <a:t>This means that you can:</a:t>
            </a:r>
            <a:endParaRPr b="0" lang="en-IN" sz="900" spc="-1" strike="noStrike">
              <a:latin typeface="Arial"/>
            </a:endParaRPr>
          </a:p>
          <a:p>
            <a:pPr marL="457200" indent="-285120">
              <a:lnSpc>
                <a:spcPct val="100000"/>
              </a:lnSpc>
              <a:spcBef>
                <a:spcPts val="601"/>
              </a:spcBef>
              <a:buClr>
                <a:srgbClr val="ff9f00"/>
              </a:buClr>
              <a:buFont typeface="Lato Light"/>
              <a:buChar char="◦"/>
            </a:pPr>
            <a:r>
              <a:rPr b="0" lang="en-IN" sz="900" spc="-1" strike="noStrike">
                <a:solidFill>
                  <a:srgbClr val="222222"/>
                </a:solidFill>
                <a:latin typeface="Lato Light"/>
                <a:ea typeface="Lato Light"/>
              </a:rPr>
              <a:t>Resize them without losing quality.</a:t>
            </a:r>
            <a:endParaRPr b="0" lang="en-IN" sz="900" spc="-1" strike="noStrike">
              <a:latin typeface="Arial"/>
            </a:endParaRPr>
          </a:p>
          <a:p>
            <a:pPr marL="457200" indent="-285120">
              <a:lnSpc>
                <a:spcPct val="100000"/>
              </a:lnSpc>
              <a:buClr>
                <a:srgbClr val="ff9f00"/>
              </a:buClr>
              <a:buFont typeface="Lato Light"/>
              <a:buChar char="◦"/>
            </a:pPr>
            <a:r>
              <a:rPr b="0" lang="en-IN" sz="900" spc="-1" strike="noStrike">
                <a:solidFill>
                  <a:srgbClr val="222222"/>
                </a:solidFill>
                <a:latin typeface="Lato Light"/>
                <a:ea typeface="Lato Light"/>
              </a:rPr>
              <a:t>Change fill color and opacity.</a:t>
            </a:r>
            <a:endParaRPr b="0" lang="en-IN" sz="900" spc="-1" strike="noStrike">
              <a:latin typeface="Arial"/>
            </a:endParaRPr>
          </a:p>
          <a:p>
            <a:pPr marL="457200" indent="-285120">
              <a:lnSpc>
                <a:spcPct val="100000"/>
              </a:lnSpc>
              <a:buClr>
                <a:srgbClr val="ff9f00"/>
              </a:buClr>
              <a:buFont typeface="Lato Light"/>
              <a:buChar char="◦"/>
            </a:pPr>
            <a:r>
              <a:rPr b="0" lang="en-IN" sz="900" spc="-1" strike="noStrike">
                <a:solidFill>
                  <a:srgbClr val="222222"/>
                </a:solidFill>
                <a:latin typeface="Lato Light"/>
                <a:ea typeface="Lato Light"/>
              </a:rPr>
              <a:t>Change line color, width and style.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900" spc="-1" strike="noStrike">
                <a:solidFill>
                  <a:srgbClr val="222222"/>
                </a:solidFill>
                <a:latin typeface="Lato Light"/>
                <a:ea typeface="Lato Light"/>
              </a:rPr>
              <a:t>Isn’t that nice? :)</a:t>
            </a:r>
            <a:br/>
            <a:br/>
            <a:r>
              <a:rPr b="0" lang="en-IN" sz="900" spc="-1" strike="noStrike">
                <a:solidFill>
                  <a:srgbClr val="222222"/>
                </a:solidFill>
                <a:latin typeface="Lato Light"/>
                <a:ea typeface="Lato Light"/>
              </a:rPr>
              <a:t>Examples:</a:t>
            </a:r>
            <a:br/>
            <a:br/>
            <a:br/>
            <a:endParaRPr b="0" lang="en-IN" sz="900" spc="-1" strike="noStrike">
              <a:latin typeface="Arial"/>
            </a:endParaRPr>
          </a:p>
        </p:txBody>
      </p:sp>
      <p:grpSp>
        <p:nvGrpSpPr>
          <p:cNvPr id="588" name="Group 2"/>
          <p:cNvGrpSpPr/>
          <p:nvPr/>
        </p:nvGrpSpPr>
        <p:grpSpPr>
          <a:xfrm>
            <a:off x="358920" y="342360"/>
            <a:ext cx="346320" cy="438480"/>
            <a:chOff x="358920" y="342360"/>
            <a:chExt cx="346320" cy="438480"/>
          </a:xfrm>
        </p:grpSpPr>
        <p:sp>
          <p:nvSpPr>
            <p:cNvPr id="589" name="CustomShape 3"/>
            <p:cNvSpPr/>
            <p:nvPr/>
          </p:nvSpPr>
          <p:spPr>
            <a:xfrm>
              <a:off x="389520" y="393480"/>
              <a:ext cx="315720" cy="38736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CustomShape 4"/>
            <p:cNvSpPr/>
            <p:nvPr/>
          </p:nvSpPr>
          <p:spPr>
            <a:xfrm>
              <a:off x="399960" y="342360"/>
              <a:ext cx="23760" cy="5220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CustomShape 5"/>
            <p:cNvSpPr/>
            <p:nvPr/>
          </p:nvSpPr>
          <p:spPr>
            <a:xfrm>
              <a:off x="469080" y="342360"/>
              <a:ext cx="23760" cy="5220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CustomShape 6"/>
            <p:cNvSpPr/>
            <p:nvPr/>
          </p:nvSpPr>
          <p:spPr>
            <a:xfrm>
              <a:off x="538560" y="342360"/>
              <a:ext cx="23760" cy="5220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CustomShape 7"/>
            <p:cNvSpPr/>
            <p:nvPr/>
          </p:nvSpPr>
          <p:spPr>
            <a:xfrm>
              <a:off x="608040" y="342360"/>
              <a:ext cx="23760" cy="5220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CustomShape 8"/>
            <p:cNvSpPr/>
            <p:nvPr/>
          </p:nvSpPr>
          <p:spPr>
            <a:xfrm>
              <a:off x="358920" y="361800"/>
              <a:ext cx="315720" cy="38736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5" name="Group 9"/>
          <p:cNvGrpSpPr/>
          <p:nvPr/>
        </p:nvGrpSpPr>
        <p:grpSpPr>
          <a:xfrm>
            <a:off x="910080" y="406080"/>
            <a:ext cx="370800" cy="308520"/>
            <a:chOff x="910080" y="406080"/>
            <a:chExt cx="370800" cy="308520"/>
          </a:xfrm>
        </p:grpSpPr>
        <p:sp>
          <p:nvSpPr>
            <p:cNvPr id="596" name="CustomShape 10"/>
            <p:cNvSpPr/>
            <p:nvPr/>
          </p:nvSpPr>
          <p:spPr>
            <a:xfrm>
              <a:off x="1030680" y="530640"/>
              <a:ext cx="119160" cy="119160"/>
            </a:xfrm>
            <a:custGeom>
              <a:avLst/>
              <a:gdLst/>
              <a:ahLst/>
              <a:rect l="l" t="t" r="r" b="b"/>
              <a:pathLst>
                <a:path w="5741" h="574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CustomShape 11"/>
            <p:cNvSpPr/>
            <p:nvPr/>
          </p:nvSpPr>
          <p:spPr>
            <a:xfrm>
              <a:off x="910080" y="406080"/>
              <a:ext cx="370800" cy="308520"/>
            </a:xfrm>
            <a:custGeom>
              <a:avLst/>
              <a:gdLst/>
              <a:ahLst/>
              <a:rect l="l" t="t" r="r" b="b"/>
              <a:pathLst>
                <a:path w="17781" h="14802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8" name="Group 12"/>
          <p:cNvGrpSpPr/>
          <p:nvPr/>
        </p:nvGrpSpPr>
        <p:grpSpPr>
          <a:xfrm>
            <a:off x="1481760" y="404640"/>
            <a:ext cx="354600" cy="311760"/>
            <a:chOff x="1481760" y="404640"/>
            <a:chExt cx="354600" cy="311760"/>
          </a:xfrm>
        </p:grpSpPr>
        <p:sp>
          <p:nvSpPr>
            <p:cNvPr id="599" name="CustomShape 13"/>
            <p:cNvSpPr/>
            <p:nvPr/>
          </p:nvSpPr>
          <p:spPr>
            <a:xfrm>
              <a:off x="1481760" y="404640"/>
              <a:ext cx="354600" cy="311760"/>
            </a:xfrm>
            <a:custGeom>
              <a:avLst/>
              <a:gdLst/>
              <a:ahLst/>
              <a:rect l="l" t="t" r="r" b="b"/>
              <a:pathLst>
                <a:path w="17000" h="14948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CustomShape 14"/>
            <p:cNvSpPr/>
            <p:nvPr/>
          </p:nvSpPr>
          <p:spPr>
            <a:xfrm>
              <a:off x="1512720" y="435240"/>
              <a:ext cx="293400" cy="250560"/>
            </a:xfrm>
            <a:custGeom>
              <a:avLst/>
              <a:gdLst/>
              <a:ahLst/>
              <a:rect l="l" t="t" r="r" b="b"/>
              <a:pathLst>
                <a:path w="14068" h="12017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1" name="CustomShape 15"/>
          <p:cNvSpPr/>
          <p:nvPr/>
        </p:nvSpPr>
        <p:spPr>
          <a:xfrm>
            <a:off x="2077560" y="393480"/>
            <a:ext cx="290160" cy="334080"/>
          </a:xfrm>
          <a:custGeom>
            <a:avLst/>
            <a:gdLst/>
            <a:ahLst/>
            <a:rect l="l" t="t" r="r" b="b"/>
            <a:pathLst>
              <a:path w="13922" h="160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16"/>
          <p:cNvSpPr/>
          <p:nvPr/>
        </p:nvSpPr>
        <p:spPr>
          <a:xfrm>
            <a:off x="2661120" y="394560"/>
            <a:ext cx="250560" cy="33192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3" name="Group 17"/>
          <p:cNvGrpSpPr/>
          <p:nvPr/>
        </p:nvGrpSpPr>
        <p:grpSpPr>
          <a:xfrm>
            <a:off x="3146040" y="388440"/>
            <a:ext cx="407520" cy="344160"/>
            <a:chOff x="3146040" y="388440"/>
            <a:chExt cx="407520" cy="344160"/>
          </a:xfrm>
        </p:grpSpPr>
        <p:sp>
          <p:nvSpPr>
            <p:cNvPr id="604" name="CustomShape 18"/>
            <p:cNvSpPr/>
            <p:nvPr/>
          </p:nvSpPr>
          <p:spPr>
            <a:xfrm>
              <a:off x="3285360" y="388800"/>
              <a:ext cx="128520" cy="343800"/>
            </a:xfrm>
            <a:custGeom>
              <a:avLst/>
              <a:gdLst/>
              <a:ahLst/>
              <a:rect l="l" t="t" r="r" b="b"/>
              <a:pathLst>
                <a:path w="6180" h="16487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CustomShape 19"/>
            <p:cNvSpPr/>
            <p:nvPr/>
          </p:nvSpPr>
          <p:spPr>
            <a:xfrm>
              <a:off x="3146040" y="388440"/>
              <a:ext cx="127800" cy="339840"/>
            </a:xfrm>
            <a:custGeom>
              <a:avLst/>
              <a:gdLst/>
              <a:ahLst/>
              <a:rect l="l" t="t" r="r" b="b"/>
              <a:pathLst>
                <a:path w="6156" h="16291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CustomShape 20"/>
            <p:cNvSpPr/>
            <p:nvPr/>
          </p:nvSpPr>
          <p:spPr>
            <a:xfrm>
              <a:off x="3425760" y="392760"/>
              <a:ext cx="127800" cy="339120"/>
            </a:xfrm>
            <a:custGeom>
              <a:avLst/>
              <a:gdLst/>
              <a:ahLst/>
              <a:rect l="l" t="t" r="r" b="b"/>
              <a:pathLst>
                <a:path w="6156" h="16267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07" name="Group 21"/>
          <p:cNvGrpSpPr/>
          <p:nvPr/>
        </p:nvGrpSpPr>
        <p:grpSpPr>
          <a:xfrm>
            <a:off x="3745800" y="362160"/>
            <a:ext cx="335160" cy="396360"/>
            <a:chOff x="3745800" y="362160"/>
            <a:chExt cx="335160" cy="396360"/>
          </a:xfrm>
        </p:grpSpPr>
        <p:sp>
          <p:nvSpPr>
            <p:cNvPr id="608" name="CustomShape 22"/>
            <p:cNvSpPr/>
            <p:nvPr/>
          </p:nvSpPr>
          <p:spPr>
            <a:xfrm>
              <a:off x="3770280" y="416520"/>
              <a:ext cx="310680" cy="80280"/>
            </a:xfrm>
            <a:custGeom>
              <a:avLst/>
              <a:gdLst/>
              <a:ahLst/>
              <a:rect l="l" t="t" r="r" b="b"/>
              <a:pathLst>
                <a:path w="14899" h="3884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CustomShape 23"/>
            <p:cNvSpPr/>
            <p:nvPr/>
          </p:nvSpPr>
          <p:spPr>
            <a:xfrm>
              <a:off x="3745800" y="509760"/>
              <a:ext cx="310680" cy="80640"/>
            </a:xfrm>
            <a:custGeom>
              <a:avLst/>
              <a:gdLst/>
              <a:ahLst/>
              <a:rect l="l" t="t" r="r" b="b"/>
              <a:pathLst>
                <a:path w="14899" h="3885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CustomShape 24"/>
            <p:cNvSpPr/>
            <p:nvPr/>
          </p:nvSpPr>
          <p:spPr>
            <a:xfrm>
              <a:off x="3895200" y="362160"/>
              <a:ext cx="36000" cy="41040"/>
            </a:xfrm>
            <a:custGeom>
              <a:avLst/>
              <a:gdLst/>
              <a:ahLst/>
              <a:rect l="l" t="t" r="r" b="b"/>
              <a:pathLst>
                <a:path w="1760" h="2004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CustomShape 25"/>
            <p:cNvSpPr/>
            <p:nvPr/>
          </p:nvSpPr>
          <p:spPr>
            <a:xfrm>
              <a:off x="3895200" y="603000"/>
              <a:ext cx="36000" cy="155520"/>
            </a:xfrm>
            <a:custGeom>
              <a:avLst/>
              <a:gdLst/>
              <a:ahLst/>
              <a:rect l="l" t="t" r="r" b="b"/>
              <a:pathLst>
                <a:path w="1760" h="7474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2" name="CustomShape 26"/>
          <p:cNvSpPr/>
          <p:nvPr/>
        </p:nvSpPr>
        <p:spPr>
          <a:xfrm>
            <a:off x="4285080" y="392760"/>
            <a:ext cx="384120" cy="335160"/>
          </a:xfrm>
          <a:custGeom>
            <a:avLst/>
            <a:gdLst/>
            <a:ahLst/>
            <a:rect l="l" t="t" r="r" b="b"/>
            <a:pathLst>
              <a:path w="18416" h="16072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13" name="Group 27"/>
          <p:cNvGrpSpPr/>
          <p:nvPr/>
        </p:nvGrpSpPr>
        <p:grpSpPr>
          <a:xfrm>
            <a:off x="4872240" y="395280"/>
            <a:ext cx="336240" cy="329760"/>
            <a:chOff x="4872240" y="395280"/>
            <a:chExt cx="336240" cy="329760"/>
          </a:xfrm>
        </p:grpSpPr>
        <p:sp>
          <p:nvSpPr>
            <p:cNvPr id="614" name="CustomShape 28"/>
            <p:cNvSpPr/>
            <p:nvPr/>
          </p:nvSpPr>
          <p:spPr>
            <a:xfrm>
              <a:off x="4872240" y="410760"/>
              <a:ext cx="336240" cy="55440"/>
            </a:xfrm>
            <a:custGeom>
              <a:avLst/>
              <a:gdLst/>
              <a:ahLst/>
              <a:rect l="l" t="t" r="r" b="b"/>
              <a:pathLst>
                <a:path w="16120" h="2688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CustomShape 29"/>
            <p:cNvSpPr/>
            <p:nvPr/>
          </p:nvSpPr>
          <p:spPr>
            <a:xfrm>
              <a:off x="4872240" y="699120"/>
              <a:ext cx="336240" cy="25920"/>
            </a:xfrm>
            <a:custGeom>
              <a:avLst/>
              <a:gdLst/>
              <a:ahLst/>
              <a:rect l="l" t="t" r="r" b="b"/>
              <a:pathLst>
                <a:path w="16120" h="1271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CustomShape 30"/>
            <p:cNvSpPr/>
            <p:nvPr/>
          </p:nvSpPr>
          <p:spPr>
            <a:xfrm>
              <a:off x="4920120" y="395280"/>
              <a:ext cx="23760" cy="5220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CustomShape 31"/>
            <p:cNvSpPr/>
            <p:nvPr/>
          </p:nvSpPr>
          <p:spPr>
            <a:xfrm>
              <a:off x="5134680" y="395280"/>
              <a:ext cx="23760" cy="5220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CustomShape 32"/>
            <p:cNvSpPr/>
            <p:nvPr/>
          </p:nvSpPr>
          <p:spPr>
            <a:xfrm>
              <a:off x="4967280" y="568800"/>
              <a:ext cx="41760" cy="4428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CustomShape 33"/>
            <p:cNvSpPr/>
            <p:nvPr/>
          </p:nvSpPr>
          <p:spPr>
            <a:xfrm>
              <a:off x="4967280" y="518040"/>
              <a:ext cx="41760" cy="399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CustomShape 34"/>
            <p:cNvSpPr/>
            <p:nvPr/>
          </p:nvSpPr>
          <p:spPr>
            <a:xfrm>
              <a:off x="4967280" y="624240"/>
              <a:ext cx="41760" cy="399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CustomShape 35"/>
            <p:cNvSpPr/>
            <p:nvPr/>
          </p:nvSpPr>
          <p:spPr>
            <a:xfrm>
              <a:off x="5019840" y="624240"/>
              <a:ext cx="41040" cy="3996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CustomShape 36"/>
            <p:cNvSpPr/>
            <p:nvPr/>
          </p:nvSpPr>
          <p:spPr>
            <a:xfrm>
              <a:off x="4914720" y="568800"/>
              <a:ext cx="41760" cy="4428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CustomShape 37"/>
            <p:cNvSpPr/>
            <p:nvPr/>
          </p:nvSpPr>
          <p:spPr>
            <a:xfrm>
              <a:off x="4914720" y="624240"/>
              <a:ext cx="41760" cy="399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CustomShape 38"/>
            <p:cNvSpPr/>
            <p:nvPr/>
          </p:nvSpPr>
          <p:spPr>
            <a:xfrm>
              <a:off x="4914720" y="518040"/>
              <a:ext cx="41760" cy="399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CustomShape 39"/>
            <p:cNvSpPr/>
            <p:nvPr/>
          </p:nvSpPr>
          <p:spPr>
            <a:xfrm>
              <a:off x="5019840" y="568800"/>
              <a:ext cx="41040" cy="44280"/>
            </a:xfrm>
            <a:custGeom>
              <a:avLst/>
              <a:gdLst/>
              <a:ahLst/>
              <a:rect l="l" t="t" r="r" b="b"/>
              <a:pathLst>
                <a:path w="2004" h="2151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CustomShape 40"/>
            <p:cNvSpPr/>
            <p:nvPr/>
          </p:nvSpPr>
          <p:spPr>
            <a:xfrm>
              <a:off x="4872240" y="477000"/>
              <a:ext cx="336240" cy="227520"/>
            </a:xfrm>
            <a:custGeom>
              <a:avLst/>
              <a:gdLst/>
              <a:ahLst/>
              <a:rect l="l" t="t" r="r" b="b"/>
              <a:pathLst>
                <a:path w="16120" h="10918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CustomShape 41"/>
            <p:cNvSpPr/>
            <p:nvPr/>
          </p:nvSpPr>
          <p:spPr>
            <a:xfrm>
              <a:off x="5124600" y="624240"/>
              <a:ext cx="41760" cy="399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CustomShape 42"/>
            <p:cNvSpPr/>
            <p:nvPr/>
          </p:nvSpPr>
          <p:spPr>
            <a:xfrm>
              <a:off x="5124600" y="568800"/>
              <a:ext cx="41760" cy="4428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CustomShape 43"/>
            <p:cNvSpPr/>
            <p:nvPr/>
          </p:nvSpPr>
          <p:spPr>
            <a:xfrm>
              <a:off x="5124600" y="518040"/>
              <a:ext cx="41760" cy="399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CustomShape 44"/>
            <p:cNvSpPr/>
            <p:nvPr/>
          </p:nvSpPr>
          <p:spPr>
            <a:xfrm>
              <a:off x="5071680" y="624240"/>
              <a:ext cx="41760" cy="399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CustomShape 45"/>
            <p:cNvSpPr/>
            <p:nvPr/>
          </p:nvSpPr>
          <p:spPr>
            <a:xfrm>
              <a:off x="5019840" y="518040"/>
              <a:ext cx="41040" cy="3996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CustomShape 46"/>
            <p:cNvSpPr/>
            <p:nvPr/>
          </p:nvSpPr>
          <p:spPr>
            <a:xfrm>
              <a:off x="5071680" y="568800"/>
              <a:ext cx="41760" cy="4428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CustomShape 47"/>
            <p:cNvSpPr/>
            <p:nvPr/>
          </p:nvSpPr>
          <p:spPr>
            <a:xfrm>
              <a:off x="5071680" y="518040"/>
              <a:ext cx="41760" cy="399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4" name="Group 48"/>
          <p:cNvGrpSpPr/>
          <p:nvPr/>
        </p:nvGrpSpPr>
        <p:grpSpPr>
          <a:xfrm>
            <a:off x="5438520" y="392760"/>
            <a:ext cx="331200" cy="330480"/>
            <a:chOff x="5438520" y="392760"/>
            <a:chExt cx="331200" cy="330480"/>
          </a:xfrm>
        </p:grpSpPr>
        <p:sp>
          <p:nvSpPr>
            <p:cNvPr id="635" name="CustomShape 49"/>
            <p:cNvSpPr/>
            <p:nvPr/>
          </p:nvSpPr>
          <p:spPr>
            <a:xfrm>
              <a:off x="5438520" y="392760"/>
              <a:ext cx="331200" cy="330480"/>
            </a:xfrm>
            <a:custGeom>
              <a:avLst/>
              <a:gdLst/>
              <a:ahLst/>
              <a:rect l="l" t="t" r="r" b="b"/>
              <a:pathLst>
                <a:path w="15876" h="15852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CustomShape 50"/>
            <p:cNvSpPr/>
            <p:nvPr/>
          </p:nvSpPr>
          <p:spPr>
            <a:xfrm>
              <a:off x="5469120" y="423360"/>
              <a:ext cx="270000" cy="269280"/>
            </a:xfrm>
            <a:custGeom>
              <a:avLst/>
              <a:gdLst/>
              <a:ahLst/>
              <a:rect l="l" t="t" r="r" b="b"/>
              <a:pathLst>
                <a:path w="12945" h="12921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7" name="Group 51"/>
          <p:cNvGrpSpPr/>
          <p:nvPr/>
        </p:nvGrpSpPr>
        <p:grpSpPr>
          <a:xfrm>
            <a:off x="358920" y="914400"/>
            <a:ext cx="346680" cy="419760"/>
            <a:chOff x="358920" y="914400"/>
            <a:chExt cx="346680" cy="419760"/>
          </a:xfrm>
        </p:grpSpPr>
        <p:sp>
          <p:nvSpPr>
            <p:cNvPr id="638" name="CustomShape 52"/>
            <p:cNvSpPr/>
            <p:nvPr/>
          </p:nvSpPr>
          <p:spPr>
            <a:xfrm>
              <a:off x="358920" y="946800"/>
              <a:ext cx="315720" cy="38736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CustomShape 53"/>
            <p:cNvSpPr/>
            <p:nvPr/>
          </p:nvSpPr>
          <p:spPr>
            <a:xfrm>
              <a:off x="389520" y="914400"/>
              <a:ext cx="315720" cy="38736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CustomShape 54"/>
            <p:cNvSpPr/>
            <p:nvPr/>
          </p:nvSpPr>
          <p:spPr>
            <a:xfrm>
              <a:off x="635760" y="914400"/>
              <a:ext cx="69840" cy="69840"/>
            </a:xfrm>
            <a:custGeom>
              <a:avLst/>
              <a:gdLst/>
              <a:ahLst/>
              <a:rect l="l" t="t" r="r" b="b"/>
              <a:pathLst>
                <a:path w="3371" h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1" name="Group 55"/>
          <p:cNvGrpSpPr/>
          <p:nvPr/>
        </p:nvGrpSpPr>
        <p:grpSpPr>
          <a:xfrm>
            <a:off x="912240" y="904680"/>
            <a:ext cx="366840" cy="437400"/>
            <a:chOff x="912240" y="904680"/>
            <a:chExt cx="366840" cy="437400"/>
          </a:xfrm>
        </p:grpSpPr>
        <p:sp>
          <p:nvSpPr>
            <p:cNvPr id="642" name="CustomShape 56"/>
            <p:cNvSpPr/>
            <p:nvPr/>
          </p:nvSpPr>
          <p:spPr>
            <a:xfrm>
              <a:off x="912240" y="954720"/>
              <a:ext cx="315720" cy="38736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CustomShape 57"/>
            <p:cNvSpPr/>
            <p:nvPr/>
          </p:nvSpPr>
          <p:spPr>
            <a:xfrm>
              <a:off x="963360" y="904680"/>
              <a:ext cx="315720" cy="387360"/>
            </a:xfrm>
            <a:custGeom>
              <a:avLst/>
              <a:gdLst/>
              <a:ahLst/>
              <a:rect l="l" t="t" r="r" b="b"/>
              <a:pathLst>
                <a:path w="15144" h="18562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CustomShape 58"/>
            <p:cNvSpPr/>
            <p:nvPr/>
          </p:nvSpPr>
          <p:spPr>
            <a:xfrm>
              <a:off x="1209240" y="904680"/>
              <a:ext cx="69840" cy="69840"/>
            </a:xfrm>
            <a:custGeom>
              <a:avLst/>
              <a:gdLst/>
              <a:ahLst/>
              <a:rect l="l" t="t" r="r" b="b"/>
              <a:pathLst>
                <a:path w="3372" h="3371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5" name="Group 59"/>
          <p:cNvGrpSpPr/>
          <p:nvPr/>
        </p:nvGrpSpPr>
        <p:grpSpPr>
          <a:xfrm>
            <a:off x="1480320" y="975240"/>
            <a:ext cx="357840" cy="297360"/>
            <a:chOff x="1480320" y="975240"/>
            <a:chExt cx="357840" cy="297360"/>
          </a:xfrm>
        </p:grpSpPr>
        <p:sp>
          <p:nvSpPr>
            <p:cNvPr id="646" name="CustomShape 60"/>
            <p:cNvSpPr/>
            <p:nvPr/>
          </p:nvSpPr>
          <p:spPr>
            <a:xfrm>
              <a:off x="1480320" y="1228320"/>
              <a:ext cx="173520" cy="4428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CustomShape 61"/>
            <p:cNvSpPr/>
            <p:nvPr/>
          </p:nvSpPr>
          <p:spPr>
            <a:xfrm>
              <a:off x="1664640" y="1228320"/>
              <a:ext cx="173520" cy="4428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CustomShape 62"/>
            <p:cNvSpPr/>
            <p:nvPr/>
          </p:nvSpPr>
          <p:spPr>
            <a:xfrm>
              <a:off x="1480320" y="975240"/>
              <a:ext cx="173520" cy="27684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CustomShape 63"/>
            <p:cNvSpPr/>
            <p:nvPr/>
          </p:nvSpPr>
          <p:spPr>
            <a:xfrm>
              <a:off x="1664640" y="975240"/>
              <a:ext cx="173520" cy="27684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50" name="CustomShape 64"/>
          <p:cNvSpPr/>
          <p:nvPr/>
        </p:nvSpPr>
        <p:spPr>
          <a:xfrm>
            <a:off x="2048040" y="950400"/>
            <a:ext cx="349560" cy="347400"/>
          </a:xfrm>
          <a:custGeom>
            <a:avLst/>
            <a:gdLst/>
            <a:ahLst/>
            <a:rect l="l" t="t" r="r" b="b"/>
            <a:pathLst>
              <a:path w="16756" h="16658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65"/>
          <p:cNvSpPr/>
          <p:nvPr/>
        </p:nvSpPr>
        <p:spPr>
          <a:xfrm>
            <a:off x="2612160" y="967680"/>
            <a:ext cx="348480" cy="312840"/>
          </a:xfrm>
          <a:custGeom>
            <a:avLst/>
            <a:gdLst/>
            <a:ahLst/>
            <a:rect l="l" t="t" r="r" b="b"/>
            <a:pathLst>
              <a:path w="16706" h="14997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66"/>
          <p:cNvSpPr/>
          <p:nvPr/>
        </p:nvSpPr>
        <p:spPr>
          <a:xfrm>
            <a:off x="3180960" y="970200"/>
            <a:ext cx="338400" cy="30744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67"/>
          <p:cNvSpPr/>
          <p:nvPr/>
        </p:nvSpPr>
        <p:spPr>
          <a:xfrm>
            <a:off x="3755520" y="973080"/>
            <a:ext cx="315720" cy="30132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54" name="Group 68"/>
          <p:cNvGrpSpPr/>
          <p:nvPr/>
        </p:nvGrpSpPr>
        <p:grpSpPr>
          <a:xfrm>
            <a:off x="4302720" y="952920"/>
            <a:ext cx="348480" cy="348840"/>
            <a:chOff x="4302720" y="952920"/>
            <a:chExt cx="348480" cy="348840"/>
          </a:xfrm>
        </p:grpSpPr>
        <p:sp>
          <p:nvSpPr>
            <p:cNvPr id="655" name="CustomShape 69"/>
            <p:cNvSpPr/>
            <p:nvPr/>
          </p:nvSpPr>
          <p:spPr>
            <a:xfrm>
              <a:off x="4328640" y="972360"/>
              <a:ext cx="126360" cy="128880"/>
            </a:xfrm>
            <a:custGeom>
              <a:avLst/>
              <a:gdLst/>
              <a:ahLst/>
              <a:rect l="l" t="t" r="r" b="b"/>
              <a:pathLst>
                <a:path w="6083" h="6204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CustomShape 70"/>
            <p:cNvSpPr/>
            <p:nvPr/>
          </p:nvSpPr>
          <p:spPr>
            <a:xfrm>
              <a:off x="4302720" y="952920"/>
              <a:ext cx="348480" cy="348840"/>
            </a:xfrm>
            <a:custGeom>
              <a:avLst/>
              <a:gdLst/>
              <a:ahLst/>
              <a:rect l="l" t="t" r="r" b="b"/>
              <a:pathLst>
                <a:path w="16706" h="1673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7" name="Group 71"/>
          <p:cNvGrpSpPr/>
          <p:nvPr/>
        </p:nvGrpSpPr>
        <p:grpSpPr>
          <a:xfrm>
            <a:off x="4824360" y="913680"/>
            <a:ext cx="432000" cy="420840"/>
            <a:chOff x="4824360" y="913680"/>
            <a:chExt cx="432000" cy="420840"/>
          </a:xfrm>
        </p:grpSpPr>
        <p:sp>
          <p:nvSpPr>
            <p:cNvPr id="658" name="CustomShape 72"/>
            <p:cNvSpPr/>
            <p:nvPr/>
          </p:nvSpPr>
          <p:spPr>
            <a:xfrm>
              <a:off x="4824360" y="913680"/>
              <a:ext cx="432000" cy="42084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CustomShape 73"/>
            <p:cNvSpPr/>
            <p:nvPr/>
          </p:nvSpPr>
          <p:spPr>
            <a:xfrm>
              <a:off x="4899960" y="983520"/>
              <a:ext cx="281160" cy="28116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0" name="Group 74"/>
          <p:cNvGrpSpPr/>
          <p:nvPr/>
        </p:nvGrpSpPr>
        <p:grpSpPr>
          <a:xfrm>
            <a:off x="5402160" y="921600"/>
            <a:ext cx="403560" cy="404640"/>
            <a:chOff x="5402160" y="921600"/>
            <a:chExt cx="403560" cy="404640"/>
          </a:xfrm>
        </p:grpSpPr>
        <p:sp>
          <p:nvSpPr>
            <p:cNvPr id="661" name="CustomShape 75"/>
            <p:cNvSpPr/>
            <p:nvPr/>
          </p:nvSpPr>
          <p:spPr>
            <a:xfrm>
              <a:off x="5591520" y="1132920"/>
              <a:ext cx="100800" cy="193320"/>
            </a:xfrm>
            <a:custGeom>
              <a:avLst/>
              <a:gdLst/>
              <a:ahLst/>
              <a:rect l="l" t="t" r="r" b="b"/>
              <a:pathLst>
                <a:path w="4861" h="9282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CustomShape 76"/>
            <p:cNvSpPr/>
            <p:nvPr/>
          </p:nvSpPr>
          <p:spPr>
            <a:xfrm>
              <a:off x="5402160" y="921600"/>
              <a:ext cx="403560" cy="216360"/>
            </a:xfrm>
            <a:custGeom>
              <a:avLst/>
              <a:gdLst/>
              <a:ahLst/>
              <a:rect l="l" t="t" r="r" b="b"/>
              <a:pathLst>
                <a:path w="19344" h="1038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3" name="Group 77"/>
          <p:cNvGrpSpPr/>
          <p:nvPr/>
        </p:nvGrpSpPr>
        <p:grpSpPr>
          <a:xfrm>
            <a:off x="337680" y="1550880"/>
            <a:ext cx="389160" cy="273240"/>
            <a:chOff x="337680" y="1550880"/>
            <a:chExt cx="389160" cy="273240"/>
          </a:xfrm>
        </p:grpSpPr>
        <p:sp>
          <p:nvSpPr>
            <p:cNvPr id="664" name="CustomShape 78"/>
            <p:cNvSpPr/>
            <p:nvPr/>
          </p:nvSpPr>
          <p:spPr>
            <a:xfrm>
              <a:off x="337680" y="1550880"/>
              <a:ext cx="389160" cy="164520"/>
            </a:xfrm>
            <a:custGeom>
              <a:avLst/>
              <a:gdLst/>
              <a:ahLst/>
              <a:rect l="l" t="t" r="r" b="b"/>
              <a:pathLst>
                <a:path w="18660" h="7914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CustomShape 79"/>
            <p:cNvSpPr/>
            <p:nvPr/>
          </p:nvSpPr>
          <p:spPr>
            <a:xfrm>
              <a:off x="337680" y="1587960"/>
              <a:ext cx="389160" cy="236160"/>
            </a:xfrm>
            <a:custGeom>
              <a:avLst/>
              <a:gdLst/>
              <a:ahLst/>
              <a:rect l="l" t="t" r="r" b="b"/>
              <a:pathLst>
                <a:path w="18660" h="11333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6" name="Group 80"/>
          <p:cNvGrpSpPr/>
          <p:nvPr/>
        </p:nvGrpSpPr>
        <p:grpSpPr>
          <a:xfrm>
            <a:off x="901080" y="1496880"/>
            <a:ext cx="389160" cy="381240"/>
            <a:chOff x="901080" y="1496880"/>
            <a:chExt cx="389160" cy="381240"/>
          </a:xfrm>
        </p:grpSpPr>
        <p:sp>
          <p:nvSpPr>
            <p:cNvPr id="667" name="CustomShape 81"/>
            <p:cNvSpPr/>
            <p:nvPr/>
          </p:nvSpPr>
          <p:spPr>
            <a:xfrm>
              <a:off x="901080" y="1496880"/>
              <a:ext cx="389160" cy="381240"/>
            </a:xfrm>
            <a:custGeom>
              <a:avLst/>
              <a:gdLst/>
              <a:ahLst/>
              <a:rect l="l" t="t" r="r" b="b"/>
              <a:pathLst>
                <a:path w="18660" h="18269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CustomShape 82"/>
            <p:cNvSpPr/>
            <p:nvPr/>
          </p:nvSpPr>
          <p:spPr>
            <a:xfrm>
              <a:off x="1025640" y="1641240"/>
              <a:ext cx="140040" cy="936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CustomShape 83"/>
            <p:cNvSpPr/>
            <p:nvPr/>
          </p:nvSpPr>
          <p:spPr>
            <a:xfrm>
              <a:off x="1025640" y="1668960"/>
              <a:ext cx="140040" cy="936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CustomShape 84"/>
            <p:cNvSpPr/>
            <p:nvPr/>
          </p:nvSpPr>
          <p:spPr>
            <a:xfrm>
              <a:off x="1025640" y="1697040"/>
              <a:ext cx="58680" cy="9360"/>
            </a:xfrm>
            <a:custGeom>
              <a:avLst/>
              <a:gdLst/>
              <a:ahLst/>
              <a:rect l="l" t="t" r="r" b="b"/>
              <a:pathLst>
                <a:path w="2834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1" name="Group 85"/>
          <p:cNvGrpSpPr/>
          <p:nvPr/>
        </p:nvGrpSpPr>
        <p:grpSpPr>
          <a:xfrm>
            <a:off x="1476720" y="1505160"/>
            <a:ext cx="364680" cy="364680"/>
            <a:chOff x="1476720" y="1505160"/>
            <a:chExt cx="364680" cy="364680"/>
          </a:xfrm>
        </p:grpSpPr>
        <p:sp>
          <p:nvSpPr>
            <p:cNvPr id="672" name="CustomShape 86"/>
            <p:cNvSpPr/>
            <p:nvPr/>
          </p:nvSpPr>
          <p:spPr>
            <a:xfrm>
              <a:off x="1716120" y="1505160"/>
              <a:ext cx="125280" cy="125280"/>
            </a:xfrm>
            <a:custGeom>
              <a:avLst/>
              <a:gdLst/>
              <a:ahLst/>
              <a:rect l="l" t="t" r="r" b="b"/>
              <a:pathLst>
                <a:path w="6034" h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CustomShape 87"/>
            <p:cNvSpPr/>
            <p:nvPr/>
          </p:nvSpPr>
          <p:spPr>
            <a:xfrm>
              <a:off x="1476720" y="1553040"/>
              <a:ext cx="316800" cy="316800"/>
            </a:xfrm>
            <a:custGeom>
              <a:avLst/>
              <a:gdLst/>
              <a:ahLst/>
              <a:rect l="l" t="t" r="r" b="b"/>
              <a:pathLst>
                <a:path w="15192" h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4" name="Group 88"/>
          <p:cNvGrpSpPr/>
          <p:nvPr/>
        </p:nvGrpSpPr>
        <p:grpSpPr>
          <a:xfrm>
            <a:off x="2038680" y="1503720"/>
            <a:ext cx="367920" cy="367560"/>
            <a:chOff x="2038680" y="1503720"/>
            <a:chExt cx="367920" cy="367560"/>
          </a:xfrm>
        </p:grpSpPr>
        <p:sp>
          <p:nvSpPr>
            <p:cNvPr id="675" name="CustomShape 89"/>
            <p:cNvSpPr/>
            <p:nvPr/>
          </p:nvSpPr>
          <p:spPr>
            <a:xfrm>
              <a:off x="2038680" y="1724040"/>
              <a:ext cx="147240" cy="147240"/>
            </a:xfrm>
            <a:custGeom>
              <a:avLst/>
              <a:gdLst/>
              <a:ahLst/>
              <a:rect l="l" t="t" r="r" b="b"/>
              <a:pathLst>
                <a:path w="7083" h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CustomShape 90"/>
            <p:cNvSpPr/>
            <p:nvPr/>
          </p:nvSpPr>
          <p:spPr>
            <a:xfrm>
              <a:off x="2259720" y="1503720"/>
              <a:ext cx="146880" cy="146880"/>
            </a:xfrm>
            <a:custGeom>
              <a:avLst/>
              <a:gdLst/>
              <a:ahLst/>
              <a:rect l="l" t="t" r="r" b="b"/>
              <a:pathLst>
                <a:path w="7059" h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CustomShape 91"/>
            <p:cNvSpPr/>
            <p:nvPr/>
          </p:nvSpPr>
          <p:spPr>
            <a:xfrm>
              <a:off x="2096640" y="1566360"/>
              <a:ext cx="247320" cy="247320"/>
            </a:xfrm>
            <a:custGeom>
              <a:avLst/>
              <a:gdLst/>
              <a:ahLst/>
              <a:rect l="l" t="t" r="r" b="b"/>
              <a:pathLst>
                <a:path w="11870" h="11871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78" name="CustomShape 92"/>
          <p:cNvSpPr/>
          <p:nvPr/>
        </p:nvSpPr>
        <p:spPr>
          <a:xfrm>
            <a:off x="2618640" y="1519920"/>
            <a:ext cx="335160" cy="335160"/>
          </a:xfrm>
          <a:custGeom>
            <a:avLst/>
            <a:gdLst/>
            <a:ahLst/>
            <a:rect l="l" t="t" r="r" b="b"/>
            <a:pathLst>
              <a:path w="16072" h="16071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79" name="Group 93"/>
          <p:cNvGrpSpPr/>
          <p:nvPr/>
        </p:nvGrpSpPr>
        <p:grpSpPr>
          <a:xfrm>
            <a:off x="3200760" y="1476000"/>
            <a:ext cx="298440" cy="423000"/>
            <a:chOff x="3200760" y="1476000"/>
            <a:chExt cx="298440" cy="423000"/>
          </a:xfrm>
        </p:grpSpPr>
        <p:sp>
          <p:nvSpPr>
            <p:cNvPr id="680" name="CustomShape 94"/>
            <p:cNvSpPr/>
            <p:nvPr/>
          </p:nvSpPr>
          <p:spPr>
            <a:xfrm>
              <a:off x="3200760" y="1479240"/>
              <a:ext cx="36720" cy="419760"/>
            </a:xfrm>
            <a:custGeom>
              <a:avLst/>
              <a:gdLst/>
              <a:ahLst/>
              <a:rect l="l" t="t" r="r" b="b"/>
              <a:pathLst>
                <a:path w="1783" h="20125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CustomShape 95"/>
            <p:cNvSpPr/>
            <p:nvPr/>
          </p:nvSpPr>
          <p:spPr>
            <a:xfrm>
              <a:off x="3248640" y="1476000"/>
              <a:ext cx="250560" cy="191160"/>
            </a:xfrm>
            <a:custGeom>
              <a:avLst/>
              <a:gdLst/>
              <a:ahLst/>
              <a:rect l="l" t="t" r="r" b="b"/>
              <a:pathLst>
                <a:path w="12017" h="9184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2" name="Group 96"/>
          <p:cNvGrpSpPr/>
          <p:nvPr/>
        </p:nvGrpSpPr>
        <p:grpSpPr>
          <a:xfrm>
            <a:off x="3716640" y="1566720"/>
            <a:ext cx="393120" cy="241560"/>
            <a:chOff x="3716640" y="1566720"/>
            <a:chExt cx="393120" cy="241560"/>
          </a:xfrm>
        </p:grpSpPr>
        <p:sp>
          <p:nvSpPr>
            <p:cNvPr id="683" name="CustomShape 97"/>
            <p:cNvSpPr/>
            <p:nvPr/>
          </p:nvSpPr>
          <p:spPr>
            <a:xfrm>
              <a:off x="3896280" y="1566720"/>
              <a:ext cx="33840" cy="3384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CustomShape 98"/>
            <p:cNvSpPr/>
            <p:nvPr/>
          </p:nvSpPr>
          <p:spPr>
            <a:xfrm>
              <a:off x="4075920" y="1612440"/>
              <a:ext cx="33840" cy="3384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99"/>
            <p:cNvSpPr/>
            <p:nvPr/>
          </p:nvSpPr>
          <p:spPr>
            <a:xfrm>
              <a:off x="3744720" y="1611360"/>
              <a:ext cx="337320" cy="148320"/>
            </a:xfrm>
            <a:custGeom>
              <a:avLst/>
              <a:gdLst/>
              <a:ahLst/>
              <a:rect l="l" t="t" r="r" b="b"/>
              <a:pathLst>
                <a:path w="16169" h="7133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100"/>
            <p:cNvSpPr/>
            <p:nvPr/>
          </p:nvSpPr>
          <p:spPr>
            <a:xfrm>
              <a:off x="3716640" y="1612440"/>
              <a:ext cx="33840" cy="3384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101"/>
            <p:cNvSpPr/>
            <p:nvPr/>
          </p:nvSpPr>
          <p:spPr>
            <a:xfrm>
              <a:off x="3776760" y="1771560"/>
              <a:ext cx="272880" cy="36720"/>
            </a:xfrm>
            <a:custGeom>
              <a:avLst/>
              <a:gdLst/>
              <a:ahLst/>
              <a:rect l="l" t="t" r="r" b="b"/>
              <a:pathLst>
                <a:path w="13092" h="1784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8" name="Group 102"/>
          <p:cNvGrpSpPr/>
          <p:nvPr/>
        </p:nvGrpSpPr>
        <p:grpSpPr>
          <a:xfrm>
            <a:off x="4299120" y="1507680"/>
            <a:ext cx="355680" cy="359640"/>
            <a:chOff x="4299120" y="1507680"/>
            <a:chExt cx="355680" cy="359640"/>
          </a:xfrm>
        </p:grpSpPr>
        <p:sp>
          <p:nvSpPr>
            <p:cNvPr id="689" name="CustomShape 103"/>
            <p:cNvSpPr/>
            <p:nvPr/>
          </p:nvSpPr>
          <p:spPr>
            <a:xfrm>
              <a:off x="4388400" y="1761840"/>
              <a:ext cx="176760" cy="105480"/>
            </a:xfrm>
            <a:custGeom>
              <a:avLst/>
              <a:gdLst/>
              <a:ahLst/>
              <a:rect l="l" t="t" r="r" b="b"/>
              <a:pathLst>
                <a:path w="8500" h="5081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CustomShape 104"/>
            <p:cNvSpPr/>
            <p:nvPr/>
          </p:nvSpPr>
          <p:spPr>
            <a:xfrm>
              <a:off x="4299120" y="1507680"/>
              <a:ext cx="355680" cy="245880"/>
            </a:xfrm>
            <a:custGeom>
              <a:avLst/>
              <a:gdLst/>
              <a:ahLst/>
              <a:rect l="l" t="t" r="r" b="b"/>
              <a:pathLst>
                <a:path w="17048" h="1179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1" name="Group 105"/>
          <p:cNvGrpSpPr/>
          <p:nvPr/>
        </p:nvGrpSpPr>
        <p:grpSpPr>
          <a:xfrm>
            <a:off x="4861440" y="1496880"/>
            <a:ext cx="357840" cy="381240"/>
            <a:chOff x="4861440" y="1496880"/>
            <a:chExt cx="357840" cy="381240"/>
          </a:xfrm>
        </p:grpSpPr>
        <p:sp>
          <p:nvSpPr>
            <p:cNvPr id="692" name="CustomShape 106"/>
            <p:cNvSpPr/>
            <p:nvPr/>
          </p:nvSpPr>
          <p:spPr>
            <a:xfrm>
              <a:off x="4861440" y="1542960"/>
              <a:ext cx="315360" cy="315360"/>
            </a:xfrm>
            <a:custGeom>
              <a:avLst/>
              <a:gdLst/>
              <a:ahLst/>
              <a:rect l="l" t="t" r="r" b="b"/>
              <a:pathLst>
                <a:path w="15119" h="15118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CustomShape 107"/>
            <p:cNvSpPr/>
            <p:nvPr/>
          </p:nvSpPr>
          <p:spPr>
            <a:xfrm>
              <a:off x="4943160" y="1624680"/>
              <a:ext cx="151920" cy="151920"/>
            </a:xfrm>
            <a:custGeom>
              <a:avLst/>
              <a:gdLst/>
              <a:ahLst/>
              <a:rect l="l" t="t" r="r" b="b"/>
              <a:pathLst>
                <a:path w="7303" h="7304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CustomShape 108"/>
            <p:cNvSpPr/>
            <p:nvPr/>
          </p:nvSpPr>
          <p:spPr>
            <a:xfrm>
              <a:off x="4870080" y="1819440"/>
              <a:ext cx="61920" cy="58680"/>
            </a:xfrm>
            <a:custGeom>
              <a:avLst/>
              <a:gdLst/>
              <a:ahLst/>
              <a:rect l="l" t="t" r="r" b="b"/>
              <a:pathLst>
                <a:path w="3005" h="2834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CustomShape 109"/>
            <p:cNvSpPr/>
            <p:nvPr/>
          </p:nvSpPr>
          <p:spPr>
            <a:xfrm>
              <a:off x="5106600" y="1819440"/>
              <a:ext cx="61560" cy="58680"/>
            </a:xfrm>
            <a:custGeom>
              <a:avLst/>
              <a:gdLst/>
              <a:ahLst/>
              <a:rect l="l" t="t" r="r" b="b"/>
              <a:pathLst>
                <a:path w="2981" h="2834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CustomShape 110"/>
            <p:cNvSpPr/>
            <p:nvPr/>
          </p:nvSpPr>
          <p:spPr>
            <a:xfrm>
              <a:off x="5009760" y="1496880"/>
              <a:ext cx="209520" cy="213120"/>
            </a:xfrm>
            <a:custGeom>
              <a:avLst/>
              <a:gdLst/>
              <a:ahLst/>
              <a:rect l="l" t="t" r="r" b="b"/>
              <a:pathLst>
                <a:path w="10063" h="10234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7" name="Group 111"/>
          <p:cNvGrpSpPr/>
          <p:nvPr/>
        </p:nvGrpSpPr>
        <p:grpSpPr>
          <a:xfrm>
            <a:off x="5408640" y="1492200"/>
            <a:ext cx="401040" cy="366120"/>
            <a:chOff x="5408640" y="1492200"/>
            <a:chExt cx="401040" cy="366120"/>
          </a:xfrm>
        </p:grpSpPr>
        <p:sp>
          <p:nvSpPr>
            <p:cNvPr id="698" name="CustomShape 112"/>
            <p:cNvSpPr/>
            <p:nvPr/>
          </p:nvSpPr>
          <p:spPr>
            <a:xfrm>
              <a:off x="5446440" y="1721160"/>
              <a:ext cx="97920" cy="137160"/>
            </a:xfrm>
            <a:custGeom>
              <a:avLst/>
              <a:gdLst/>
              <a:ahLst/>
              <a:rect l="l" t="t" r="r" b="b"/>
              <a:pathLst>
                <a:path w="4715" h="659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CustomShape 113"/>
            <p:cNvSpPr/>
            <p:nvPr/>
          </p:nvSpPr>
          <p:spPr>
            <a:xfrm>
              <a:off x="5785560" y="1609920"/>
              <a:ext cx="24120" cy="82440"/>
            </a:xfrm>
            <a:custGeom>
              <a:avLst/>
              <a:gdLst/>
              <a:ahLst/>
              <a:rect l="l" t="t" r="r" b="b"/>
              <a:pathLst>
                <a:path w="1197" h="3982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CustomShape 114"/>
            <p:cNvSpPr/>
            <p:nvPr/>
          </p:nvSpPr>
          <p:spPr>
            <a:xfrm>
              <a:off x="5408640" y="1589400"/>
              <a:ext cx="81000" cy="122400"/>
            </a:xfrm>
            <a:custGeom>
              <a:avLst/>
              <a:gdLst/>
              <a:ahLst/>
              <a:rect l="l" t="t" r="r" b="b"/>
              <a:pathLst>
                <a:path w="3908" h="5887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CustomShape 115"/>
            <p:cNvSpPr/>
            <p:nvPr/>
          </p:nvSpPr>
          <p:spPr>
            <a:xfrm>
              <a:off x="5501520" y="1512720"/>
              <a:ext cx="232920" cy="275400"/>
            </a:xfrm>
            <a:custGeom>
              <a:avLst/>
              <a:gdLst/>
              <a:ahLst/>
              <a:rect l="l" t="t" r="r" b="b"/>
              <a:pathLst>
                <a:path w="11186" h="13213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CustomShape 116"/>
            <p:cNvSpPr/>
            <p:nvPr/>
          </p:nvSpPr>
          <p:spPr>
            <a:xfrm>
              <a:off x="5746680" y="1492200"/>
              <a:ext cx="27720" cy="316800"/>
            </a:xfrm>
            <a:custGeom>
              <a:avLst/>
              <a:gdLst/>
              <a:ahLst/>
              <a:rect l="l" t="t" r="r" b="b"/>
              <a:pathLst>
                <a:path w="1368" h="15192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3" name="Group 117"/>
          <p:cNvGrpSpPr/>
          <p:nvPr/>
        </p:nvGrpSpPr>
        <p:grpSpPr>
          <a:xfrm>
            <a:off x="380880" y="2088720"/>
            <a:ext cx="302400" cy="325080"/>
            <a:chOff x="380880" y="2088720"/>
            <a:chExt cx="302400" cy="325080"/>
          </a:xfrm>
        </p:grpSpPr>
        <p:sp>
          <p:nvSpPr>
            <p:cNvPr id="704" name="CustomShape 118"/>
            <p:cNvSpPr/>
            <p:nvPr/>
          </p:nvSpPr>
          <p:spPr>
            <a:xfrm>
              <a:off x="380880" y="2088720"/>
              <a:ext cx="302400" cy="325080"/>
            </a:xfrm>
            <a:custGeom>
              <a:avLst/>
              <a:gdLst/>
              <a:ahLst/>
              <a:rect l="l" t="t" r="r" b="b"/>
              <a:pathLst>
                <a:path w="14508" h="15583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CustomShape 119"/>
            <p:cNvSpPr/>
            <p:nvPr/>
          </p:nvSpPr>
          <p:spPr>
            <a:xfrm>
              <a:off x="534600" y="2234160"/>
              <a:ext cx="19800" cy="19080"/>
            </a:xfrm>
            <a:custGeom>
              <a:avLst/>
              <a:gdLst/>
              <a:ahLst/>
              <a:rect l="l" t="t" r="r" b="b"/>
              <a:pathLst>
                <a:path w="978" h="954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CustomShape 120"/>
            <p:cNvSpPr/>
            <p:nvPr/>
          </p:nvSpPr>
          <p:spPr>
            <a:xfrm>
              <a:off x="500760" y="2134080"/>
              <a:ext cx="62640" cy="11160"/>
            </a:xfrm>
            <a:custGeom>
              <a:avLst/>
              <a:gdLst/>
              <a:ahLst/>
              <a:rect l="l" t="t" r="r" b="b"/>
              <a:pathLst>
                <a:path w="3030" h="562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CustomShape 121"/>
            <p:cNvSpPr/>
            <p:nvPr/>
          </p:nvSpPr>
          <p:spPr>
            <a:xfrm>
              <a:off x="509400" y="2194560"/>
              <a:ext cx="25200" cy="25200"/>
            </a:xfrm>
            <a:custGeom>
              <a:avLst/>
              <a:gdLst/>
              <a:ahLst/>
              <a:rect l="l" t="t" r="r" b="b"/>
              <a:pathLst>
                <a:path w="1247" h="1246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08" name="CustomShape 122"/>
          <p:cNvSpPr/>
          <p:nvPr/>
        </p:nvSpPr>
        <p:spPr>
          <a:xfrm>
            <a:off x="936360" y="2091600"/>
            <a:ext cx="318960" cy="31896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123"/>
          <p:cNvSpPr/>
          <p:nvPr/>
        </p:nvSpPr>
        <p:spPr>
          <a:xfrm>
            <a:off x="1499760" y="2091600"/>
            <a:ext cx="318960" cy="31896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124"/>
          <p:cNvSpPr/>
          <p:nvPr/>
        </p:nvSpPr>
        <p:spPr>
          <a:xfrm>
            <a:off x="2063520" y="2091600"/>
            <a:ext cx="318960" cy="31896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11" name="Group 125"/>
          <p:cNvGrpSpPr/>
          <p:nvPr/>
        </p:nvGrpSpPr>
        <p:grpSpPr>
          <a:xfrm>
            <a:off x="2701440" y="2036520"/>
            <a:ext cx="169920" cy="425160"/>
            <a:chOff x="2701440" y="2036520"/>
            <a:chExt cx="169920" cy="425160"/>
          </a:xfrm>
        </p:grpSpPr>
        <p:sp>
          <p:nvSpPr>
            <p:cNvPr id="712" name="CustomShape 126"/>
            <p:cNvSpPr/>
            <p:nvPr/>
          </p:nvSpPr>
          <p:spPr>
            <a:xfrm>
              <a:off x="2701440" y="2125440"/>
              <a:ext cx="169920" cy="336240"/>
            </a:xfrm>
            <a:custGeom>
              <a:avLst/>
              <a:gdLst/>
              <a:ahLst/>
              <a:rect l="l" t="t" r="r" b="b"/>
              <a:pathLst>
                <a:path w="8158" h="16121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CustomShape 127"/>
            <p:cNvSpPr/>
            <p:nvPr/>
          </p:nvSpPr>
          <p:spPr>
            <a:xfrm>
              <a:off x="2750760" y="2036520"/>
              <a:ext cx="70920" cy="77760"/>
            </a:xfrm>
            <a:custGeom>
              <a:avLst/>
              <a:gdLst/>
              <a:ahLst/>
              <a:rect l="l" t="t" r="r" b="b"/>
              <a:pathLst>
                <a:path w="3420" h="3762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4" name="Group 128"/>
          <p:cNvGrpSpPr/>
          <p:nvPr/>
        </p:nvGrpSpPr>
        <p:grpSpPr>
          <a:xfrm>
            <a:off x="3843720" y="2090520"/>
            <a:ext cx="139320" cy="316800"/>
            <a:chOff x="3843720" y="2090520"/>
            <a:chExt cx="139320" cy="316800"/>
          </a:xfrm>
        </p:grpSpPr>
        <p:sp>
          <p:nvSpPr>
            <p:cNvPr id="715" name="CustomShape 129"/>
            <p:cNvSpPr/>
            <p:nvPr/>
          </p:nvSpPr>
          <p:spPr>
            <a:xfrm>
              <a:off x="3843720" y="2170080"/>
              <a:ext cx="139320" cy="237240"/>
            </a:xfrm>
            <a:custGeom>
              <a:avLst/>
              <a:gdLst/>
              <a:ahLst/>
              <a:rect l="l" t="t" r="r" b="b"/>
              <a:pathLst>
                <a:path w="6692" h="1138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CustomShape 130"/>
            <p:cNvSpPr/>
            <p:nvPr/>
          </p:nvSpPr>
          <p:spPr>
            <a:xfrm>
              <a:off x="3881520" y="2090520"/>
              <a:ext cx="63720" cy="69840"/>
            </a:xfrm>
            <a:custGeom>
              <a:avLst/>
              <a:gdLst/>
              <a:ahLst/>
              <a:rect l="l" t="t" r="r" b="b"/>
              <a:pathLst>
                <a:path w="3078" h="3371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7" name="Group 131"/>
          <p:cNvGrpSpPr/>
          <p:nvPr/>
        </p:nvGrpSpPr>
        <p:grpSpPr>
          <a:xfrm>
            <a:off x="3277800" y="2038680"/>
            <a:ext cx="144360" cy="420840"/>
            <a:chOff x="3277800" y="2038680"/>
            <a:chExt cx="144360" cy="420840"/>
          </a:xfrm>
        </p:grpSpPr>
        <p:sp>
          <p:nvSpPr>
            <p:cNvPr id="718" name="CustomShape 132"/>
            <p:cNvSpPr/>
            <p:nvPr/>
          </p:nvSpPr>
          <p:spPr>
            <a:xfrm>
              <a:off x="3316320" y="2038680"/>
              <a:ext cx="66600" cy="75960"/>
            </a:xfrm>
            <a:custGeom>
              <a:avLst/>
              <a:gdLst/>
              <a:ahLst/>
              <a:rect l="l" t="t" r="r" b="b"/>
              <a:pathLst>
                <a:path w="3224" h="3665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CustomShape 133"/>
            <p:cNvSpPr/>
            <p:nvPr/>
          </p:nvSpPr>
          <p:spPr>
            <a:xfrm>
              <a:off x="3277800" y="2124720"/>
              <a:ext cx="144360" cy="334800"/>
            </a:xfrm>
            <a:custGeom>
              <a:avLst/>
              <a:gdLst/>
              <a:ahLst/>
              <a:rect l="l" t="t" r="r" b="b"/>
              <a:pathLst>
                <a:path w="6938" h="16047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20" name="CustomShape 134"/>
          <p:cNvSpPr/>
          <p:nvPr/>
        </p:nvSpPr>
        <p:spPr>
          <a:xfrm>
            <a:off x="4317480" y="2082960"/>
            <a:ext cx="318960" cy="336240"/>
          </a:xfrm>
          <a:custGeom>
            <a:avLst/>
            <a:gdLst/>
            <a:ahLst/>
            <a:rect l="l" t="t" r="r" b="b"/>
            <a:pathLst>
              <a:path w="15290" h="1612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1" name="Group 135"/>
          <p:cNvGrpSpPr/>
          <p:nvPr/>
        </p:nvGrpSpPr>
        <p:grpSpPr>
          <a:xfrm>
            <a:off x="4865040" y="2089080"/>
            <a:ext cx="350640" cy="324000"/>
            <a:chOff x="4865040" y="2089080"/>
            <a:chExt cx="350640" cy="324000"/>
          </a:xfrm>
        </p:grpSpPr>
        <p:sp>
          <p:nvSpPr>
            <p:cNvPr id="722" name="CustomShape 136"/>
            <p:cNvSpPr/>
            <p:nvPr/>
          </p:nvSpPr>
          <p:spPr>
            <a:xfrm>
              <a:off x="4865040" y="2212200"/>
              <a:ext cx="81360" cy="18360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CustomShape 137"/>
            <p:cNvSpPr/>
            <p:nvPr/>
          </p:nvSpPr>
          <p:spPr>
            <a:xfrm>
              <a:off x="4959720" y="2089080"/>
              <a:ext cx="255960" cy="32400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4" name="Group 138"/>
          <p:cNvGrpSpPr/>
          <p:nvPr/>
        </p:nvGrpSpPr>
        <p:grpSpPr>
          <a:xfrm>
            <a:off x="5496480" y="2079360"/>
            <a:ext cx="214560" cy="350280"/>
            <a:chOff x="5496480" y="2079360"/>
            <a:chExt cx="214560" cy="350280"/>
          </a:xfrm>
        </p:grpSpPr>
        <p:sp>
          <p:nvSpPr>
            <p:cNvPr id="725" name="CustomShape 139"/>
            <p:cNvSpPr/>
            <p:nvPr/>
          </p:nvSpPr>
          <p:spPr>
            <a:xfrm>
              <a:off x="5561280" y="2376360"/>
              <a:ext cx="84960" cy="183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CustomShape 140"/>
            <p:cNvSpPr/>
            <p:nvPr/>
          </p:nvSpPr>
          <p:spPr>
            <a:xfrm>
              <a:off x="5561280" y="2347200"/>
              <a:ext cx="84960" cy="183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CustomShape 141"/>
            <p:cNvSpPr/>
            <p:nvPr/>
          </p:nvSpPr>
          <p:spPr>
            <a:xfrm>
              <a:off x="5561280" y="2405520"/>
              <a:ext cx="84960" cy="2412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CustomShape 142"/>
            <p:cNvSpPr/>
            <p:nvPr/>
          </p:nvSpPr>
          <p:spPr>
            <a:xfrm>
              <a:off x="5564520" y="2202840"/>
              <a:ext cx="78840" cy="13356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CustomShape 143"/>
            <p:cNvSpPr/>
            <p:nvPr/>
          </p:nvSpPr>
          <p:spPr>
            <a:xfrm>
              <a:off x="5496480" y="2079360"/>
              <a:ext cx="214560" cy="25704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0" name="Group 144"/>
          <p:cNvGrpSpPr/>
          <p:nvPr/>
        </p:nvGrpSpPr>
        <p:grpSpPr>
          <a:xfrm>
            <a:off x="477720" y="2615760"/>
            <a:ext cx="108720" cy="397440"/>
            <a:chOff x="477720" y="2615760"/>
            <a:chExt cx="108720" cy="397440"/>
          </a:xfrm>
        </p:grpSpPr>
        <p:sp>
          <p:nvSpPr>
            <p:cNvPr id="731" name="CustomShape 145"/>
            <p:cNvSpPr/>
            <p:nvPr/>
          </p:nvSpPr>
          <p:spPr>
            <a:xfrm>
              <a:off x="477720" y="2615760"/>
              <a:ext cx="108720" cy="397440"/>
            </a:xfrm>
            <a:custGeom>
              <a:avLst/>
              <a:gdLst/>
              <a:ahLst/>
              <a:rect l="l" t="t" r="r" b="b"/>
              <a:pathLst>
                <a:path w="5228" h="19051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CustomShape 146"/>
            <p:cNvSpPr/>
            <p:nvPr/>
          </p:nvSpPr>
          <p:spPr>
            <a:xfrm>
              <a:off x="498240" y="2726640"/>
              <a:ext cx="67680" cy="266400"/>
            </a:xfrm>
            <a:custGeom>
              <a:avLst/>
              <a:gdLst/>
              <a:ahLst/>
              <a:rect l="l" t="t" r="r" b="b"/>
              <a:pathLst>
                <a:path w="3274" h="127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33" name="CustomShape 147"/>
          <p:cNvSpPr/>
          <p:nvPr/>
        </p:nvSpPr>
        <p:spPr>
          <a:xfrm>
            <a:off x="1492200" y="2600280"/>
            <a:ext cx="334080" cy="42912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CustomShape 148"/>
          <p:cNvSpPr/>
          <p:nvPr/>
        </p:nvSpPr>
        <p:spPr>
          <a:xfrm>
            <a:off x="972000" y="2600280"/>
            <a:ext cx="247320" cy="42912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35" name="Group 149"/>
          <p:cNvGrpSpPr/>
          <p:nvPr/>
        </p:nvGrpSpPr>
        <p:grpSpPr>
          <a:xfrm>
            <a:off x="2029680" y="2628720"/>
            <a:ext cx="386280" cy="371880"/>
            <a:chOff x="2029680" y="2628720"/>
            <a:chExt cx="386280" cy="371880"/>
          </a:xfrm>
        </p:grpSpPr>
        <p:sp>
          <p:nvSpPr>
            <p:cNvPr id="736" name="CustomShape 150"/>
            <p:cNvSpPr/>
            <p:nvPr/>
          </p:nvSpPr>
          <p:spPr>
            <a:xfrm>
              <a:off x="2128680" y="2921760"/>
              <a:ext cx="188280" cy="78840"/>
            </a:xfrm>
            <a:custGeom>
              <a:avLst/>
              <a:gdLst/>
              <a:ahLst/>
              <a:rect l="l" t="t" r="r" b="b"/>
              <a:pathLst>
                <a:path w="9038" h="3811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CustomShape 151"/>
            <p:cNvSpPr/>
            <p:nvPr/>
          </p:nvSpPr>
          <p:spPr>
            <a:xfrm>
              <a:off x="2029680" y="2628720"/>
              <a:ext cx="386280" cy="281160"/>
            </a:xfrm>
            <a:custGeom>
              <a:avLst/>
              <a:gdLst/>
              <a:ahLst/>
              <a:rect l="l" t="t" r="r" b="b"/>
              <a:pathLst>
                <a:path w="18514" h="13483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8" name="Group 152"/>
          <p:cNvGrpSpPr/>
          <p:nvPr/>
        </p:nvGrpSpPr>
        <p:grpSpPr>
          <a:xfrm>
            <a:off x="2579760" y="2684160"/>
            <a:ext cx="412920" cy="260640"/>
            <a:chOff x="2579760" y="2684160"/>
            <a:chExt cx="412920" cy="260640"/>
          </a:xfrm>
        </p:grpSpPr>
        <p:sp>
          <p:nvSpPr>
            <p:cNvPr id="739" name="CustomShape 153"/>
            <p:cNvSpPr/>
            <p:nvPr/>
          </p:nvSpPr>
          <p:spPr>
            <a:xfrm>
              <a:off x="2579760" y="2684160"/>
              <a:ext cx="412920" cy="260640"/>
            </a:xfrm>
            <a:custGeom>
              <a:avLst/>
              <a:gdLst/>
              <a:ahLst/>
              <a:rect l="l" t="t" r="r" b="b"/>
              <a:pathLst>
                <a:path w="19784" h="12505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CustomShape 154"/>
            <p:cNvSpPr/>
            <p:nvPr/>
          </p:nvSpPr>
          <p:spPr>
            <a:xfrm>
              <a:off x="2699280" y="2727720"/>
              <a:ext cx="173880" cy="173880"/>
            </a:xfrm>
            <a:custGeom>
              <a:avLst/>
              <a:gdLst/>
              <a:ahLst/>
              <a:rect l="l" t="t" r="r" b="b"/>
              <a:pathLst>
                <a:path w="8354" h="8353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1" name="CustomShape 155"/>
          <p:cNvSpPr/>
          <p:nvPr/>
        </p:nvSpPr>
        <p:spPr>
          <a:xfrm>
            <a:off x="3736080" y="2637360"/>
            <a:ext cx="354600" cy="35460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42" name="Group 156"/>
          <p:cNvGrpSpPr/>
          <p:nvPr/>
        </p:nvGrpSpPr>
        <p:grpSpPr>
          <a:xfrm>
            <a:off x="4263480" y="2656800"/>
            <a:ext cx="426960" cy="315720"/>
            <a:chOff x="4263480" y="2656800"/>
            <a:chExt cx="426960" cy="315720"/>
          </a:xfrm>
        </p:grpSpPr>
        <p:sp>
          <p:nvSpPr>
            <p:cNvPr id="743" name="CustomShape 157"/>
            <p:cNvSpPr/>
            <p:nvPr/>
          </p:nvSpPr>
          <p:spPr>
            <a:xfrm>
              <a:off x="4263480" y="2656800"/>
              <a:ext cx="291960" cy="29160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CustomShape 158"/>
            <p:cNvSpPr/>
            <p:nvPr/>
          </p:nvSpPr>
          <p:spPr>
            <a:xfrm>
              <a:off x="4524840" y="2806920"/>
              <a:ext cx="165600" cy="16560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5" name="Group 159"/>
          <p:cNvGrpSpPr/>
          <p:nvPr/>
        </p:nvGrpSpPr>
        <p:grpSpPr>
          <a:xfrm>
            <a:off x="3177000" y="2638440"/>
            <a:ext cx="345600" cy="352080"/>
            <a:chOff x="3177000" y="2638440"/>
            <a:chExt cx="345600" cy="352080"/>
          </a:xfrm>
        </p:grpSpPr>
        <p:sp>
          <p:nvSpPr>
            <p:cNvPr id="746" name="CustomShape 160"/>
            <p:cNvSpPr/>
            <p:nvPr/>
          </p:nvSpPr>
          <p:spPr>
            <a:xfrm>
              <a:off x="3177000" y="2638440"/>
              <a:ext cx="263160" cy="263160"/>
            </a:xfrm>
            <a:custGeom>
              <a:avLst/>
              <a:gdLst/>
              <a:ahLst/>
              <a:rect l="l" t="t" r="r" b="b"/>
              <a:pathLst>
                <a:path w="12628" h="12627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CustomShape 161"/>
            <p:cNvSpPr/>
            <p:nvPr/>
          </p:nvSpPr>
          <p:spPr>
            <a:xfrm>
              <a:off x="3207600" y="2669040"/>
              <a:ext cx="201960" cy="201960"/>
            </a:xfrm>
            <a:custGeom>
              <a:avLst/>
              <a:gdLst/>
              <a:ahLst/>
              <a:rect l="l" t="t" r="r" b="b"/>
              <a:pathLst>
                <a:path w="9697" h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CustomShape 162"/>
            <p:cNvSpPr/>
            <p:nvPr/>
          </p:nvSpPr>
          <p:spPr>
            <a:xfrm>
              <a:off x="3394080" y="2862720"/>
              <a:ext cx="128520" cy="127800"/>
            </a:xfrm>
            <a:custGeom>
              <a:avLst/>
              <a:gdLst/>
              <a:ahLst/>
              <a:rect l="l" t="t" r="r" b="b"/>
              <a:pathLst>
                <a:path w="6180" h="6155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9" name="CustomShape 163"/>
          <p:cNvSpPr/>
          <p:nvPr/>
        </p:nvSpPr>
        <p:spPr>
          <a:xfrm>
            <a:off x="341280" y="3226320"/>
            <a:ext cx="386280" cy="303480"/>
          </a:xfrm>
          <a:custGeom>
            <a:avLst/>
            <a:gdLst/>
            <a:ahLst/>
            <a:rect l="l" t="t" r="r" b="b"/>
            <a:pathLst>
              <a:path w="18513" h="14557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CustomShape 164"/>
          <p:cNvSpPr/>
          <p:nvPr/>
        </p:nvSpPr>
        <p:spPr>
          <a:xfrm>
            <a:off x="4906080" y="2621160"/>
            <a:ext cx="268920" cy="387360"/>
          </a:xfrm>
          <a:custGeom>
            <a:avLst/>
            <a:gdLst/>
            <a:ahLst/>
            <a:rect l="l" t="t" r="r" b="b"/>
            <a:pathLst>
              <a:path w="12896" h="18563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51" name="Group 165"/>
          <p:cNvGrpSpPr/>
          <p:nvPr/>
        </p:nvGrpSpPr>
        <p:grpSpPr>
          <a:xfrm>
            <a:off x="5472000" y="2633040"/>
            <a:ext cx="263880" cy="375120"/>
            <a:chOff x="5472000" y="2633040"/>
            <a:chExt cx="263880" cy="375120"/>
          </a:xfrm>
        </p:grpSpPr>
        <p:sp>
          <p:nvSpPr>
            <p:cNvPr id="752" name="CustomShape 166"/>
            <p:cNvSpPr/>
            <p:nvPr/>
          </p:nvSpPr>
          <p:spPr>
            <a:xfrm>
              <a:off x="5472000" y="2633040"/>
              <a:ext cx="263880" cy="64800"/>
            </a:xfrm>
            <a:custGeom>
              <a:avLst/>
              <a:gdLst/>
              <a:ahLst/>
              <a:rect l="l" t="t" r="r" b="b"/>
              <a:pathLst>
                <a:path w="12652" h="3127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CustomShape 167"/>
            <p:cNvSpPr/>
            <p:nvPr/>
          </p:nvSpPr>
          <p:spPr>
            <a:xfrm>
              <a:off x="5482800" y="2708640"/>
              <a:ext cx="242280" cy="299520"/>
            </a:xfrm>
            <a:custGeom>
              <a:avLst/>
              <a:gdLst/>
              <a:ahLst/>
              <a:rect l="l" t="t" r="r" b="b"/>
              <a:pathLst>
                <a:path w="11626" h="14362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4" name="Group 168"/>
          <p:cNvGrpSpPr/>
          <p:nvPr/>
        </p:nvGrpSpPr>
        <p:grpSpPr>
          <a:xfrm>
            <a:off x="907560" y="3251880"/>
            <a:ext cx="376200" cy="252360"/>
            <a:chOff x="907560" y="3251880"/>
            <a:chExt cx="376200" cy="252360"/>
          </a:xfrm>
        </p:grpSpPr>
        <p:sp>
          <p:nvSpPr>
            <p:cNvPr id="755" name="CustomShape 169"/>
            <p:cNvSpPr/>
            <p:nvPr/>
          </p:nvSpPr>
          <p:spPr>
            <a:xfrm>
              <a:off x="907560" y="3251880"/>
              <a:ext cx="376200" cy="252360"/>
            </a:xfrm>
            <a:custGeom>
              <a:avLst/>
              <a:gdLst/>
              <a:ahLst/>
              <a:rect l="l" t="t" r="r" b="b"/>
              <a:pathLst>
                <a:path w="18026" h="12115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CustomShape 170"/>
            <p:cNvSpPr/>
            <p:nvPr/>
          </p:nvSpPr>
          <p:spPr>
            <a:xfrm>
              <a:off x="951120" y="3399840"/>
              <a:ext cx="144720" cy="9360"/>
            </a:xfrm>
            <a:custGeom>
              <a:avLst/>
              <a:gdLst/>
              <a:ahLst/>
              <a:rect l="l" t="t" r="r" b="b"/>
              <a:pathLst>
                <a:path w="6962" h="489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CustomShape 171"/>
            <p:cNvSpPr/>
            <p:nvPr/>
          </p:nvSpPr>
          <p:spPr>
            <a:xfrm>
              <a:off x="951120" y="3433680"/>
              <a:ext cx="101880" cy="9360"/>
            </a:xfrm>
            <a:custGeom>
              <a:avLst/>
              <a:gdLst/>
              <a:ahLst/>
              <a:rect l="l" t="t" r="r" b="b"/>
              <a:pathLst>
                <a:path w="4910" h="489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CustomShape 172"/>
            <p:cNvSpPr/>
            <p:nvPr/>
          </p:nvSpPr>
          <p:spPr>
            <a:xfrm>
              <a:off x="1182960" y="3404880"/>
              <a:ext cx="51480" cy="33120"/>
            </a:xfrm>
            <a:custGeom>
              <a:avLst/>
              <a:gdLst/>
              <a:ahLst/>
              <a:rect l="l" t="t" r="r" b="b"/>
              <a:pathLst>
                <a:path w="2492" h="1613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9" name="Group 173"/>
          <p:cNvGrpSpPr/>
          <p:nvPr/>
        </p:nvGrpSpPr>
        <p:grpSpPr>
          <a:xfrm>
            <a:off x="1476360" y="3232440"/>
            <a:ext cx="365760" cy="291960"/>
            <a:chOff x="1476360" y="3232440"/>
            <a:chExt cx="365760" cy="291960"/>
          </a:xfrm>
        </p:grpSpPr>
        <p:sp>
          <p:nvSpPr>
            <p:cNvPr id="760" name="CustomShape 174"/>
            <p:cNvSpPr/>
            <p:nvPr/>
          </p:nvSpPr>
          <p:spPr>
            <a:xfrm>
              <a:off x="1748520" y="3481200"/>
              <a:ext cx="43200" cy="43200"/>
            </a:xfrm>
            <a:custGeom>
              <a:avLst/>
              <a:gdLst/>
              <a:ahLst/>
              <a:rect l="l" t="t" r="r" b="b"/>
              <a:pathLst>
                <a:path w="2101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CustomShape 175"/>
            <p:cNvSpPr/>
            <p:nvPr/>
          </p:nvSpPr>
          <p:spPr>
            <a:xfrm>
              <a:off x="1570320" y="3481200"/>
              <a:ext cx="43200" cy="43200"/>
            </a:xfrm>
            <a:custGeom>
              <a:avLst/>
              <a:gdLst/>
              <a:ahLst/>
              <a:rect l="l" t="t" r="r" b="b"/>
              <a:pathLst>
                <a:path w="2102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CustomShape 176"/>
            <p:cNvSpPr/>
            <p:nvPr/>
          </p:nvSpPr>
          <p:spPr>
            <a:xfrm>
              <a:off x="1476360" y="3232440"/>
              <a:ext cx="365760" cy="248400"/>
            </a:xfrm>
            <a:custGeom>
              <a:avLst/>
              <a:gdLst/>
              <a:ahLst/>
              <a:rect l="l" t="t" r="r" b="b"/>
              <a:pathLst>
                <a:path w="17536" h="11919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3" name="Group 177"/>
          <p:cNvGrpSpPr/>
          <p:nvPr/>
        </p:nvGrpSpPr>
        <p:grpSpPr>
          <a:xfrm>
            <a:off x="2043360" y="3227760"/>
            <a:ext cx="358560" cy="300600"/>
            <a:chOff x="2043360" y="3227760"/>
            <a:chExt cx="358560" cy="300600"/>
          </a:xfrm>
        </p:grpSpPr>
        <p:sp>
          <p:nvSpPr>
            <p:cNvPr id="764" name="CustomShape 178"/>
            <p:cNvSpPr/>
            <p:nvPr/>
          </p:nvSpPr>
          <p:spPr>
            <a:xfrm>
              <a:off x="2043360" y="3227760"/>
              <a:ext cx="358560" cy="140760"/>
            </a:xfrm>
            <a:custGeom>
              <a:avLst/>
              <a:gdLst/>
              <a:ahLst/>
              <a:rect l="l" t="t" r="r" b="b"/>
              <a:pathLst>
                <a:path w="17194" h="6766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CustomShape 179"/>
            <p:cNvSpPr/>
            <p:nvPr/>
          </p:nvSpPr>
          <p:spPr>
            <a:xfrm>
              <a:off x="2043360" y="3371400"/>
              <a:ext cx="358560" cy="156960"/>
            </a:xfrm>
            <a:custGeom>
              <a:avLst/>
              <a:gdLst/>
              <a:ahLst/>
              <a:rect l="l" t="t" r="r" b="b"/>
              <a:pathLst>
                <a:path w="17194" h="7548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6" name="Group 180"/>
          <p:cNvGrpSpPr/>
          <p:nvPr/>
        </p:nvGrpSpPr>
        <p:grpSpPr>
          <a:xfrm>
            <a:off x="2624400" y="3196800"/>
            <a:ext cx="324000" cy="338040"/>
            <a:chOff x="2624400" y="3196800"/>
            <a:chExt cx="324000" cy="338040"/>
          </a:xfrm>
        </p:grpSpPr>
        <p:sp>
          <p:nvSpPr>
            <p:cNvPr id="767" name="CustomShape 181"/>
            <p:cNvSpPr/>
            <p:nvPr/>
          </p:nvSpPr>
          <p:spPr>
            <a:xfrm>
              <a:off x="2624400" y="3221280"/>
              <a:ext cx="313920" cy="313560"/>
            </a:xfrm>
            <a:custGeom>
              <a:avLst/>
              <a:gdLst/>
              <a:ahLst/>
              <a:rect l="l" t="t" r="r" b="b"/>
              <a:pathLst>
                <a:path w="15046" h="15045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CustomShape 182"/>
            <p:cNvSpPr/>
            <p:nvPr/>
          </p:nvSpPr>
          <p:spPr>
            <a:xfrm>
              <a:off x="2791800" y="3287160"/>
              <a:ext cx="156600" cy="80280"/>
            </a:xfrm>
            <a:custGeom>
              <a:avLst/>
              <a:gdLst/>
              <a:ahLst/>
              <a:rect l="l" t="t" r="r" b="b"/>
              <a:pathLst>
                <a:path w="7523" h="3884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CustomShape 183"/>
            <p:cNvSpPr/>
            <p:nvPr/>
          </p:nvSpPr>
          <p:spPr>
            <a:xfrm>
              <a:off x="2791800" y="3196800"/>
              <a:ext cx="133920" cy="156600"/>
            </a:xfrm>
            <a:custGeom>
              <a:avLst/>
              <a:gdLst/>
              <a:ahLst/>
              <a:rect l="l" t="t" r="r" b="b"/>
              <a:pathLst>
                <a:path w="6448" h="7524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0" name="Group 184"/>
          <p:cNvGrpSpPr/>
          <p:nvPr/>
        </p:nvGrpSpPr>
        <p:grpSpPr>
          <a:xfrm>
            <a:off x="3160800" y="3239640"/>
            <a:ext cx="378000" cy="276840"/>
            <a:chOff x="3160800" y="3239640"/>
            <a:chExt cx="378000" cy="276840"/>
          </a:xfrm>
        </p:grpSpPr>
        <p:sp>
          <p:nvSpPr>
            <p:cNvPr id="771" name="CustomShape 185"/>
            <p:cNvSpPr/>
            <p:nvPr/>
          </p:nvSpPr>
          <p:spPr>
            <a:xfrm>
              <a:off x="3160800" y="3239640"/>
              <a:ext cx="378000" cy="27684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CustomShape 186"/>
            <p:cNvSpPr/>
            <p:nvPr/>
          </p:nvSpPr>
          <p:spPr>
            <a:xfrm>
              <a:off x="3204720" y="3373920"/>
              <a:ext cx="64080" cy="11052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CustomShape 187"/>
            <p:cNvSpPr/>
            <p:nvPr/>
          </p:nvSpPr>
          <p:spPr>
            <a:xfrm>
              <a:off x="3430800" y="3373920"/>
              <a:ext cx="64080" cy="11052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CustomShape 188"/>
            <p:cNvSpPr/>
            <p:nvPr/>
          </p:nvSpPr>
          <p:spPr>
            <a:xfrm>
              <a:off x="3279600" y="3251520"/>
              <a:ext cx="64080" cy="232920"/>
            </a:xfrm>
            <a:custGeom>
              <a:avLst/>
              <a:gdLst/>
              <a:ahLst/>
              <a:rect l="l" t="t" r="r" b="b"/>
              <a:pathLst>
                <a:path w="3103" h="1118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CustomShape 189"/>
            <p:cNvSpPr/>
            <p:nvPr/>
          </p:nvSpPr>
          <p:spPr>
            <a:xfrm>
              <a:off x="3354840" y="3310560"/>
              <a:ext cx="64800" cy="173880"/>
            </a:xfrm>
            <a:custGeom>
              <a:avLst/>
              <a:gdLst/>
              <a:ahLst/>
              <a:rect l="l" t="t" r="r" b="b"/>
              <a:pathLst>
                <a:path w="3127" h="8353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6" name="Group 190"/>
          <p:cNvGrpSpPr/>
          <p:nvPr/>
        </p:nvGrpSpPr>
        <p:grpSpPr>
          <a:xfrm>
            <a:off x="3724200" y="3239640"/>
            <a:ext cx="378000" cy="276840"/>
            <a:chOff x="3724200" y="3239640"/>
            <a:chExt cx="378000" cy="276840"/>
          </a:xfrm>
        </p:grpSpPr>
        <p:sp>
          <p:nvSpPr>
            <p:cNvPr id="777" name="CustomShape 191"/>
            <p:cNvSpPr/>
            <p:nvPr/>
          </p:nvSpPr>
          <p:spPr>
            <a:xfrm>
              <a:off x="3724200" y="3239640"/>
              <a:ext cx="378000" cy="27684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CustomShape 192"/>
            <p:cNvSpPr/>
            <p:nvPr/>
          </p:nvSpPr>
          <p:spPr>
            <a:xfrm>
              <a:off x="3750840" y="3261600"/>
              <a:ext cx="325080" cy="20772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9" name="Group 193"/>
          <p:cNvGrpSpPr/>
          <p:nvPr/>
        </p:nvGrpSpPr>
        <p:grpSpPr>
          <a:xfrm>
            <a:off x="4301280" y="3211560"/>
            <a:ext cx="351360" cy="333000"/>
            <a:chOff x="4301280" y="3211560"/>
            <a:chExt cx="351360" cy="333000"/>
          </a:xfrm>
        </p:grpSpPr>
        <p:sp>
          <p:nvSpPr>
            <p:cNvPr id="780" name="CustomShape 194"/>
            <p:cNvSpPr/>
            <p:nvPr/>
          </p:nvSpPr>
          <p:spPr>
            <a:xfrm>
              <a:off x="4301280" y="3243240"/>
              <a:ext cx="351360" cy="22284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CustomShape 195"/>
            <p:cNvSpPr/>
            <p:nvPr/>
          </p:nvSpPr>
          <p:spPr>
            <a:xfrm>
              <a:off x="4466880" y="3211560"/>
              <a:ext cx="19800" cy="2088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CustomShape 196"/>
            <p:cNvSpPr/>
            <p:nvPr/>
          </p:nvSpPr>
          <p:spPr>
            <a:xfrm>
              <a:off x="4356360" y="3476880"/>
              <a:ext cx="50400" cy="6768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CustomShape 197"/>
            <p:cNvSpPr/>
            <p:nvPr/>
          </p:nvSpPr>
          <p:spPr>
            <a:xfrm>
              <a:off x="4547160" y="3476880"/>
              <a:ext cx="50400" cy="6768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CustomShape 198"/>
            <p:cNvSpPr/>
            <p:nvPr/>
          </p:nvSpPr>
          <p:spPr>
            <a:xfrm>
              <a:off x="4321440" y="3263760"/>
              <a:ext cx="310680" cy="18216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5" name="CustomShape 199"/>
          <p:cNvSpPr/>
          <p:nvPr/>
        </p:nvSpPr>
        <p:spPr>
          <a:xfrm>
            <a:off x="4844880" y="3182400"/>
            <a:ext cx="391320" cy="391320"/>
          </a:xfrm>
          <a:custGeom>
            <a:avLst/>
            <a:gdLst/>
            <a:ahLst/>
            <a:rect l="l" t="t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86" name="Group 200"/>
          <p:cNvGrpSpPr/>
          <p:nvPr/>
        </p:nvGrpSpPr>
        <p:grpSpPr>
          <a:xfrm>
            <a:off x="5433120" y="3207600"/>
            <a:ext cx="341280" cy="341280"/>
            <a:chOff x="5433120" y="3207600"/>
            <a:chExt cx="341280" cy="341280"/>
          </a:xfrm>
        </p:grpSpPr>
        <p:sp>
          <p:nvSpPr>
            <p:cNvPr id="787" name="CustomShape 201"/>
            <p:cNvSpPr/>
            <p:nvPr/>
          </p:nvSpPr>
          <p:spPr>
            <a:xfrm>
              <a:off x="5562000" y="3336120"/>
              <a:ext cx="176400" cy="17640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CustomShape 202"/>
            <p:cNvSpPr/>
            <p:nvPr/>
          </p:nvSpPr>
          <p:spPr>
            <a:xfrm>
              <a:off x="5433120" y="3207600"/>
              <a:ext cx="341280" cy="34128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9" name="Group 203"/>
          <p:cNvGrpSpPr/>
          <p:nvPr/>
        </p:nvGrpSpPr>
        <p:grpSpPr>
          <a:xfrm>
            <a:off x="347400" y="3756600"/>
            <a:ext cx="369720" cy="369720"/>
            <a:chOff x="347400" y="3756600"/>
            <a:chExt cx="369720" cy="369720"/>
          </a:xfrm>
        </p:grpSpPr>
        <p:sp>
          <p:nvSpPr>
            <p:cNvPr id="790" name="CustomShape 204"/>
            <p:cNvSpPr/>
            <p:nvPr/>
          </p:nvSpPr>
          <p:spPr>
            <a:xfrm>
              <a:off x="347400" y="3756600"/>
              <a:ext cx="369720" cy="36972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CustomShape 205"/>
            <p:cNvSpPr/>
            <p:nvPr/>
          </p:nvSpPr>
          <p:spPr>
            <a:xfrm>
              <a:off x="369720" y="4043520"/>
              <a:ext cx="60480" cy="6048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CustomShape 206"/>
            <p:cNvSpPr/>
            <p:nvPr/>
          </p:nvSpPr>
          <p:spPr>
            <a:xfrm>
              <a:off x="417240" y="4079160"/>
              <a:ext cx="38520" cy="3852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CustomShape 207"/>
            <p:cNvSpPr/>
            <p:nvPr/>
          </p:nvSpPr>
          <p:spPr>
            <a:xfrm>
              <a:off x="356040" y="4017960"/>
              <a:ext cx="38520" cy="3852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94" name="CustomShape 208"/>
          <p:cNvSpPr/>
          <p:nvPr/>
        </p:nvSpPr>
        <p:spPr>
          <a:xfrm>
            <a:off x="895320" y="3828960"/>
            <a:ext cx="400680" cy="2260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95" name="Group 209"/>
          <p:cNvGrpSpPr/>
          <p:nvPr/>
        </p:nvGrpSpPr>
        <p:grpSpPr>
          <a:xfrm>
            <a:off x="1524960" y="3729240"/>
            <a:ext cx="268920" cy="425160"/>
            <a:chOff x="1524960" y="3729240"/>
            <a:chExt cx="268920" cy="425160"/>
          </a:xfrm>
        </p:grpSpPr>
        <p:sp>
          <p:nvSpPr>
            <p:cNvPr id="796" name="CustomShape 210"/>
            <p:cNvSpPr/>
            <p:nvPr/>
          </p:nvSpPr>
          <p:spPr>
            <a:xfrm>
              <a:off x="1698480" y="3912840"/>
              <a:ext cx="95400" cy="95400"/>
            </a:xfrm>
            <a:custGeom>
              <a:avLst/>
              <a:gdLst/>
              <a:ahLst/>
              <a:rect l="l" t="t" r="r" b="b"/>
              <a:pathLst>
                <a:path w="4592" h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CustomShape 211"/>
            <p:cNvSpPr/>
            <p:nvPr/>
          </p:nvSpPr>
          <p:spPr>
            <a:xfrm>
              <a:off x="1524960" y="3940920"/>
              <a:ext cx="130320" cy="130320"/>
            </a:xfrm>
            <a:custGeom>
              <a:avLst/>
              <a:gdLst/>
              <a:ahLst/>
              <a:rect l="l" t="t" r="r" b="b"/>
              <a:pathLst>
                <a:path w="6277" h="6278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CustomShape 212"/>
            <p:cNvSpPr/>
            <p:nvPr/>
          </p:nvSpPr>
          <p:spPr>
            <a:xfrm>
              <a:off x="1576440" y="3729240"/>
              <a:ext cx="199800" cy="425160"/>
            </a:xfrm>
            <a:custGeom>
              <a:avLst/>
              <a:gdLst/>
              <a:ahLst/>
              <a:rect l="l" t="t" r="r" b="b"/>
              <a:pathLst>
                <a:path w="9600" h="20369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9" name="Group 213"/>
          <p:cNvGrpSpPr/>
          <p:nvPr/>
        </p:nvGrpSpPr>
        <p:grpSpPr>
          <a:xfrm>
            <a:off x="2064240" y="3734640"/>
            <a:ext cx="317520" cy="414000"/>
            <a:chOff x="2064240" y="3734640"/>
            <a:chExt cx="317520" cy="414000"/>
          </a:xfrm>
        </p:grpSpPr>
        <p:sp>
          <p:nvSpPr>
            <p:cNvPr id="800" name="CustomShape 214"/>
            <p:cNvSpPr/>
            <p:nvPr/>
          </p:nvSpPr>
          <p:spPr>
            <a:xfrm>
              <a:off x="2249280" y="3734640"/>
              <a:ext cx="105120" cy="104400"/>
            </a:xfrm>
            <a:custGeom>
              <a:avLst/>
              <a:gdLst/>
              <a:ahLst/>
              <a:rect l="l" t="t" r="r" b="b"/>
              <a:pathLst>
                <a:path w="5057" h="5032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CustomShape 215"/>
            <p:cNvSpPr/>
            <p:nvPr/>
          </p:nvSpPr>
          <p:spPr>
            <a:xfrm>
              <a:off x="2073600" y="3751560"/>
              <a:ext cx="308160" cy="397080"/>
            </a:xfrm>
            <a:custGeom>
              <a:avLst/>
              <a:gdLst/>
              <a:ahLst/>
              <a:rect l="l" t="t" r="r" b="b"/>
              <a:pathLst>
                <a:path w="14776" h="19027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CustomShape 216"/>
            <p:cNvSpPr/>
            <p:nvPr/>
          </p:nvSpPr>
          <p:spPr>
            <a:xfrm>
              <a:off x="2064240" y="3786120"/>
              <a:ext cx="142560" cy="142560"/>
            </a:xfrm>
            <a:custGeom>
              <a:avLst/>
              <a:gdLst/>
              <a:ahLst/>
              <a:rect l="l" t="t" r="r" b="b"/>
              <a:pathLst>
                <a:path w="6864" h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03" name="CustomShape 217"/>
          <p:cNvSpPr/>
          <p:nvPr/>
        </p:nvSpPr>
        <p:spPr>
          <a:xfrm>
            <a:off x="3180240" y="3772080"/>
            <a:ext cx="339120" cy="339120"/>
          </a:xfrm>
          <a:custGeom>
            <a:avLst/>
            <a:gdLst/>
            <a:ahLst/>
            <a:rect l="l" t="t" r="r" b="b"/>
            <a:pathLst>
              <a:path w="16266" h="16267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218"/>
          <p:cNvSpPr/>
          <p:nvPr/>
        </p:nvSpPr>
        <p:spPr>
          <a:xfrm>
            <a:off x="2616840" y="3793680"/>
            <a:ext cx="339120" cy="296280"/>
          </a:xfrm>
          <a:custGeom>
            <a:avLst/>
            <a:gdLst/>
            <a:ahLst/>
            <a:rect l="l" t="t" r="r" b="b"/>
            <a:pathLst>
              <a:path w="16266" h="14215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219"/>
          <p:cNvSpPr/>
          <p:nvPr/>
        </p:nvSpPr>
        <p:spPr>
          <a:xfrm>
            <a:off x="3742200" y="3770640"/>
            <a:ext cx="342360" cy="342360"/>
          </a:xfrm>
          <a:custGeom>
            <a:avLst/>
            <a:gdLst/>
            <a:ahLst/>
            <a:rect l="l" t="t" r="r" b="b"/>
            <a:pathLst>
              <a:path w="16414" h="16413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06" name="Group 220"/>
          <p:cNvGrpSpPr/>
          <p:nvPr/>
        </p:nvGrpSpPr>
        <p:grpSpPr>
          <a:xfrm>
            <a:off x="4280760" y="3775680"/>
            <a:ext cx="392400" cy="331920"/>
            <a:chOff x="4280760" y="3775680"/>
            <a:chExt cx="392400" cy="331920"/>
          </a:xfrm>
        </p:grpSpPr>
        <p:sp>
          <p:nvSpPr>
            <p:cNvPr id="807" name="CustomShape 221"/>
            <p:cNvSpPr/>
            <p:nvPr/>
          </p:nvSpPr>
          <p:spPr>
            <a:xfrm>
              <a:off x="4602600" y="4064400"/>
              <a:ext cx="54360" cy="4320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CustomShape 222"/>
            <p:cNvSpPr/>
            <p:nvPr/>
          </p:nvSpPr>
          <p:spPr>
            <a:xfrm>
              <a:off x="4296600" y="4064400"/>
              <a:ext cx="54360" cy="4320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CustomShape 223"/>
            <p:cNvSpPr/>
            <p:nvPr/>
          </p:nvSpPr>
          <p:spPr>
            <a:xfrm>
              <a:off x="4280760" y="3775680"/>
              <a:ext cx="392400" cy="278640"/>
            </a:xfrm>
            <a:custGeom>
              <a:avLst/>
              <a:gdLst/>
              <a:ahLst/>
              <a:rect l="l" t="t" r="r" b="b"/>
              <a:pathLst>
                <a:path w="18806" h="13361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10" name="CustomShape 224"/>
          <p:cNvSpPr/>
          <p:nvPr/>
        </p:nvSpPr>
        <p:spPr>
          <a:xfrm>
            <a:off x="4864320" y="3765600"/>
            <a:ext cx="352440" cy="352440"/>
          </a:xfrm>
          <a:custGeom>
            <a:avLst/>
            <a:gdLst/>
            <a:ahLst/>
            <a:rect l="l" t="t" r="r" b="b"/>
            <a:pathLst>
              <a:path w="16902" h="16901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11" name="Group 225"/>
          <p:cNvGrpSpPr/>
          <p:nvPr/>
        </p:nvGrpSpPr>
        <p:grpSpPr>
          <a:xfrm>
            <a:off x="5423040" y="3748680"/>
            <a:ext cx="361800" cy="386280"/>
            <a:chOff x="5423040" y="3748680"/>
            <a:chExt cx="361800" cy="386280"/>
          </a:xfrm>
        </p:grpSpPr>
        <p:sp>
          <p:nvSpPr>
            <p:cNvPr id="812" name="CustomShape 226"/>
            <p:cNvSpPr/>
            <p:nvPr/>
          </p:nvSpPr>
          <p:spPr>
            <a:xfrm>
              <a:off x="5423040" y="4061880"/>
              <a:ext cx="361800" cy="32040"/>
            </a:xfrm>
            <a:custGeom>
              <a:avLst/>
              <a:gdLst/>
              <a:ahLst/>
              <a:rect l="l" t="t" r="r" b="b"/>
              <a:pathLst>
                <a:path w="17342" h="156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CustomShape 227"/>
            <p:cNvSpPr/>
            <p:nvPr/>
          </p:nvSpPr>
          <p:spPr>
            <a:xfrm>
              <a:off x="5423040" y="4102920"/>
              <a:ext cx="361800" cy="32040"/>
            </a:xfrm>
            <a:custGeom>
              <a:avLst/>
              <a:gdLst/>
              <a:ahLst/>
              <a:rect l="l" t="t" r="r" b="b"/>
              <a:pathLst>
                <a:path w="17342" h="1564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CustomShape 228"/>
            <p:cNvSpPr/>
            <p:nvPr/>
          </p:nvSpPr>
          <p:spPr>
            <a:xfrm>
              <a:off x="5458320" y="3748680"/>
              <a:ext cx="291600" cy="314640"/>
            </a:xfrm>
            <a:custGeom>
              <a:avLst/>
              <a:gdLst/>
              <a:ahLst/>
              <a:rect l="l" t="t" r="r" b="b"/>
              <a:pathLst>
                <a:path w="13995" h="15094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15" name="CustomShape 229"/>
          <p:cNvSpPr/>
          <p:nvPr/>
        </p:nvSpPr>
        <p:spPr>
          <a:xfrm>
            <a:off x="299880" y="4368240"/>
            <a:ext cx="464760" cy="273960"/>
          </a:xfrm>
          <a:custGeom>
            <a:avLst/>
            <a:gdLst/>
            <a:ahLst/>
            <a:rect l="l" t="t" r="r" b="b"/>
            <a:pathLst>
              <a:path w="22274" h="13141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16" name="Group 230"/>
          <p:cNvGrpSpPr/>
          <p:nvPr/>
        </p:nvGrpSpPr>
        <p:grpSpPr>
          <a:xfrm>
            <a:off x="910080" y="4322880"/>
            <a:ext cx="370800" cy="364680"/>
            <a:chOff x="910080" y="4322880"/>
            <a:chExt cx="370800" cy="364680"/>
          </a:xfrm>
        </p:grpSpPr>
        <p:sp>
          <p:nvSpPr>
            <p:cNvPr id="817" name="CustomShape 231"/>
            <p:cNvSpPr/>
            <p:nvPr/>
          </p:nvSpPr>
          <p:spPr>
            <a:xfrm>
              <a:off x="910080" y="4457880"/>
              <a:ext cx="312840" cy="185040"/>
            </a:xfrm>
            <a:custGeom>
              <a:avLst/>
              <a:gdLst/>
              <a:ahLst/>
              <a:rect l="l" t="t" r="r" b="b"/>
              <a:pathLst>
                <a:path w="14997" h="8891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CustomShape 232"/>
            <p:cNvSpPr/>
            <p:nvPr/>
          </p:nvSpPr>
          <p:spPr>
            <a:xfrm>
              <a:off x="910080" y="4655520"/>
              <a:ext cx="370800" cy="32040"/>
            </a:xfrm>
            <a:custGeom>
              <a:avLst/>
              <a:gdLst/>
              <a:ahLst/>
              <a:rect l="l" t="t" r="r" b="b"/>
              <a:pathLst>
                <a:path w="17781" h="1564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CustomShape 233"/>
            <p:cNvSpPr/>
            <p:nvPr/>
          </p:nvSpPr>
          <p:spPr>
            <a:xfrm>
              <a:off x="1083960" y="4322880"/>
              <a:ext cx="25200" cy="10764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CustomShape 234"/>
            <p:cNvSpPr/>
            <p:nvPr/>
          </p:nvSpPr>
          <p:spPr>
            <a:xfrm>
              <a:off x="1046880" y="4322880"/>
              <a:ext cx="25200" cy="107640"/>
            </a:xfrm>
            <a:custGeom>
              <a:avLst/>
              <a:gdLst/>
              <a:ahLst/>
              <a:rect l="l" t="t" r="r" b="b"/>
              <a:pathLst>
                <a:path w="1246" h="5178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CustomShape 235"/>
            <p:cNvSpPr/>
            <p:nvPr/>
          </p:nvSpPr>
          <p:spPr>
            <a:xfrm>
              <a:off x="1120680" y="4322880"/>
              <a:ext cx="24840" cy="10764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2" name="Group 236"/>
          <p:cNvGrpSpPr/>
          <p:nvPr/>
        </p:nvGrpSpPr>
        <p:grpSpPr>
          <a:xfrm>
            <a:off x="1506960" y="4311000"/>
            <a:ext cx="304560" cy="388440"/>
            <a:chOff x="1506960" y="4311000"/>
            <a:chExt cx="304560" cy="388440"/>
          </a:xfrm>
        </p:grpSpPr>
        <p:sp>
          <p:nvSpPr>
            <p:cNvPr id="823" name="CustomShape 237"/>
            <p:cNvSpPr/>
            <p:nvPr/>
          </p:nvSpPr>
          <p:spPr>
            <a:xfrm>
              <a:off x="1506960" y="4311000"/>
              <a:ext cx="304560" cy="388080"/>
            </a:xfrm>
            <a:custGeom>
              <a:avLst/>
              <a:gdLst/>
              <a:ahLst/>
              <a:rect l="l" t="t" r="r" b="b"/>
              <a:pathLst>
                <a:path w="14606" h="18611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CustomShape 238"/>
            <p:cNvSpPr/>
            <p:nvPr/>
          </p:nvSpPr>
          <p:spPr>
            <a:xfrm>
              <a:off x="1523160" y="4521960"/>
              <a:ext cx="94320" cy="177480"/>
            </a:xfrm>
            <a:custGeom>
              <a:avLst/>
              <a:gdLst/>
              <a:ahLst/>
              <a:rect l="l" t="t" r="r" b="b"/>
              <a:pathLst>
                <a:path w="4544" h="852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CustomShape 239"/>
            <p:cNvSpPr/>
            <p:nvPr/>
          </p:nvSpPr>
          <p:spPr>
            <a:xfrm>
              <a:off x="1701000" y="4521960"/>
              <a:ext cx="94320" cy="177480"/>
            </a:xfrm>
            <a:custGeom>
              <a:avLst/>
              <a:gdLst/>
              <a:ahLst/>
              <a:rect l="l" t="t" r="r" b="b"/>
              <a:pathLst>
                <a:path w="4543" h="8524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6" name="Group 240"/>
          <p:cNvGrpSpPr/>
          <p:nvPr/>
        </p:nvGrpSpPr>
        <p:grpSpPr>
          <a:xfrm>
            <a:off x="2048040" y="4325760"/>
            <a:ext cx="349560" cy="359280"/>
            <a:chOff x="2048040" y="4325760"/>
            <a:chExt cx="349560" cy="359280"/>
          </a:xfrm>
        </p:grpSpPr>
        <p:sp>
          <p:nvSpPr>
            <p:cNvPr id="827" name="CustomShape 241"/>
            <p:cNvSpPr/>
            <p:nvPr/>
          </p:nvSpPr>
          <p:spPr>
            <a:xfrm>
              <a:off x="2227680" y="4509000"/>
              <a:ext cx="168840" cy="176040"/>
            </a:xfrm>
            <a:custGeom>
              <a:avLst/>
              <a:gdLst/>
              <a:ahLst/>
              <a:rect l="l" t="t" r="r" b="b"/>
              <a:pathLst>
                <a:path w="8110" h="8451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CustomShape 242"/>
            <p:cNvSpPr/>
            <p:nvPr/>
          </p:nvSpPr>
          <p:spPr>
            <a:xfrm>
              <a:off x="2049120" y="4325760"/>
              <a:ext cx="169920" cy="173520"/>
            </a:xfrm>
            <a:custGeom>
              <a:avLst/>
              <a:gdLst/>
              <a:ahLst/>
              <a:rect l="l" t="t" r="r" b="b"/>
              <a:pathLst>
                <a:path w="8159" h="832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CustomShape 243"/>
            <p:cNvSpPr/>
            <p:nvPr/>
          </p:nvSpPr>
          <p:spPr>
            <a:xfrm>
              <a:off x="2048040" y="4330440"/>
              <a:ext cx="349560" cy="349560"/>
            </a:xfrm>
            <a:custGeom>
              <a:avLst/>
              <a:gdLst/>
              <a:ahLst/>
              <a:rect l="l" t="t" r="r" b="b"/>
              <a:pathLst>
                <a:path w="16756" h="16755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0" name="Group 244"/>
          <p:cNvGrpSpPr/>
          <p:nvPr/>
        </p:nvGrpSpPr>
        <p:grpSpPr>
          <a:xfrm>
            <a:off x="2577240" y="4333320"/>
            <a:ext cx="417960" cy="343440"/>
            <a:chOff x="2577240" y="4333320"/>
            <a:chExt cx="417960" cy="343440"/>
          </a:xfrm>
        </p:grpSpPr>
        <p:sp>
          <p:nvSpPr>
            <p:cNvPr id="831" name="CustomShape 245"/>
            <p:cNvSpPr/>
            <p:nvPr/>
          </p:nvSpPr>
          <p:spPr>
            <a:xfrm>
              <a:off x="2577240" y="4586760"/>
              <a:ext cx="417960" cy="90000"/>
            </a:xfrm>
            <a:custGeom>
              <a:avLst/>
              <a:gdLst/>
              <a:ahLst/>
              <a:rect l="l" t="t" r="r" b="b"/>
              <a:pathLst>
                <a:path w="20028" h="4349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CustomShape 246"/>
            <p:cNvSpPr/>
            <p:nvPr/>
          </p:nvSpPr>
          <p:spPr>
            <a:xfrm>
              <a:off x="2613960" y="4457520"/>
              <a:ext cx="344160" cy="116640"/>
            </a:xfrm>
            <a:custGeom>
              <a:avLst/>
              <a:gdLst/>
              <a:ahLst/>
              <a:rect l="l" t="t" r="r" b="b"/>
              <a:pathLst>
                <a:path w="16510" h="5619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CustomShape 247"/>
            <p:cNvSpPr/>
            <p:nvPr/>
          </p:nvSpPr>
          <p:spPr>
            <a:xfrm>
              <a:off x="2773800" y="4333320"/>
              <a:ext cx="24840" cy="10764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CustomShape 248"/>
            <p:cNvSpPr/>
            <p:nvPr/>
          </p:nvSpPr>
          <p:spPr>
            <a:xfrm>
              <a:off x="2737080" y="4333320"/>
              <a:ext cx="25200" cy="10764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CustomShape 249"/>
            <p:cNvSpPr/>
            <p:nvPr/>
          </p:nvSpPr>
          <p:spPr>
            <a:xfrm>
              <a:off x="2810160" y="4333320"/>
              <a:ext cx="25200" cy="10764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6" name="Group 250"/>
          <p:cNvGrpSpPr/>
          <p:nvPr/>
        </p:nvGrpSpPr>
        <p:grpSpPr>
          <a:xfrm>
            <a:off x="3683880" y="4296600"/>
            <a:ext cx="458640" cy="417240"/>
            <a:chOff x="3683880" y="4296600"/>
            <a:chExt cx="458640" cy="417240"/>
          </a:xfrm>
        </p:grpSpPr>
        <p:sp>
          <p:nvSpPr>
            <p:cNvPr id="837" name="CustomShape 251"/>
            <p:cNvSpPr/>
            <p:nvPr/>
          </p:nvSpPr>
          <p:spPr>
            <a:xfrm>
              <a:off x="3918240" y="4525920"/>
              <a:ext cx="177480" cy="187560"/>
            </a:xfrm>
            <a:custGeom>
              <a:avLst/>
              <a:gdLst/>
              <a:ahLst/>
              <a:rect l="l" t="t" r="r" b="b"/>
              <a:pathLst>
                <a:path w="8525" h="9013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CustomShape 252"/>
            <p:cNvSpPr/>
            <p:nvPr/>
          </p:nvSpPr>
          <p:spPr>
            <a:xfrm>
              <a:off x="3730320" y="4525560"/>
              <a:ext cx="176760" cy="188280"/>
            </a:xfrm>
            <a:custGeom>
              <a:avLst/>
              <a:gdLst/>
              <a:ahLst/>
              <a:rect l="l" t="t" r="r" b="b"/>
              <a:pathLst>
                <a:path w="8500" h="9037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CustomShape 253"/>
            <p:cNvSpPr/>
            <p:nvPr/>
          </p:nvSpPr>
          <p:spPr>
            <a:xfrm>
              <a:off x="3741480" y="4296600"/>
              <a:ext cx="343440" cy="196920"/>
            </a:xfrm>
            <a:custGeom>
              <a:avLst/>
              <a:gdLst/>
              <a:ahLst/>
              <a:rect l="l" t="t" r="r" b="b"/>
              <a:pathLst>
                <a:path w="16462" h="9453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CustomShape 254"/>
            <p:cNvSpPr/>
            <p:nvPr/>
          </p:nvSpPr>
          <p:spPr>
            <a:xfrm>
              <a:off x="3683880" y="4401720"/>
              <a:ext cx="228960" cy="188640"/>
            </a:xfrm>
            <a:custGeom>
              <a:avLst/>
              <a:gdLst/>
              <a:ahLst/>
              <a:rect l="l" t="t" r="r" b="b"/>
              <a:pathLst>
                <a:path w="10992" h="906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CustomShape 255"/>
            <p:cNvSpPr/>
            <p:nvPr/>
          </p:nvSpPr>
          <p:spPr>
            <a:xfrm>
              <a:off x="3913560" y="4401720"/>
              <a:ext cx="228960" cy="188640"/>
            </a:xfrm>
            <a:custGeom>
              <a:avLst/>
              <a:gdLst/>
              <a:ahLst/>
              <a:rect l="l" t="t" r="r" b="b"/>
              <a:pathLst>
                <a:path w="10991" h="9062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2" name="Group 256"/>
          <p:cNvGrpSpPr/>
          <p:nvPr/>
        </p:nvGrpSpPr>
        <p:grpSpPr>
          <a:xfrm>
            <a:off x="3191040" y="4320360"/>
            <a:ext cx="317880" cy="369000"/>
            <a:chOff x="3191040" y="4320360"/>
            <a:chExt cx="317880" cy="369000"/>
          </a:xfrm>
        </p:grpSpPr>
        <p:sp>
          <p:nvSpPr>
            <p:cNvPr id="843" name="CustomShape 257"/>
            <p:cNvSpPr/>
            <p:nvPr/>
          </p:nvSpPr>
          <p:spPr>
            <a:xfrm>
              <a:off x="3345480" y="4320360"/>
              <a:ext cx="71640" cy="85680"/>
            </a:xfrm>
            <a:custGeom>
              <a:avLst/>
              <a:gdLst/>
              <a:ahLst/>
              <a:rect l="l" t="t" r="r" b="b"/>
              <a:pathLst>
                <a:path w="3469" h="4128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CustomShape 258"/>
            <p:cNvSpPr/>
            <p:nvPr/>
          </p:nvSpPr>
          <p:spPr>
            <a:xfrm>
              <a:off x="3191040" y="4363560"/>
              <a:ext cx="317880" cy="325800"/>
            </a:xfrm>
            <a:custGeom>
              <a:avLst/>
              <a:gdLst/>
              <a:ahLst/>
              <a:rect l="l" t="t" r="r" b="b"/>
              <a:pathLst>
                <a:path w="15240" h="15631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5" name="Group 259"/>
          <p:cNvGrpSpPr/>
          <p:nvPr/>
        </p:nvGrpSpPr>
        <p:grpSpPr>
          <a:xfrm>
            <a:off x="4251600" y="4289040"/>
            <a:ext cx="450720" cy="432000"/>
            <a:chOff x="4251600" y="4289040"/>
            <a:chExt cx="450720" cy="432000"/>
          </a:xfrm>
        </p:grpSpPr>
        <p:sp>
          <p:nvSpPr>
            <p:cNvPr id="846" name="CustomShape 260"/>
            <p:cNvSpPr/>
            <p:nvPr/>
          </p:nvSpPr>
          <p:spPr>
            <a:xfrm>
              <a:off x="4530960" y="4289040"/>
              <a:ext cx="133920" cy="14832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CustomShape 261"/>
            <p:cNvSpPr/>
            <p:nvPr/>
          </p:nvSpPr>
          <p:spPr>
            <a:xfrm>
              <a:off x="4326480" y="4311000"/>
              <a:ext cx="106560" cy="12348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CustomShape 262"/>
            <p:cNvSpPr/>
            <p:nvPr/>
          </p:nvSpPr>
          <p:spPr>
            <a:xfrm>
              <a:off x="4251600" y="4524840"/>
              <a:ext cx="149760" cy="9072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CustomShape 263"/>
            <p:cNvSpPr/>
            <p:nvPr/>
          </p:nvSpPr>
          <p:spPr>
            <a:xfrm>
              <a:off x="4435920" y="4588200"/>
              <a:ext cx="73800" cy="13284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CustomShape 264"/>
            <p:cNvSpPr/>
            <p:nvPr/>
          </p:nvSpPr>
          <p:spPr>
            <a:xfrm>
              <a:off x="4567680" y="4485600"/>
              <a:ext cx="134640" cy="7416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CustomShape 265"/>
            <p:cNvSpPr/>
            <p:nvPr/>
          </p:nvSpPr>
          <p:spPr>
            <a:xfrm>
              <a:off x="4401000" y="4420080"/>
              <a:ext cx="157680" cy="15804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52" name="CustomShape 266"/>
          <p:cNvSpPr/>
          <p:nvPr/>
        </p:nvSpPr>
        <p:spPr>
          <a:xfrm>
            <a:off x="4842360" y="4395960"/>
            <a:ext cx="396360" cy="218880"/>
          </a:xfrm>
          <a:custGeom>
            <a:avLst/>
            <a:gdLst/>
            <a:ahLst/>
            <a:rect l="l" t="t" r="r" b="b"/>
            <a:pathLst>
              <a:path w="19002" h="10503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53" name="Group 267"/>
          <p:cNvGrpSpPr/>
          <p:nvPr/>
        </p:nvGrpSpPr>
        <p:grpSpPr>
          <a:xfrm>
            <a:off x="5458680" y="4353480"/>
            <a:ext cx="288720" cy="331920"/>
            <a:chOff x="5458680" y="4353480"/>
            <a:chExt cx="288720" cy="331920"/>
          </a:xfrm>
        </p:grpSpPr>
        <p:sp>
          <p:nvSpPr>
            <p:cNvPr id="854" name="CustomShape 268"/>
            <p:cNvSpPr/>
            <p:nvPr/>
          </p:nvSpPr>
          <p:spPr>
            <a:xfrm>
              <a:off x="5507640" y="4353480"/>
              <a:ext cx="87480" cy="122760"/>
            </a:xfrm>
            <a:custGeom>
              <a:avLst/>
              <a:gdLst/>
              <a:ahLst/>
              <a:rect l="l" t="t" r="r" b="b"/>
              <a:pathLst>
                <a:path w="4226" h="5911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CustomShape 269"/>
            <p:cNvSpPr/>
            <p:nvPr/>
          </p:nvSpPr>
          <p:spPr>
            <a:xfrm>
              <a:off x="5458680" y="4450320"/>
              <a:ext cx="69840" cy="97200"/>
            </a:xfrm>
            <a:custGeom>
              <a:avLst/>
              <a:gdLst/>
              <a:ahLst/>
              <a:rect l="l" t="t" r="r" b="b"/>
              <a:pathLst>
                <a:path w="3371" h="469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CustomShape 270"/>
            <p:cNvSpPr/>
            <p:nvPr/>
          </p:nvSpPr>
          <p:spPr>
            <a:xfrm>
              <a:off x="5614560" y="4355280"/>
              <a:ext cx="87480" cy="120600"/>
            </a:xfrm>
            <a:custGeom>
              <a:avLst/>
              <a:gdLst/>
              <a:ahLst/>
              <a:rect l="l" t="t" r="r" b="b"/>
              <a:pathLst>
                <a:path w="4226" h="5813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CustomShape 271"/>
            <p:cNvSpPr/>
            <p:nvPr/>
          </p:nvSpPr>
          <p:spPr>
            <a:xfrm>
              <a:off x="5675040" y="4453560"/>
              <a:ext cx="72360" cy="96120"/>
            </a:xfrm>
            <a:custGeom>
              <a:avLst/>
              <a:gdLst/>
              <a:ahLst/>
              <a:rect l="l" t="t" r="r" b="b"/>
              <a:pathLst>
                <a:path w="3494" h="4641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CustomShape 272"/>
            <p:cNvSpPr/>
            <p:nvPr/>
          </p:nvSpPr>
          <p:spPr>
            <a:xfrm>
              <a:off x="5493960" y="4478400"/>
              <a:ext cx="219960" cy="207000"/>
            </a:xfrm>
            <a:custGeom>
              <a:avLst/>
              <a:gdLst/>
              <a:ahLst/>
              <a:rect l="l" t="t" r="r" b="b"/>
              <a:pathLst>
                <a:path w="10552" h="9941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9" name="Group 273"/>
          <p:cNvGrpSpPr/>
          <p:nvPr/>
        </p:nvGrpSpPr>
        <p:grpSpPr>
          <a:xfrm>
            <a:off x="6283440" y="1877760"/>
            <a:ext cx="432000" cy="420480"/>
            <a:chOff x="6283440" y="1877760"/>
            <a:chExt cx="432000" cy="420480"/>
          </a:xfrm>
        </p:grpSpPr>
        <p:sp>
          <p:nvSpPr>
            <p:cNvPr id="860" name="CustomShape 274"/>
            <p:cNvSpPr/>
            <p:nvPr/>
          </p:nvSpPr>
          <p:spPr>
            <a:xfrm>
              <a:off x="6283440" y="1877760"/>
              <a:ext cx="432000" cy="42048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CustomShape 275"/>
            <p:cNvSpPr/>
            <p:nvPr/>
          </p:nvSpPr>
          <p:spPr>
            <a:xfrm>
              <a:off x="6359040" y="1947600"/>
              <a:ext cx="280800" cy="28080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2" name="CustomShape 276"/>
          <p:cNvSpPr/>
          <p:nvPr/>
        </p:nvSpPr>
        <p:spPr>
          <a:xfrm>
            <a:off x="6477480" y="2113560"/>
            <a:ext cx="400320" cy="22572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63" name="Group 277"/>
          <p:cNvGrpSpPr/>
          <p:nvPr/>
        </p:nvGrpSpPr>
        <p:grpSpPr>
          <a:xfrm>
            <a:off x="7168320" y="1856880"/>
            <a:ext cx="432000" cy="420480"/>
            <a:chOff x="7168320" y="1856880"/>
            <a:chExt cx="432000" cy="420480"/>
          </a:xfrm>
        </p:grpSpPr>
        <p:sp>
          <p:nvSpPr>
            <p:cNvPr id="864" name="CustomShape 278"/>
            <p:cNvSpPr/>
            <p:nvPr/>
          </p:nvSpPr>
          <p:spPr>
            <a:xfrm>
              <a:off x="7168320" y="1856880"/>
              <a:ext cx="432000" cy="42048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360">
              <a:solidFill>
                <a:schemeClr val="accent4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CustomShape 279"/>
            <p:cNvSpPr/>
            <p:nvPr/>
          </p:nvSpPr>
          <p:spPr>
            <a:xfrm>
              <a:off x="7243920" y="1926720"/>
              <a:ext cx="280800" cy="28080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360">
              <a:solidFill>
                <a:schemeClr val="accent4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6" name="CustomShape 280"/>
          <p:cNvSpPr/>
          <p:nvPr/>
        </p:nvSpPr>
        <p:spPr>
          <a:xfrm>
            <a:off x="7362360" y="2093040"/>
            <a:ext cx="400320" cy="22572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60">
            <a:solidFill>
              <a:srgbClr val="6d9eeb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67" name="Group 281"/>
          <p:cNvGrpSpPr/>
          <p:nvPr/>
        </p:nvGrpSpPr>
        <p:grpSpPr>
          <a:xfrm>
            <a:off x="6283800" y="2606040"/>
            <a:ext cx="1075320" cy="1047240"/>
            <a:chOff x="6283800" y="2606040"/>
            <a:chExt cx="1075320" cy="1047240"/>
          </a:xfrm>
        </p:grpSpPr>
        <p:sp>
          <p:nvSpPr>
            <p:cNvPr id="868" name="CustomShape 282"/>
            <p:cNvSpPr/>
            <p:nvPr/>
          </p:nvSpPr>
          <p:spPr>
            <a:xfrm>
              <a:off x="6283800" y="2606040"/>
              <a:ext cx="1075320" cy="104724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4"/>
            </a:solidFill>
            <a:ln w="28440">
              <a:solidFill>
                <a:schemeClr val="accent3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CustomShape 283"/>
            <p:cNvSpPr/>
            <p:nvPr/>
          </p:nvSpPr>
          <p:spPr>
            <a:xfrm>
              <a:off x="6471360" y="2779920"/>
              <a:ext cx="699480" cy="69948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4"/>
            </a:solidFill>
            <a:ln w="28440">
              <a:solidFill>
                <a:schemeClr val="accent3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0" name="CustomShape 284"/>
          <p:cNvSpPr/>
          <p:nvPr/>
        </p:nvSpPr>
        <p:spPr>
          <a:xfrm>
            <a:off x="6765840" y="3193200"/>
            <a:ext cx="996480" cy="5626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rnd" w="9360">
            <a:solidFill>
              <a:srgbClr val="6d9eeb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CustomShape 285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B4408955-4812-4A4C-A9DA-62AA8B3EB1E5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CustomShape 1"/>
          <p:cNvSpPr/>
          <p:nvPr/>
        </p:nvSpPr>
        <p:spPr>
          <a:xfrm>
            <a:off x="731880" y="2374200"/>
            <a:ext cx="6651360" cy="25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</a:pPr>
            <a:r>
              <a:rPr b="0" lang="en-IN" sz="3600" spc="-1" strike="noStrike">
                <a:solidFill>
                  <a:srgbClr val="222222"/>
                </a:solidFill>
                <a:latin typeface="Lato Light"/>
                <a:ea typeface="Lato Light"/>
              </a:rPr>
              <a:t>✋👆👉👍👤👦👧👨👩👪💃🏃💑❤😂😉😋😒😭👶😸🐟🍒🍔💣📌📖🔨🎃🎈🎨🏈🏰🌏🔌🔑</a:t>
            </a:r>
            <a:r>
              <a:rPr b="0" lang="en-IN" sz="2400" spc="-1" strike="noStrike">
                <a:solidFill>
                  <a:srgbClr val="ffffff"/>
                </a:solidFill>
                <a:latin typeface="Lato Light"/>
                <a:ea typeface="Lato Light"/>
              </a:rPr>
              <a:t> </a:t>
            </a:r>
            <a:r>
              <a:rPr b="0" lang="en-IN" sz="2400" spc="-1" strike="noStrike">
                <a:solidFill>
                  <a:srgbClr val="ffffff"/>
                </a:solidFill>
                <a:latin typeface="Lato Light"/>
                <a:ea typeface="Lato Light"/>
              </a:rPr>
              <a:t>and many more...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73" name="CustomShape 2"/>
          <p:cNvSpPr/>
          <p:nvPr/>
        </p:nvSpPr>
        <p:spPr>
          <a:xfrm>
            <a:off x="572760" y="856440"/>
            <a:ext cx="1440000" cy="12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9600" spc="-1" strike="noStrike">
                <a:solidFill>
                  <a:srgbClr val="ff9f00"/>
                </a:solidFill>
                <a:latin typeface="Arial"/>
                <a:ea typeface="Arial"/>
              </a:rPr>
              <a:t>😉</a:t>
            </a:r>
            <a:endParaRPr b="0" lang="en-IN" sz="9600" spc="-1" strike="noStrike">
              <a:latin typeface="Arial"/>
            </a:endParaRPr>
          </a:p>
        </p:txBody>
      </p:sp>
      <p:sp>
        <p:nvSpPr>
          <p:cNvPr id="874" name="CustomShape 3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C48808EE-F265-41FB-8678-AF9F5A4B5987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Arial"/>
            </a:endParaRPr>
          </a:p>
        </p:txBody>
      </p:sp>
      <p:sp>
        <p:nvSpPr>
          <p:cNvPr id="875" name="CustomShape 4"/>
          <p:cNvSpPr/>
          <p:nvPr/>
        </p:nvSpPr>
        <p:spPr>
          <a:xfrm>
            <a:off x="2200680" y="856440"/>
            <a:ext cx="6485760" cy="11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400" spc="-1" strike="noStrike">
                <a:solidFill>
                  <a:srgbClr val="222222"/>
                </a:solidFill>
                <a:latin typeface="Lato Light"/>
                <a:ea typeface="Lato Light"/>
              </a:rPr>
              <a:t>You can also use any emoji as an icon!</a:t>
            </a:r>
            <a:br/>
            <a:r>
              <a:rPr b="0" lang="en-IN" sz="1400" spc="-1" strike="noStrike">
                <a:solidFill>
                  <a:srgbClr val="222222"/>
                </a:solidFill>
                <a:latin typeface="Lato Light"/>
                <a:ea typeface="Lato Light"/>
              </a:rPr>
              <a:t>And of course it resizes without losing quality.</a:t>
            </a:r>
            <a:br/>
            <a:br/>
            <a:r>
              <a:rPr b="0" lang="en-IN" sz="1400" spc="-1" strike="noStrike">
                <a:solidFill>
                  <a:srgbClr val="222222"/>
                </a:solidFill>
                <a:latin typeface="Lato Light"/>
                <a:ea typeface="Lato Light"/>
              </a:rPr>
              <a:t>How? Follow Google instructions </a:t>
            </a:r>
            <a:r>
              <a:rPr b="0" lang="en-IN" sz="1400" spc="-1" strike="noStrike" u="sng">
                <a:solidFill>
                  <a:srgbClr val="f20122"/>
                </a:solidFill>
                <a:uFillTx/>
                <a:latin typeface="Lato Light"/>
                <a:ea typeface="Lato Light"/>
                <a:hlinkClick r:id="rId1"/>
              </a:rPr>
              <a:t>https://twitter.com/googledocs/status/730087240156643328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6" name="Google Shape;646;p39" descr=""/>
          <p:cNvPicPr/>
          <p:nvPr/>
        </p:nvPicPr>
        <p:blipFill>
          <a:blip r:embed="rId1"/>
          <a:stretch/>
        </p:blipFill>
        <p:spPr>
          <a:xfrm>
            <a:off x="3426480" y="1451160"/>
            <a:ext cx="2290320" cy="549720"/>
          </a:xfrm>
          <a:prstGeom prst="rect">
            <a:avLst/>
          </a:prstGeom>
          <a:ln>
            <a:noFill/>
          </a:ln>
        </p:spPr>
      </p:pic>
      <p:sp>
        <p:nvSpPr>
          <p:cNvPr id="877" name="CustomShape 1"/>
          <p:cNvSpPr/>
          <p:nvPr/>
        </p:nvSpPr>
        <p:spPr>
          <a:xfrm>
            <a:off x="1106280" y="2209680"/>
            <a:ext cx="6931080" cy="26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434343"/>
                </a:solidFill>
                <a:latin typeface="Montserrat"/>
                <a:ea typeface="Montserrat"/>
              </a:rPr>
              <a:t>Free templates for all your presentation needs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878" name="Group 2"/>
          <p:cNvGrpSpPr/>
          <p:nvPr/>
        </p:nvGrpSpPr>
        <p:grpSpPr>
          <a:xfrm>
            <a:off x="690480" y="3290040"/>
            <a:ext cx="7762320" cy="891720"/>
            <a:chOff x="690480" y="3290040"/>
            <a:chExt cx="7762320" cy="891720"/>
          </a:xfrm>
        </p:grpSpPr>
        <p:grpSp>
          <p:nvGrpSpPr>
            <p:cNvPr id="879" name="Group 3"/>
            <p:cNvGrpSpPr/>
            <p:nvPr/>
          </p:nvGrpSpPr>
          <p:grpSpPr>
            <a:xfrm>
              <a:off x="4735080" y="3290040"/>
              <a:ext cx="1695240" cy="891720"/>
              <a:chOff x="4735080" y="3290040"/>
              <a:chExt cx="1695240" cy="891720"/>
            </a:xfrm>
          </p:grpSpPr>
          <p:sp>
            <p:nvSpPr>
              <p:cNvPr id="880" name="CustomShape 4"/>
              <p:cNvSpPr/>
              <p:nvPr/>
            </p:nvSpPr>
            <p:spPr>
              <a:xfrm>
                <a:off x="4735080" y="3545640"/>
                <a:ext cx="1695240" cy="63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I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Ready to use, professional and customizable</a:t>
                </a:r>
                <a:endParaRPr b="0" lang="en-IN" sz="1200" spc="-1" strike="noStrike">
                  <a:latin typeface="Arial"/>
                </a:endParaRPr>
              </a:p>
            </p:txBody>
          </p:sp>
          <p:sp>
            <p:nvSpPr>
              <p:cNvPr id="881" name="CustomShape 5"/>
              <p:cNvSpPr/>
              <p:nvPr/>
            </p:nvSpPr>
            <p:spPr>
              <a:xfrm>
                <a:off x="5492880" y="3290040"/>
                <a:ext cx="180000" cy="18036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82" name="Group 6"/>
            <p:cNvGrpSpPr/>
            <p:nvPr/>
          </p:nvGrpSpPr>
          <p:grpSpPr>
            <a:xfrm>
              <a:off x="2712960" y="3290400"/>
              <a:ext cx="1695240" cy="891360"/>
              <a:chOff x="2712960" y="3290400"/>
              <a:chExt cx="1695240" cy="891360"/>
            </a:xfrm>
          </p:grpSpPr>
          <p:sp>
            <p:nvSpPr>
              <p:cNvPr id="883" name="CustomShape 7"/>
              <p:cNvSpPr/>
              <p:nvPr/>
            </p:nvSpPr>
            <p:spPr>
              <a:xfrm>
                <a:off x="2712960" y="3545640"/>
                <a:ext cx="1695240" cy="63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I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100% free for personal or commercial use</a:t>
                </a:r>
                <a:endParaRPr b="0" lang="en-IN" sz="1200" spc="-1" strike="noStrike">
                  <a:latin typeface="Arial"/>
                </a:endParaRPr>
              </a:p>
            </p:txBody>
          </p:sp>
          <p:sp>
            <p:nvSpPr>
              <p:cNvPr id="884" name="CustomShape 8"/>
              <p:cNvSpPr/>
              <p:nvPr/>
            </p:nvSpPr>
            <p:spPr>
              <a:xfrm>
                <a:off x="3459240" y="3290400"/>
                <a:ext cx="202680" cy="180000"/>
              </a:xfrm>
              <a:custGeom>
                <a:avLst/>
                <a:gdLst/>
                <a:ahLst/>
                <a:rect l="l" t="t" r="r" b="b"/>
                <a:pathLst>
                  <a:path w="6674" h="5928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85" name="Group 9"/>
            <p:cNvGrpSpPr/>
            <p:nvPr/>
          </p:nvGrpSpPr>
          <p:grpSpPr>
            <a:xfrm>
              <a:off x="6757560" y="3290040"/>
              <a:ext cx="1695240" cy="891720"/>
              <a:chOff x="6757560" y="3290040"/>
              <a:chExt cx="1695240" cy="891720"/>
            </a:xfrm>
          </p:grpSpPr>
          <p:sp>
            <p:nvSpPr>
              <p:cNvPr id="886" name="CustomShape 10"/>
              <p:cNvSpPr/>
              <p:nvPr/>
            </p:nvSpPr>
            <p:spPr>
              <a:xfrm>
                <a:off x="6757560" y="3545640"/>
                <a:ext cx="1695240" cy="63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I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Blow your audience away with attractive visuals</a:t>
                </a:r>
                <a:endParaRPr b="0" lang="en-IN" sz="1200" spc="-1" strike="noStrike">
                  <a:latin typeface="Arial"/>
                </a:endParaRPr>
              </a:p>
            </p:txBody>
          </p:sp>
          <p:sp>
            <p:nvSpPr>
              <p:cNvPr id="887" name="CustomShape 11"/>
              <p:cNvSpPr/>
              <p:nvPr/>
            </p:nvSpPr>
            <p:spPr>
              <a:xfrm>
                <a:off x="7515000" y="3290040"/>
                <a:ext cx="180000" cy="18036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88" name="Group 12"/>
            <p:cNvGrpSpPr/>
            <p:nvPr/>
          </p:nvGrpSpPr>
          <p:grpSpPr>
            <a:xfrm>
              <a:off x="690480" y="3290400"/>
              <a:ext cx="1695240" cy="891360"/>
              <a:chOff x="690480" y="3290400"/>
              <a:chExt cx="1695240" cy="891360"/>
            </a:xfrm>
          </p:grpSpPr>
          <p:sp>
            <p:nvSpPr>
              <p:cNvPr id="889" name="CustomShape 13"/>
              <p:cNvSpPr/>
              <p:nvPr/>
            </p:nvSpPr>
            <p:spPr>
              <a:xfrm>
                <a:off x="690480" y="3545640"/>
                <a:ext cx="1695240" cy="63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I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For PowerPoint and Google Slides</a:t>
                </a:r>
                <a:endParaRPr b="0" lang="en-IN" sz="1200" spc="-1" strike="noStrike">
                  <a:latin typeface="Arial"/>
                </a:endParaRPr>
              </a:p>
            </p:txBody>
          </p:sp>
          <p:sp>
            <p:nvSpPr>
              <p:cNvPr id="890" name="CustomShape 14"/>
              <p:cNvSpPr/>
              <p:nvPr/>
            </p:nvSpPr>
            <p:spPr>
              <a:xfrm>
                <a:off x="1425240" y="3290400"/>
                <a:ext cx="226080" cy="180000"/>
              </a:xfrm>
              <a:custGeom>
                <a:avLst/>
                <a:gdLst/>
                <a:ahLst/>
                <a:rect l="l" t="t" r="r" b="b"/>
                <a:pathLst>
                  <a:path w="7439" h="592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738000" y="517680"/>
            <a:ext cx="60339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22222"/>
                </a:solidFill>
                <a:latin typeface="Lato Black"/>
                <a:ea typeface="Lato Black"/>
              </a:rPr>
              <a:t>Instructions for use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3956040" y="1475640"/>
            <a:ext cx="2891160" cy="29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EDIT IN POWERPOINT®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Click on the button under the presentation preview that says </a:t>
            </a:r>
            <a:r>
              <a:rPr b="1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"Download as PowerPoint template"</a:t>
            </a:r>
            <a:r>
              <a:rPr b="0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. You will get a .pptx file that you can edit in PowerPoint. 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Remember to download and install the fonts used in this presentation (you’ll find the links to the font files needed in the </a:t>
            </a:r>
            <a:r>
              <a:rPr b="0" lang="en-IN" sz="1200" spc="-1" strike="noStrike" u="sng">
                <a:solidFill>
                  <a:srgbClr val="f20122"/>
                </a:solidFill>
                <a:uFillTx/>
                <a:latin typeface="Lato Light"/>
                <a:ea typeface="Lato Light"/>
              </a:rPr>
              <a:t>Presentation design slide</a:t>
            </a:r>
            <a:r>
              <a:rPr b="0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)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200" spc="-1" strike="noStrike">
              <a:latin typeface="Arial"/>
            </a:endParaRPr>
          </a:p>
        </p:txBody>
      </p:sp>
      <p:sp>
        <p:nvSpPr>
          <p:cNvPr id="431" name="CustomShape 3"/>
          <p:cNvSpPr/>
          <p:nvPr/>
        </p:nvSpPr>
        <p:spPr>
          <a:xfrm>
            <a:off x="738000" y="1475640"/>
            <a:ext cx="2891160" cy="29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EDIT IN GOOGLE SLIDES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Click on the button under the presentation preview that says </a:t>
            </a:r>
            <a:r>
              <a:rPr b="1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"Use as Google Slides Theme"</a:t>
            </a:r>
            <a:r>
              <a:rPr b="0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You will get a copy of this document on your Google Drive and will be able to edit, add or delete slides.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1200" spc="-1" strike="noStrike">
                <a:solidFill>
                  <a:srgbClr val="222222"/>
                </a:solidFill>
                <a:latin typeface="Lato Light"/>
                <a:ea typeface="Lato Light"/>
              </a:rPr>
              <a:t>You have to be signed in to your Google account.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32" name="CustomShape 4"/>
          <p:cNvSpPr/>
          <p:nvPr/>
        </p:nvSpPr>
        <p:spPr>
          <a:xfrm>
            <a:off x="738000" y="3677400"/>
            <a:ext cx="610920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IN" sz="1000" spc="-1" strike="noStrike">
                <a:solidFill>
                  <a:srgbClr val="222222"/>
                </a:solidFill>
                <a:latin typeface="Lato Light"/>
                <a:ea typeface="Lato Light"/>
              </a:rPr>
              <a:t>More info on how to use this template at </a:t>
            </a:r>
            <a:r>
              <a:rPr b="1" lang="en-IN" sz="1000" spc="-1" strike="noStrike" u="sng">
                <a:solidFill>
                  <a:srgbClr val="f20122"/>
                </a:solidFill>
                <a:uFillTx/>
                <a:latin typeface="Lato Light"/>
                <a:ea typeface="Lato Light"/>
                <a:hlinkClick r:id="rId1"/>
              </a:rPr>
              <a:t>www.slidescarnival.com/help-use-presentation-template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IN" sz="1000" spc="-1" strike="noStrike">
                <a:solidFill>
                  <a:srgbClr val="222222"/>
                </a:solidFill>
                <a:latin typeface="Lato Light"/>
                <a:ea typeface="Lato Light"/>
              </a:rPr>
              <a:t>This template is free to use under </a:t>
            </a:r>
            <a:r>
              <a:rPr b="0" lang="en-IN" sz="1000" spc="-1" strike="noStrike" u="sng">
                <a:solidFill>
                  <a:srgbClr val="f20122"/>
                </a:solidFill>
                <a:uFillTx/>
                <a:latin typeface="Lato Light"/>
                <a:ea typeface="Lato Light"/>
                <a:hlinkClick r:id="rId2"/>
              </a:rPr>
              <a:t>Creative Commons Attribution license</a:t>
            </a:r>
            <a:r>
              <a:rPr b="0" lang="en-IN" sz="1000" spc="-1" strike="noStrike">
                <a:solidFill>
                  <a:srgbClr val="222222"/>
                </a:solidFill>
                <a:latin typeface="Lato Light"/>
                <a:ea typeface="Lato Light"/>
              </a:rPr>
              <a:t>. You can keep the Credits slide or mention SlidesCarnival and other resources used in a slide footer.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433" name="CustomShape 5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56C066DB-3A0B-4BAD-A629-05ADF69C45DD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2</a:t>
            </a:fld>
            <a:endParaRPr b="0" lang="en-IN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1034280" y="758880"/>
            <a:ext cx="659304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ff9f00"/>
                </a:solidFill>
                <a:latin typeface="Lato Black"/>
                <a:ea typeface="Lato Black"/>
              </a:rPr>
              <a:t>Hello!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1034280" y="1958400"/>
            <a:ext cx="6593040" cy="188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3600" spc="-1" strike="noStrike">
                <a:solidFill>
                  <a:srgbClr val="222222"/>
                </a:solidFill>
                <a:latin typeface="Lato"/>
                <a:ea typeface="Lato"/>
              </a:rPr>
              <a:t>I am Jayden Smith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I am here because I love to give presentations.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You can find me at @username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36" name="CustomShape 3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6AF2B6F0-00BD-4262-933F-F0323BB619AB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2</a:t>
            </a:fld>
            <a:endParaRPr b="0" lang="en-IN" sz="1300" spc="-1" strike="noStrike">
              <a:latin typeface="Arial"/>
            </a:endParaRPr>
          </a:p>
        </p:txBody>
      </p:sp>
      <p:sp>
        <p:nvSpPr>
          <p:cNvPr id="437" name="CustomShape 4"/>
          <p:cNvSpPr/>
          <p:nvPr/>
        </p:nvSpPr>
        <p:spPr>
          <a:xfrm>
            <a:off x="3247560" y="584280"/>
            <a:ext cx="1067400" cy="97092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1034280" y="1583280"/>
            <a:ext cx="634212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f20122"/>
                </a:solidFill>
                <a:latin typeface="Lato Black"/>
                <a:ea typeface="Lato Black"/>
              </a:rPr>
              <a:t>1.</a:t>
            </a:r>
            <a:br/>
            <a:r>
              <a:rPr b="0" lang="en-IN" sz="4800" spc="-1" strike="noStrike">
                <a:solidFill>
                  <a:srgbClr val="222222"/>
                </a:solidFill>
                <a:latin typeface="Lato Black"/>
                <a:ea typeface="Lato Black"/>
              </a:rPr>
              <a:t>Transition headline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1034280" y="2840040"/>
            <a:ext cx="634212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999999"/>
                </a:solidFill>
                <a:latin typeface="Lato Light"/>
                <a:ea typeface="Lato Light"/>
              </a:rPr>
              <a:t>Let’s start with the first set of slides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2037960" y="1476000"/>
            <a:ext cx="5067360" cy="30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i="1" lang="en-IN" sz="3200" spc="-1" strike="noStrike">
                <a:solidFill>
                  <a:srgbClr val="222222"/>
                </a:solidFill>
                <a:latin typeface="Lato Light"/>
                <a:ea typeface="Lato Light"/>
              </a:rPr>
              <a:t>Quotations are commonly printed as a means of inspiration and to invoke philosophical thoughts from the reader.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BDE082E2-1F2E-4B3D-B4E2-312FE98BD5F9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2</a:t>
            </a:fld>
            <a:endParaRPr b="0" lang="en-IN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738000" y="517680"/>
            <a:ext cx="60339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22222"/>
                </a:solidFill>
                <a:latin typeface="Lato Black"/>
                <a:ea typeface="Lato Black"/>
              </a:rPr>
              <a:t>This is a slide title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738000" y="1475640"/>
            <a:ext cx="6033960" cy="30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57200" indent="-380160">
              <a:lnSpc>
                <a:spcPct val="100000"/>
              </a:lnSpc>
              <a:spcBef>
                <a:spcPts val="601"/>
              </a:spcBef>
              <a:buClr>
                <a:srgbClr val="ff9f00"/>
              </a:buClr>
              <a:buFont typeface="Lato Light"/>
              <a:buChar char="◦"/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Here you have a list of items</a:t>
            </a:r>
            <a:endParaRPr b="0" lang="en-IN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ff9f00"/>
              </a:buClr>
              <a:buFont typeface="Lato Light"/>
              <a:buChar char="◦"/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And some text</a:t>
            </a:r>
            <a:endParaRPr b="0" lang="en-IN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ff9f00"/>
              </a:buClr>
              <a:buFont typeface="Lato Light"/>
              <a:buChar char="◦"/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But remember not to overload your slides with content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Your audience will listen to you or read the content, but won’t do both.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2720A8E0-D3AB-4621-8FB8-5CB875C56913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2</a:t>
            </a:fld>
            <a:endParaRPr b="0" lang="en-IN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1034280" y="1126080"/>
            <a:ext cx="513216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7200" spc="-1" strike="noStrike">
                <a:solidFill>
                  <a:srgbClr val="f20122"/>
                </a:solidFill>
                <a:latin typeface="Lato Black"/>
                <a:ea typeface="Lato Black"/>
              </a:rPr>
              <a:t>Big concept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1034280" y="2268720"/>
            <a:ext cx="513216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22222"/>
                </a:solidFill>
                <a:latin typeface="Lato Light"/>
                <a:ea typeface="Lato Light"/>
              </a:rPr>
              <a:t>Bring the attention of your audience over a key concept using icons or illustrations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47" name="CustomShape 3"/>
          <p:cNvSpPr/>
          <p:nvPr/>
        </p:nvSpPr>
        <p:spPr>
          <a:xfrm>
            <a:off x="7628400" y="2858400"/>
            <a:ext cx="246960" cy="23580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8" name="Group 4"/>
          <p:cNvGrpSpPr/>
          <p:nvPr/>
        </p:nvGrpSpPr>
        <p:grpSpPr>
          <a:xfrm>
            <a:off x="7320960" y="1530000"/>
            <a:ext cx="1060920" cy="1060920"/>
            <a:chOff x="7320960" y="1530000"/>
            <a:chExt cx="1060920" cy="1060920"/>
          </a:xfrm>
        </p:grpSpPr>
        <p:sp>
          <p:nvSpPr>
            <p:cNvPr id="449" name="CustomShape 5"/>
            <p:cNvSpPr/>
            <p:nvPr/>
          </p:nvSpPr>
          <p:spPr>
            <a:xfrm>
              <a:off x="7720200" y="1929240"/>
              <a:ext cx="549000" cy="54936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CustomShape 6"/>
            <p:cNvSpPr/>
            <p:nvPr/>
          </p:nvSpPr>
          <p:spPr>
            <a:xfrm>
              <a:off x="7320960" y="1530000"/>
              <a:ext cx="1060920" cy="106092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1" name="Group 7"/>
          <p:cNvGrpSpPr/>
          <p:nvPr/>
        </p:nvGrpSpPr>
        <p:grpSpPr>
          <a:xfrm>
            <a:off x="6208560" y="2274840"/>
            <a:ext cx="879840" cy="879840"/>
            <a:chOff x="6208560" y="2274840"/>
            <a:chExt cx="879840" cy="879840"/>
          </a:xfrm>
        </p:grpSpPr>
        <p:sp>
          <p:nvSpPr>
            <p:cNvPr id="452" name="CustomShape 8"/>
            <p:cNvSpPr/>
            <p:nvPr/>
          </p:nvSpPr>
          <p:spPr>
            <a:xfrm rot="1057800">
              <a:off x="6297840" y="2364120"/>
              <a:ext cx="700560" cy="70056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CustomShape 9"/>
            <p:cNvSpPr/>
            <p:nvPr/>
          </p:nvSpPr>
          <p:spPr>
            <a:xfrm rot="1057800">
              <a:off x="6276240" y="2819520"/>
              <a:ext cx="115200" cy="11520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CustomShape 10"/>
            <p:cNvSpPr/>
            <p:nvPr/>
          </p:nvSpPr>
          <p:spPr>
            <a:xfrm rot="1057800">
              <a:off x="6348600" y="2905920"/>
              <a:ext cx="73800" cy="7380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CustomShape 11"/>
            <p:cNvSpPr/>
            <p:nvPr/>
          </p:nvSpPr>
          <p:spPr>
            <a:xfrm rot="1057800">
              <a:off x="6273360" y="2760480"/>
              <a:ext cx="73800" cy="7380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6" name="CustomShape 12"/>
          <p:cNvSpPr/>
          <p:nvPr/>
        </p:nvSpPr>
        <p:spPr>
          <a:xfrm rot="2467800">
            <a:off x="6376680" y="1735200"/>
            <a:ext cx="343440" cy="32796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13"/>
          <p:cNvSpPr/>
          <p:nvPr/>
        </p:nvSpPr>
        <p:spPr>
          <a:xfrm rot="19990800">
            <a:off x="6879600" y="1942200"/>
            <a:ext cx="246960" cy="23580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14"/>
          <p:cNvSpPr/>
          <p:nvPr/>
        </p:nvSpPr>
        <p:spPr>
          <a:xfrm rot="2925600">
            <a:off x="8382240" y="2129040"/>
            <a:ext cx="184680" cy="17640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15"/>
          <p:cNvSpPr/>
          <p:nvPr/>
        </p:nvSpPr>
        <p:spPr>
          <a:xfrm rot="19990800">
            <a:off x="7609320" y="943200"/>
            <a:ext cx="166320" cy="15876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16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2F341BA6-62F1-4A2E-9798-9E37B3DD101F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738000" y="1475640"/>
            <a:ext cx="2891160" cy="29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222222"/>
                </a:solidFill>
                <a:latin typeface="Lato Light"/>
                <a:ea typeface="Lato Light"/>
              </a:rPr>
              <a:t>White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000" spc="-1" strike="noStrike">
                <a:solidFill>
                  <a:srgbClr val="222222"/>
                </a:solidFill>
                <a:latin typeface="Lato Light"/>
                <a:ea typeface="Lato Light"/>
              </a:rPr>
              <a:t>Is the color of milk and fresh snow, the color produced by the combination of all the colors of the visible spectrum.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62" name="CustomShape 2"/>
          <p:cNvSpPr/>
          <p:nvPr/>
        </p:nvSpPr>
        <p:spPr>
          <a:xfrm>
            <a:off x="738000" y="517680"/>
            <a:ext cx="60339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22222"/>
                </a:solidFill>
                <a:latin typeface="Lato Black"/>
                <a:ea typeface="Lato Black"/>
              </a:rPr>
              <a:t>You can also split your content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463" name="CustomShape 3"/>
          <p:cNvSpPr/>
          <p:nvPr/>
        </p:nvSpPr>
        <p:spPr>
          <a:xfrm>
            <a:off x="3956040" y="1475640"/>
            <a:ext cx="2891160" cy="29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222222"/>
                </a:solidFill>
                <a:latin typeface="Lato Light"/>
                <a:ea typeface="Lato Light"/>
              </a:rPr>
              <a:t>Black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000" spc="-1" strike="noStrike">
                <a:solidFill>
                  <a:srgbClr val="222222"/>
                </a:solidFill>
                <a:latin typeface="Lato Light"/>
                <a:ea typeface="Lato Light"/>
              </a:rPr>
              <a:t>Is the color of coal, ebony, and of outer space. It is the darkest color, the result of the absence of or complete absorption of light.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64" name="CustomShape 4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E4AAFC86-BA60-429C-9B47-06A051F40005}" type="slidenum">
              <a:rPr b="0" lang="en-IN" sz="1300" spc="-1" strike="noStrike">
                <a:solidFill>
                  <a:srgbClr val="ffffff"/>
                </a:solidFill>
                <a:latin typeface="Lato Light"/>
                <a:ea typeface="Lato Light"/>
              </a:rPr>
              <a:t>&lt;number&gt;</a:t>
            </a:fld>
            <a:endParaRPr b="0" lang="en-IN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1111"/>
      </a:dk2>
      <a:lt2>
        <a:srgbClr val="fffff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1111"/>
      </a:dk2>
      <a:lt2>
        <a:srgbClr val="fffff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1111"/>
      </a:dk2>
      <a:lt2>
        <a:srgbClr val="fffff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1111"/>
      </a:dk2>
      <a:lt2>
        <a:srgbClr val="fffff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1111"/>
      </a:dk2>
      <a:lt2>
        <a:srgbClr val="fffff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1111"/>
      </a:dk2>
      <a:lt2>
        <a:srgbClr val="fffff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1111"/>
      </a:dk2>
      <a:lt2>
        <a:srgbClr val="fffff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1111"/>
      </a:dk2>
      <a:lt2>
        <a:srgbClr val="fffff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1111"/>
      </a:dk2>
      <a:lt2>
        <a:srgbClr val="fffff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1111"/>
      </a:dk2>
      <a:lt2>
        <a:srgbClr val="fffff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LibreOffice/6.2.4.2$Linux_x86 LibreOffice_project/2412653d852ce75f65fbfa83fb7e7b669a126d64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2019-10-18T13:04:01Z</dcterms:modified>
  <cp:revision>2</cp:revision>
  <dc:subject/>
  <dc:title/>
</cp:coreProperties>
</file>