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8" r:id="rId2"/>
    <p:sldId id="263" r:id="rId3"/>
    <p:sldId id="2043" r:id="rId4"/>
    <p:sldId id="2044" r:id="rId5"/>
    <p:sldId id="2045" r:id="rId6"/>
    <p:sldId id="2046" r:id="rId7"/>
    <p:sldId id="2047" r:id="rId8"/>
    <p:sldId id="2048" r:id="rId9"/>
    <p:sldId id="2051" r:id="rId10"/>
    <p:sldId id="2053" r:id="rId11"/>
    <p:sldId id="2054" r:id="rId12"/>
    <p:sldId id="2052" r:id="rId13"/>
    <p:sldId id="2055" r:id="rId14"/>
    <p:sldId id="2056" r:id="rId15"/>
    <p:sldId id="205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2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346" userDrawn="1">
          <p15:clr>
            <a:srgbClr val="A4A3A4"/>
          </p15:clr>
        </p15:guide>
        <p15:guide id="6" orient="horz" pos="3974" userDrawn="1">
          <p15:clr>
            <a:srgbClr val="A4A3A4"/>
          </p15:clr>
        </p15:guide>
        <p15:guide id="7" pos="5541" userDrawn="1">
          <p15:clr>
            <a:srgbClr val="A4A3A4"/>
          </p15:clr>
        </p15:guide>
        <p15:guide id="8" pos="2139" userDrawn="1">
          <p15:clr>
            <a:srgbClr val="A4A3A4"/>
          </p15:clr>
        </p15:guide>
        <p15:guide id="9" pos="438" userDrawn="1">
          <p15:clr>
            <a:srgbClr val="A4A3A4"/>
          </p15:clr>
        </p15:guide>
        <p15:guide id="10" orient="horz" pos="3271" userDrawn="1">
          <p15:clr>
            <a:srgbClr val="A4A3A4"/>
          </p15:clr>
        </p15:guide>
        <p15:guide id="11" pos="152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917"/>
    <p:restoredTop sz="95439"/>
  </p:normalViewPr>
  <p:slideViewPr>
    <p:cSldViewPr snapToGrid="0" snapToObjects="1" showGuides="1">
      <p:cViewPr varScale="1">
        <p:scale>
          <a:sx n="85" d="100"/>
          <a:sy n="85" d="100"/>
        </p:scale>
        <p:origin x="965" y="67"/>
      </p:cViewPr>
      <p:guideLst>
        <p:guide orient="horz" pos="2160"/>
        <p:guide pos="7242"/>
        <p:guide pos="3840"/>
        <p:guide orient="horz" pos="346"/>
        <p:guide orient="horz" pos="3974"/>
        <p:guide pos="5541"/>
        <p:guide pos="2139"/>
        <p:guide pos="438"/>
        <p:guide orient="horz" pos="3271"/>
        <p:guide pos="152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DFB7E-8A14-5F4A-A8BC-FEC574E653A4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1814F3-7BF6-CC41-BA5F-F3649E84E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0263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3547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39471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78159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6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86152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7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84722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6">
            <a:extLst>
              <a:ext uri="{FF2B5EF4-FFF2-40B4-BE49-F238E27FC236}">
                <a16:creationId xmlns:a16="http://schemas.microsoft.com/office/drawing/2014/main" id="{A78DDF63-5E1A-DB4D-B8B3-3EA5D5F33EF6}"/>
              </a:ext>
            </a:extLst>
          </p:cNvPr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80808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  <a:lvl2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2pPr>
            <a:lvl3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3pPr>
            <a:lvl4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4pPr>
            <a:lvl5pPr>
              <a:lnSpc>
                <a:spcPct val="93000"/>
              </a:lnSpc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5pPr>
            <a:lvl6pPr marL="25146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6pPr>
            <a:lvl7pPr marL="29718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7pPr>
            <a:lvl8pPr marL="34290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8pPr>
            <a:lvl9pPr marL="3886200" indent="-228600" defTabSz="457200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9pPr>
          </a:lstStyle>
          <a:p>
            <a:fld id="{D6B92F88-E2AC-F247-982C-13420405AE2F}" type="slidenum">
              <a:rPr lang="en-US" altLang="en-US">
                <a:solidFill>
                  <a:srgbClr val="000000"/>
                </a:solidFill>
                <a:latin typeface="Times New Roman" panose="02020603050405020304" pitchFamily="18" charset="0"/>
              </a:rPr>
              <a:pPr/>
              <a:t>8</a:t>
            </a:fld>
            <a:endParaRPr lang="en-US" altLang="en-US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147" name="Text Box 1">
            <a:extLst>
              <a:ext uri="{FF2B5EF4-FFF2-40B4-BE49-F238E27FC236}">
                <a16:creationId xmlns:a16="http://schemas.microsoft.com/office/drawing/2014/main" id="{8D76859E-542C-3F49-884D-AE958DBFEF78}"/>
              </a:ext>
            </a:extLst>
          </p:cNvPr>
          <p:cNvSpPr txBox="1">
            <a:spLocks noGrp="1" noRot="1" noChangeAspect="1" noChangeArrowheads="1" noTextEdit="1"/>
          </p:cNvSpPr>
          <p:nvPr>
            <p:ph type="sldImg"/>
          </p:nvPr>
        </p:nvSpPr>
        <p:spPr>
          <a:xfrm>
            <a:off x="533400" y="763588"/>
            <a:ext cx="67056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6148" name="Text Box 2">
            <a:extLst>
              <a:ext uri="{FF2B5EF4-FFF2-40B4-BE49-F238E27FC236}">
                <a16:creationId xmlns:a16="http://schemas.microsoft.com/office/drawing/2014/main" id="{96A4EBD2-03E3-4143-BC77-AEFE614A927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10704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07DD5-2493-8341-812E-B4C1B0D806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68C4D-3B26-9249-9510-ACD9999031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6B8D83-963D-4743-B8D5-7CD2C6F40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FC411A-6A7F-2149-854D-61E6BEF90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527A-3EB5-8245-8C90-4822BBF30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A1BFFE-E4B4-F243-8722-F04EDEC7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CD552-C10E-614A-B810-77E320220E2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CC61AE-7BCE-CB42-B025-A014ECB07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3E79F-F14E-F644-AAAF-0EF7ED900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l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74B21401-94C2-DC4B-B9F4-33C7D70E93F1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317812" y="1304364"/>
            <a:ext cx="4043185" cy="4354199"/>
          </a:xfrm>
          <a:custGeom>
            <a:avLst/>
            <a:gdLst>
              <a:gd name="connsiteX0" fmla="*/ 2340000 w 4680000"/>
              <a:gd name="connsiteY0" fmla="*/ 0 h 5040000"/>
              <a:gd name="connsiteX1" fmla="*/ 4680000 w 4680000"/>
              <a:gd name="connsiteY1" fmla="*/ 2520000 h 5040000"/>
              <a:gd name="connsiteX2" fmla="*/ 2340000 w 4680000"/>
              <a:gd name="connsiteY2" fmla="*/ 5040000 h 5040000"/>
              <a:gd name="connsiteX3" fmla="*/ 0 w 4680000"/>
              <a:gd name="connsiteY3" fmla="*/ 2520000 h 5040000"/>
              <a:gd name="connsiteX4" fmla="*/ 2340000 w 4680000"/>
              <a:gd name="connsiteY4" fmla="*/ 0 h 50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80000" h="5040000">
                <a:moveTo>
                  <a:pt x="2340000" y="0"/>
                </a:moveTo>
                <a:cubicBezTo>
                  <a:pt x="3632346" y="0"/>
                  <a:pt x="4680000" y="1128242"/>
                  <a:pt x="4680000" y="2520000"/>
                </a:cubicBezTo>
                <a:cubicBezTo>
                  <a:pt x="4680000" y="3911758"/>
                  <a:pt x="3632346" y="5040000"/>
                  <a:pt x="2340000" y="5040000"/>
                </a:cubicBezTo>
                <a:cubicBezTo>
                  <a:pt x="1047654" y="5040000"/>
                  <a:pt x="0" y="3911758"/>
                  <a:pt x="0" y="2520000"/>
                </a:cubicBezTo>
                <a:cubicBezTo>
                  <a:pt x="0" y="1128242"/>
                  <a:pt x="1047654" y="0"/>
                  <a:pt x="2340000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effectLst/>
        </p:spPr>
        <p:txBody>
          <a:bodyPr wrap="square">
            <a:noAutofit/>
          </a:bodyPr>
          <a:lstStyle>
            <a:lvl1pPr marL="0" indent="0">
              <a:buNone/>
              <a:defRPr sz="1200" b="0" i="0">
                <a:ln>
                  <a:noFill/>
                </a:ln>
                <a:solidFill>
                  <a:schemeClr val="tx2"/>
                </a:solidFill>
                <a:latin typeface="Roboto Regular" charset="0"/>
                <a:ea typeface="Roboto Regular" charset="0"/>
                <a:cs typeface="Roboto Regular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69228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atercolor Splat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11311"/>
      </p:ext>
    </p:extLst>
  </p:cSld>
  <p:clrMapOvr>
    <a:masterClrMapping/>
  </p:clrMapOvr>
  <p:transition advClick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Gener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950709"/>
      </p:ext>
    </p:extLst>
  </p:cSld>
  <p:clrMapOvr>
    <a:masterClrMapping/>
  </p:clrMapOvr>
  <p:transition advClick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E0E3DF-338D-EC4C-91AB-9274778DC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E322F-2259-7A46-B11A-273C145FEB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D869-9DD2-3D49-8A15-D33AF0A9E9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0CD552-C10E-614A-B810-77E320220E26}" type="datetimeFigureOut">
              <a:rPr lang="en-US" smtClean="0"/>
              <a:t>5/28/2020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88453-55E3-C54C-A2DB-2AC770422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7BCF5-1DF8-BA4A-9BFE-6F357F0185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8EADF-C030-F84C-ADA0-FD2E39B5A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306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5" r:id="rId2"/>
    <p:sldLayoutId id="2147483669" r:id="rId3"/>
    <p:sldLayoutId id="2147483661" r:id="rId4"/>
    <p:sldLayoutId id="2147483662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lobalvoxinc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150.136.150.122:8080/DAAS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hyperlink" Target="https://docs.zoho.com/sheet/open/i1v1bef428799ac734875b1e73880a0bf941f/sheets/23_05_2020/ranges/A2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.PNG"/><Relationship Id="rId2" Type="http://schemas.openxmlformats.org/officeDocument/2006/relationships/hyperlink" Target="http://150.136.150.122:8080/DAAS/login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://150.136.150.122:8080/DAAS/daas/Dat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Box 233">
            <a:extLst>
              <a:ext uri="{FF2B5EF4-FFF2-40B4-BE49-F238E27FC236}">
                <a16:creationId xmlns:a16="http://schemas.microsoft.com/office/drawing/2014/main" id="{A90D9147-49C0-6A4B-9222-A40E04CA3632}"/>
              </a:ext>
            </a:extLst>
          </p:cNvPr>
          <p:cNvSpPr txBox="1"/>
          <p:nvPr/>
        </p:nvSpPr>
        <p:spPr>
          <a:xfrm>
            <a:off x="1583894" y="3109844"/>
            <a:ext cx="9042055" cy="99001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6600" b="1" spc="60" dirty="0">
                <a:solidFill>
                  <a:schemeClr val="tx2"/>
                </a:solidFill>
                <a:latin typeface="Oxygen" panose="02000503000000090004" pitchFamily="2" charset="77"/>
                <a:ea typeface="Roboto" panose="02000000000000000000" pitchFamily="2" charset="0"/>
                <a:cs typeface="Arima Madurai Black" pitchFamily="2" charset="77"/>
              </a:rPr>
              <a:t>Data as a Service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E8648B-05E4-744B-A6E5-38E22B706001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509" name="Freeform 3">
              <a:extLst>
                <a:ext uri="{FF2B5EF4-FFF2-40B4-BE49-F238E27FC236}">
                  <a16:creationId xmlns:a16="http://schemas.microsoft.com/office/drawing/2014/main" id="{49F1019D-5480-904A-A8D5-5BFAD92C44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4">
              <a:extLst>
                <a:ext uri="{FF2B5EF4-FFF2-40B4-BE49-F238E27FC236}">
                  <a16:creationId xmlns:a16="http://schemas.microsoft.com/office/drawing/2014/main" id="{BEDE8E6C-3857-EE45-81FE-B2ACC9458E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5">
              <a:extLst>
                <a:ext uri="{FF2B5EF4-FFF2-40B4-BE49-F238E27FC236}">
                  <a16:creationId xmlns:a16="http://schemas.microsoft.com/office/drawing/2014/main" id="{F287B8E3-4B74-6045-B97C-6F7E4D804A1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6">
              <a:extLst>
                <a:ext uri="{FF2B5EF4-FFF2-40B4-BE49-F238E27FC236}">
                  <a16:creationId xmlns:a16="http://schemas.microsoft.com/office/drawing/2014/main" id="{2E419574-51A1-EF4A-B630-4F173C387B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7">
              <a:extLst>
                <a:ext uri="{FF2B5EF4-FFF2-40B4-BE49-F238E27FC236}">
                  <a16:creationId xmlns:a16="http://schemas.microsoft.com/office/drawing/2014/main" id="{21F449DC-A769-A942-97B4-E1BFAF3F086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8">
              <a:extLst>
                <a:ext uri="{FF2B5EF4-FFF2-40B4-BE49-F238E27FC236}">
                  <a16:creationId xmlns:a16="http://schemas.microsoft.com/office/drawing/2014/main" id="{6A4EBCEC-1A2E-2743-A26A-9C71ECBF78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9">
              <a:extLst>
                <a:ext uri="{FF2B5EF4-FFF2-40B4-BE49-F238E27FC236}">
                  <a16:creationId xmlns:a16="http://schemas.microsoft.com/office/drawing/2014/main" id="{268AFCDD-EF1A-CC4C-9E12-C5F86314F7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0">
              <a:extLst>
                <a:ext uri="{FF2B5EF4-FFF2-40B4-BE49-F238E27FC236}">
                  <a16:creationId xmlns:a16="http://schemas.microsoft.com/office/drawing/2014/main" id="{B2DA4C14-FF2A-BB4D-BCEF-2294DE51F38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1">
              <a:extLst>
                <a:ext uri="{FF2B5EF4-FFF2-40B4-BE49-F238E27FC236}">
                  <a16:creationId xmlns:a16="http://schemas.microsoft.com/office/drawing/2014/main" id="{154F797D-3914-6248-95D6-DABE25AC71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2">
              <a:extLst>
                <a:ext uri="{FF2B5EF4-FFF2-40B4-BE49-F238E27FC236}">
                  <a16:creationId xmlns:a16="http://schemas.microsoft.com/office/drawing/2014/main" id="{37329D26-B102-D44C-B414-323FE648623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3">
              <a:extLst>
                <a:ext uri="{FF2B5EF4-FFF2-40B4-BE49-F238E27FC236}">
                  <a16:creationId xmlns:a16="http://schemas.microsoft.com/office/drawing/2014/main" id="{9BE148CC-C266-E442-AF8B-9C69AE7800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4">
              <a:extLst>
                <a:ext uri="{FF2B5EF4-FFF2-40B4-BE49-F238E27FC236}">
                  <a16:creationId xmlns:a16="http://schemas.microsoft.com/office/drawing/2014/main" id="{BD24DC5A-DAD6-6B48-8B67-7D1CA8EDD5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5">
              <a:extLst>
                <a:ext uri="{FF2B5EF4-FFF2-40B4-BE49-F238E27FC236}">
                  <a16:creationId xmlns:a16="http://schemas.microsoft.com/office/drawing/2014/main" id="{A0F017C6-504E-634E-9398-A437F7C58F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6">
              <a:extLst>
                <a:ext uri="{FF2B5EF4-FFF2-40B4-BE49-F238E27FC236}">
                  <a16:creationId xmlns:a16="http://schemas.microsoft.com/office/drawing/2014/main" id="{454336F5-D234-BB42-A0B8-4B0F8A29434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7">
              <a:extLst>
                <a:ext uri="{FF2B5EF4-FFF2-40B4-BE49-F238E27FC236}">
                  <a16:creationId xmlns:a16="http://schemas.microsoft.com/office/drawing/2014/main" id="{5128333F-41D4-004C-8C57-23CF5DC2C1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8">
              <a:extLst>
                <a:ext uri="{FF2B5EF4-FFF2-40B4-BE49-F238E27FC236}">
                  <a16:creationId xmlns:a16="http://schemas.microsoft.com/office/drawing/2014/main" id="{5ADB1F8C-1C20-5E42-9A1B-A247F5A1D3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19">
              <a:extLst>
                <a:ext uri="{FF2B5EF4-FFF2-40B4-BE49-F238E27FC236}">
                  <a16:creationId xmlns:a16="http://schemas.microsoft.com/office/drawing/2014/main" id="{086B9D92-3AB4-7643-B724-8C31942202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0">
              <a:extLst>
                <a:ext uri="{FF2B5EF4-FFF2-40B4-BE49-F238E27FC236}">
                  <a16:creationId xmlns:a16="http://schemas.microsoft.com/office/drawing/2014/main" id="{A897A516-031B-784C-896F-705C99977F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1">
              <a:extLst>
                <a:ext uri="{FF2B5EF4-FFF2-40B4-BE49-F238E27FC236}">
                  <a16:creationId xmlns:a16="http://schemas.microsoft.com/office/drawing/2014/main" id="{2242BDD5-9E46-6B4C-B5DE-A50D0E1BC8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2">
              <a:extLst>
                <a:ext uri="{FF2B5EF4-FFF2-40B4-BE49-F238E27FC236}">
                  <a16:creationId xmlns:a16="http://schemas.microsoft.com/office/drawing/2014/main" id="{667243EC-7B10-3A48-9474-32F2487AF6B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3">
              <a:extLst>
                <a:ext uri="{FF2B5EF4-FFF2-40B4-BE49-F238E27FC236}">
                  <a16:creationId xmlns:a16="http://schemas.microsoft.com/office/drawing/2014/main" id="{130E19D5-906B-9449-B79A-AE853793ED6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4">
              <a:extLst>
                <a:ext uri="{FF2B5EF4-FFF2-40B4-BE49-F238E27FC236}">
                  <a16:creationId xmlns:a16="http://schemas.microsoft.com/office/drawing/2014/main" id="{9B8513A6-39DE-BB4E-BA3D-9EDC1CE1D8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5">
              <a:extLst>
                <a:ext uri="{FF2B5EF4-FFF2-40B4-BE49-F238E27FC236}">
                  <a16:creationId xmlns:a16="http://schemas.microsoft.com/office/drawing/2014/main" id="{EB8E60C4-0849-5347-8BC0-330606B2A1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6">
              <a:extLst>
                <a:ext uri="{FF2B5EF4-FFF2-40B4-BE49-F238E27FC236}">
                  <a16:creationId xmlns:a16="http://schemas.microsoft.com/office/drawing/2014/main" id="{74CA955A-CF11-6743-8E40-799DB484EA1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7">
              <a:extLst>
                <a:ext uri="{FF2B5EF4-FFF2-40B4-BE49-F238E27FC236}">
                  <a16:creationId xmlns:a16="http://schemas.microsoft.com/office/drawing/2014/main" id="{68CEB07D-462D-A045-959A-54A237E3AED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8">
              <a:extLst>
                <a:ext uri="{FF2B5EF4-FFF2-40B4-BE49-F238E27FC236}">
                  <a16:creationId xmlns:a16="http://schemas.microsoft.com/office/drawing/2014/main" id="{0E18F2DC-87BA-554C-A181-92FF3048B4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29">
              <a:extLst>
                <a:ext uri="{FF2B5EF4-FFF2-40B4-BE49-F238E27FC236}">
                  <a16:creationId xmlns:a16="http://schemas.microsoft.com/office/drawing/2014/main" id="{1F8664BF-1B75-BD45-B589-9BC722B0F3B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">
              <a:extLst>
                <a:ext uri="{FF2B5EF4-FFF2-40B4-BE49-F238E27FC236}">
                  <a16:creationId xmlns:a16="http://schemas.microsoft.com/office/drawing/2014/main" id="{7772CF04-DBF7-5841-B522-4706AB8EA4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6">
              <a:extLst>
                <a:ext uri="{FF2B5EF4-FFF2-40B4-BE49-F238E27FC236}">
                  <a16:creationId xmlns:a16="http://schemas.microsoft.com/office/drawing/2014/main" id="{42AAB095-ED54-604B-ADAA-8C048B5223D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F59BAC31-94BA-6E47-87E0-6526357D088A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538" name="Freeform 30">
              <a:extLst>
                <a:ext uri="{FF2B5EF4-FFF2-40B4-BE49-F238E27FC236}">
                  <a16:creationId xmlns:a16="http://schemas.microsoft.com/office/drawing/2014/main" id="{0CD761A4-028C-AC4B-9045-89255FC1895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31">
              <a:extLst>
                <a:ext uri="{FF2B5EF4-FFF2-40B4-BE49-F238E27FC236}">
                  <a16:creationId xmlns:a16="http://schemas.microsoft.com/office/drawing/2014/main" id="{8F344185-59DA-F64F-88E3-901795C4BD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32">
              <a:extLst>
                <a:ext uri="{FF2B5EF4-FFF2-40B4-BE49-F238E27FC236}">
                  <a16:creationId xmlns:a16="http://schemas.microsoft.com/office/drawing/2014/main" id="{8B511EFA-9D6D-3B48-B197-45A5B841A0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33">
              <a:extLst>
                <a:ext uri="{FF2B5EF4-FFF2-40B4-BE49-F238E27FC236}">
                  <a16:creationId xmlns:a16="http://schemas.microsoft.com/office/drawing/2014/main" id="{F2788810-3763-9C48-9F2D-2C6BC063031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34">
              <a:extLst>
                <a:ext uri="{FF2B5EF4-FFF2-40B4-BE49-F238E27FC236}">
                  <a16:creationId xmlns:a16="http://schemas.microsoft.com/office/drawing/2014/main" id="{11780D2B-287C-B348-A576-51D1C8B94A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35">
              <a:extLst>
                <a:ext uri="{FF2B5EF4-FFF2-40B4-BE49-F238E27FC236}">
                  <a16:creationId xmlns:a16="http://schemas.microsoft.com/office/drawing/2014/main" id="{E4E2DC14-06DC-B945-8A43-88F188A00D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36">
              <a:extLst>
                <a:ext uri="{FF2B5EF4-FFF2-40B4-BE49-F238E27FC236}">
                  <a16:creationId xmlns:a16="http://schemas.microsoft.com/office/drawing/2014/main" id="{A1355DF6-901E-C244-8722-8B52B6F5263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37">
              <a:extLst>
                <a:ext uri="{FF2B5EF4-FFF2-40B4-BE49-F238E27FC236}">
                  <a16:creationId xmlns:a16="http://schemas.microsoft.com/office/drawing/2014/main" id="{889F3AE9-BCE8-7A4E-AA58-2F76F3A431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38">
              <a:extLst>
                <a:ext uri="{FF2B5EF4-FFF2-40B4-BE49-F238E27FC236}">
                  <a16:creationId xmlns:a16="http://schemas.microsoft.com/office/drawing/2014/main" id="{9D7CC14B-8EBF-F74B-982A-0A7F36DD6C9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9">
              <a:extLst>
                <a:ext uri="{FF2B5EF4-FFF2-40B4-BE49-F238E27FC236}">
                  <a16:creationId xmlns:a16="http://schemas.microsoft.com/office/drawing/2014/main" id="{5B4BE774-D490-1445-8D60-48C974AF99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8" name="Freeform 40">
              <a:extLst>
                <a:ext uri="{FF2B5EF4-FFF2-40B4-BE49-F238E27FC236}">
                  <a16:creationId xmlns:a16="http://schemas.microsoft.com/office/drawing/2014/main" id="{30B15102-DA17-D94C-BB76-C346EFFE399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9" name="Freeform 41">
              <a:extLst>
                <a:ext uri="{FF2B5EF4-FFF2-40B4-BE49-F238E27FC236}">
                  <a16:creationId xmlns:a16="http://schemas.microsoft.com/office/drawing/2014/main" id="{9957810C-4E64-084E-97E6-336974D9B3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0" name="Freeform 42">
              <a:extLst>
                <a:ext uri="{FF2B5EF4-FFF2-40B4-BE49-F238E27FC236}">
                  <a16:creationId xmlns:a16="http://schemas.microsoft.com/office/drawing/2014/main" id="{81816E59-A221-854A-81B0-364670B65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1" name="Freeform 43">
              <a:extLst>
                <a:ext uri="{FF2B5EF4-FFF2-40B4-BE49-F238E27FC236}">
                  <a16:creationId xmlns:a16="http://schemas.microsoft.com/office/drawing/2014/main" id="{29F136A8-8EF3-B047-9D76-A641FB5C648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2" name="Freeform 44">
              <a:extLst>
                <a:ext uri="{FF2B5EF4-FFF2-40B4-BE49-F238E27FC236}">
                  <a16:creationId xmlns:a16="http://schemas.microsoft.com/office/drawing/2014/main" id="{ACCF8BE8-8837-6947-B736-9C40397D30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3" name="Freeform 45">
              <a:extLst>
                <a:ext uri="{FF2B5EF4-FFF2-40B4-BE49-F238E27FC236}">
                  <a16:creationId xmlns:a16="http://schemas.microsoft.com/office/drawing/2014/main" id="{5DDC2198-6114-054B-B520-8CDFC3DBB8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4" name="Freeform 46">
              <a:extLst>
                <a:ext uri="{FF2B5EF4-FFF2-40B4-BE49-F238E27FC236}">
                  <a16:creationId xmlns:a16="http://schemas.microsoft.com/office/drawing/2014/main" id="{6D8CDA21-D34B-4749-A73A-3A8A19849E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5" name="Freeform 47">
              <a:extLst>
                <a:ext uri="{FF2B5EF4-FFF2-40B4-BE49-F238E27FC236}">
                  <a16:creationId xmlns:a16="http://schemas.microsoft.com/office/drawing/2014/main" id="{319BF156-187F-934A-A946-A8BC94215FE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6" name="Freeform 48">
              <a:extLst>
                <a:ext uri="{FF2B5EF4-FFF2-40B4-BE49-F238E27FC236}">
                  <a16:creationId xmlns:a16="http://schemas.microsoft.com/office/drawing/2014/main" id="{D971D588-8610-884A-A7AE-EBB5F770600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7" name="Freeform 49">
              <a:extLst>
                <a:ext uri="{FF2B5EF4-FFF2-40B4-BE49-F238E27FC236}">
                  <a16:creationId xmlns:a16="http://schemas.microsoft.com/office/drawing/2014/main" id="{3C036891-BF5B-034B-8441-D3E8DE7E13F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8" name="Freeform 50">
              <a:extLst>
                <a:ext uri="{FF2B5EF4-FFF2-40B4-BE49-F238E27FC236}">
                  <a16:creationId xmlns:a16="http://schemas.microsoft.com/office/drawing/2014/main" id="{469A268C-6294-D645-ABB8-B639094BCF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59" name="Freeform 51">
              <a:extLst>
                <a:ext uri="{FF2B5EF4-FFF2-40B4-BE49-F238E27FC236}">
                  <a16:creationId xmlns:a16="http://schemas.microsoft.com/office/drawing/2014/main" id="{A46AC52C-0EE6-1845-9225-DD0B5531137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0" name="Freeform 52">
              <a:extLst>
                <a:ext uri="{FF2B5EF4-FFF2-40B4-BE49-F238E27FC236}">
                  <a16:creationId xmlns:a16="http://schemas.microsoft.com/office/drawing/2014/main" id="{49F186D9-CB6D-F645-9DA6-CB8D8923D38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1" name="Freeform 53">
              <a:extLst>
                <a:ext uri="{FF2B5EF4-FFF2-40B4-BE49-F238E27FC236}">
                  <a16:creationId xmlns:a16="http://schemas.microsoft.com/office/drawing/2014/main" id="{318403F9-D4EC-104F-BF18-E0EDAC85927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2" name="Freeform 54">
              <a:extLst>
                <a:ext uri="{FF2B5EF4-FFF2-40B4-BE49-F238E27FC236}">
                  <a16:creationId xmlns:a16="http://schemas.microsoft.com/office/drawing/2014/main" id="{7BAE798E-C117-0046-BAF7-385753F5EE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3" name="Freeform 55">
              <a:extLst>
                <a:ext uri="{FF2B5EF4-FFF2-40B4-BE49-F238E27FC236}">
                  <a16:creationId xmlns:a16="http://schemas.microsoft.com/office/drawing/2014/main" id="{0B1217CE-191E-1442-BB42-C8AEEAB701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4" name="Freeform 56">
              <a:extLst>
                <a:ext uri="{FF2B5EF4-FFF2-40B4-BE49-F238E27FC236}">
                  <a16:creationId xmlns:a16="http://schemas.microsoft.com/office/drawing/2014/main" id="{2B3DED1A-5699-7E40-B64C-F298540553F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5" name="Freeform 45">
              <a:extLst>
                <a:ext uri="{FF2B5EF4-FFF2-40B4-BE49-F238E27FC236}">
                  <a16:creationId xmlns:a16="http://schemas.microsoft.com/office/drawing/2014/main" id="{BC158A68-E172-8841-8953-9895A773E6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31">
              <a:extLst>
                <a:ext uri="{FF2B5EF4-FFF2-40B4-BE49-F238E27FC236}">
                  <a16:creationId xmlns:a16="http://schemas.microsoft.com/office/drawing/2014/main" id="{5184C0BF-B4A7-294F-A7A3-F87ACA8FD06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179595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287942" y="2571660"/>
            <a:ext cx="764722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Use Case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DB20FFD-5D10-4FEE-B069-CBFF667C3EFA}"/>
              </a:ext>
            </a:extLst>
          </p:cNvPr>
          <p:cNvGrpSpPr/>
          <p:nvPr/>
        </p:nvGrpSpPr>
        <p:grpSpPr>
          <a:xfrm>
            <a:off x="9930893" y="2750599"/>
            <a:ext cx="926130" cy="930567"/>
            <a:chOff x="9930893" y="2750599"/>
            <a:chExt cx="926130" cy="930567"/>
          </a:xfrm>
        </p:grpSpPr>
        <p:sp>
          <p:nvSpPr>
            <p:cNvPr id="63" name="Freeform 55">
              <a:extLst>
                <a:ext uri="{FF2B5EF4-FFF2-40B4-BE49-F238E27FC236}">
                  <a16:creationId xmlns:a16="http://schemas.microsoft.com/office/drawing/2014/main" id="{23B0F95E-B80E-45F4-B334-E33D8F4CBE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9930893" y="2750599"/>
              <a:ext cx="926130" cy="930567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44459460-C8AD-48B9-9E3C-90949FF4E35C}"/>
                </a:ext>
              </a:extLst>
            </p:cNvPr>
            <p:cNvSpPr/>
            <p:nvPr/>
          </p:nvSpPr>
          <p:spPr>
            <a:xfrm>
              <a:off x="10167870" y="3005008"/>
              <a:ext cx="484094" cy="42556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43120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542021" y="2571660"/>
            <a:ext cx="71390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Activity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B4955DFF-614D-4587-8D17-AC8680A387C9}"/>
              </a:ext>
            </a:extLst>
          </p:cNvPr>
          <p:cNvGrpSpPr/>
          <p:nvPr/>
        </p:nvGrpSpPr>
        <p:grpSpPr>
          <a:xfrm>
            <a:off x="9930893" y="2750599"/>
            <a:ext cx="926130" cy="930567"/>
            <a:chOff x="9930893" y="2750599"/>
            <a:chExt cx="926130" cy="930567"/>
          </a:xfrm>
        </p:grpSpPr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39E961F-B788-4944-9AA0-177E4EF0D1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9930893" y="2750599"/>
              <a:ext cx="926130" cy="930567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C7148A42-10DA-4757-87B9-3EF9F4D86B79}"/>
                </a:ext>
              </a:extLst>
            </p:cNvPr>
            <p:cNvSpPr/>
            <p:nvPr/>
          </p:nvSpPr>
          <p:spPr>
            <a:xfrm>
              <a:off x="10167870" y="3005008"/>
              <a:ext cx="484094" cy="42556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13475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1921267" y="2571660"/>
            <a:ext cx="8380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Entity Relationship </a:t>
            </a:r>
          </a:p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12E85FE4-B943-48C0-A6D9-C22D67EBD0A2}"/>
              </a:ext>
            </a:extLst>
          </p:cNvPr>
          <p:cNvGrpSpPr/>
          <p:nvPr/>
        </p:nvGrpSpPr>
        <p:grpSpPr>
          <a:xfrm>
            <a:off x="9930893" y="2750599"/>
            <a:ext cx="926130" cy="930567"/>
            <a:chOff x="9930893" y="2750599"/>
            <a:chExt cx="926130" cy="930567"/>
          </a:xfrm>
        </p:grpSpPr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FEE36824-67EA-4C01-9BAC-5D6DD8E226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9930893" y="2750599"/>
              <a:ext cx="926130" cy="930567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5D05241B-BE94-4065-9DA5-6610283D2C79}"/>
                </a:ext>
              </a:extLst>
            </p:cNvPr>
            <p:cNvSpPr/>
            <p:nvPr/>
          </p:nvSpPr>
          <p:spPr>
            <a:xfrm>
              <a:off x="10167870" y="3005008"/>
              <a:ext cx="484094" cy="42556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502188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2147684" y="2571660"/>
            <a:ext cx="79277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Sequence 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35121F25-9DA8-4675-B995-E4A1B1105A76}"/>
              </a:ext>
            </a:extLst>
          </p:cNvPr>
          <p:cNvGrpSpPr/>
          <p:nvPr/>
        </p:nvGrpSpPr>
        <p:grpSpPr>
          <a:xfrm>
            <a:off x="9930893" y="2750599"/>
            <a:ext cx="926130" cy="930567"/>
            <a:chOff x="9930893" y="2750599"/>
            <a:chExt cx="926130" cy="930567"/>
          </a:xfrm>
        </p:grpSpPr>
        <p:sp>
          <p:nvSpPr>
            <p:cNvPr id="64" name="Freeform 55">
              <a:extLst>
                <a:ext uri="{FF2B5EF4-FFF2-40B4-BE49-F238E27FC236}">
                  <a16:creationId xmlns:a16="http://schemas.microsoft.com/office/drawing/2014/main" id="{02BFDBC9-7D0C-4964-954B-9DEF6CFE26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9930893" y="2750599"/>
              <a:ext cx="926130" cy="930567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Arrow: Right 64">
              <a:extLst>
                <a:ext uri="{FF2B5EF4-FFF2-40B4-BE49-F238E27FC236}">
                  <a16:creationId xmlns:a16="http://schemas.microsoft.com/office/drawing/2014/main" id="{0227E131-9FC4-4F3C-8A00-A79543CE311C}"/>
                </a:ext>
              </a:extLst>
            </p:cNvPr>
            <p:cNvSpPr/>
            <p:nvPr/>
          </p:nvSpPr>
          <p:spPr>
            <a:xfrm>
              <a:off x="10167870" y="3005008"/>
              <a:ext cx="484094" cy="42556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848607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TextBox 261">
            <a:extLst>
              <a:ext uri="{FF2B5EF4-FFF2-40B4-BE49-F238E27FC236}">
                <a16:creationId xmlns:a16="http://schemas.microsoft.com/office/drawing/2014/main" id="{B1B915CE-9815-BB42-A094-17ACA8E456EF}"/>
              </a:ext>
            </a:extLst>
          </p:cNvPr>
          <p:cNvSpPr txBox="1"/>
          <p:nvPr/>
        </p:nvSpPr>
        <p:spPr>
          <a:xfrm>
            <a:off x="3342779" y="2571660"/>
            <a:ext cx="553754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Deployment </a:t>
            </a:r>
          </a:p>
          <a:p>
            <a:pPr algn="ctr"/>
            <a:r>
              <a:rPr lang="en-US" sz="7200" b="1" spc="300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Arima Madurai Semi" pitchFamily="2" charset="77"/>
              </a:rPr>
              <a:t>Diagram</a:t>
            </a: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B095E82-C44B-F844-B0D5-46AAD58C59A9}"/>
              </a:ext>
            </a:extLst>
          </p:cNvPr>
          <p:cNvGrpSpPr/>
          <p:nvPr/>
        </p:nvGrpSpPr>
        <p:grpSpPr>
          <a:xfrm>
            <a:off x="-1114833" y="-4355689"/>
            <a:ext cx="17041188" cy="6786207"/>
            <a:chOff x="-1389153" y="-5087209"/>
            <a:chExt cx="17041188" cy="6786207"/>
          </a:xfrm>
        </p:grpSpPr>
        <p:sp>
          <p:nvSpPr>
            <p:cNvPr id="265" name="Freeform 3">
              <a:extLst>
                <a:ext uri="{FF2B5EF4-FFF2-40B4-BE49-F238E27FC236}">
                  <a16:creationId xmlns:a16="http://schemas.microsoft.com/office/drawing/2014/main" id="{B3886A38-8C87-9F48-854C-BE02868D80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6" name="Freeform 4">
              <a:extLst>
                <a:ext uri="{FF2B5EF4-FFF2-40B4-BE49-F238E27FC236}">
                  <a16:creationId xmlns:a16="http://schemas.microsoft.com/office/drawing/2014/main" id="{07ACC8E9-F59F-D64B-BC2D-0B01F67581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7" name="Freeform 5">
              <a:extLst>
                <a:ext uri="{FF2B5EF4-FFF2-40B4-BE49-F238E27FC236}">
                  <a16:creationId xmlns:a16="http://schemas.microsoft.com/office/drawing/2014/main" id="{05D2CE50-E2F4-6548-9AAB-AD83728E08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8" name="Freeform 6">
              <a:extLst>
                <a:ext uri="{FF2B5EF4-FFF2-40B4-BE49-F238E27FC236}">
                  <a16:creationId xmlns:a16="http://schemas.microsoft.com/office/drawing/2014/main" id="{79977137-38F4-5840-A3F4-6675CE77247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69" name="Freeform 7">
              <a:extLst>
                <a:ext uri="{FF2B5EF4-FFF2-40B4-BE49-F238E27FC236}">
                  <a16:creationId xmlns:a16="http://schemas.microsoft.com/office/drawing/2014/main" id="{CC6538B9-BCB6-6C46-8309-B37532C01E6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0" name="Freeform 8">
              <a:extLst>
                <a:ext uri="{FF2B5EF4-FFF2-40B4-BE49-F238E27FC236}">
                  <a16:creationId xmlns:a16="http://schemas.microsoft.com/office/drawing/2014/main" id="{77CBB599-23C5-E641-A108-557607DD28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1" name="Freeform 9">
              <a:extLst>
                <a:ext uri="{FF2B5EF4-FFF2-40B4-BE49-F238E27FC236}">
                  <a16:creationId xmlns:a16="http://schemas.microsoft.com/office/drawing/2014/main" id="{05FEECB4-3885-AF4D-A1F2-742631CFFCC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2" name="Freeform 10">
              <a:extLst>
                <a:ext uri="{FF2B5EF4-FFF2-40B4-BE49-F238E27FC236}">
                  <a16:creationId xmlns:a16="http://schemas.microsoft.com/office/drawing/2014/main" id="{2264377A-8CD9-D14E-8962-3E965A598F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3" name="Freeform 11">
              <a:extLst>
                <a:ext uri="{FF2B5EF4-FFF2-40B4-BE49-F238E27FC236}">
                  <a16:creationId xmlns:a16="http://schemas.microsoft.com/office/drawing/2014/main" id="{0B85DDC1-4507-BB47-87FA-CA6A798005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4" name="Freeform 12">
              <a:extLst>
                <a:ext uri="{FF2B5EF4-FFF2-40B4-BE49-F238E27FC236}">
                  <a16:creationId xmlns:a16="http://schemas.microsoft.com/office/drawing/2014/main" id="{21868A7B-0E18-2A4E-9563-F3393A2F2F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5" name="Freeform 13">
              <a:extLst>
                <a:ext uri="{FF2B5EF4-FFF2-40B4-BE49-F238E27FC236}">
                  <a16:creationId xmlns:a16="http://schemas.microsoft.com/office/drawing/2014/main" id="{91516294-F5BF-F445-A404-84B185E4F1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6" name="Freeform 14">
              <a:extLst>
                <a:ext uri="{FF2B5EF4-FFF2-40B4-BE49-F238E27FC236}">
                  <a16:creationId xmlns:a16="http://schemas.microsoft.com/office/drawing/2014/main" id="{CE961ECF-EACD-5E44-9EB6-D3AEC60711B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7" name="Freeform 15">
              <a:extLst>
                <a:ext uri="{FF2B5EF4-FFF2-40B4-BE49-F238E27FC236}">
                  <a16:creationId xmlns:a16="http://schemas.microsoft.com/office/drawing/2014/main" id="{C25D09E6-CE5D-7448-AEE4-5D4D458A7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8" name="Freeform 16">
              <a:extLst>
                <a:ext uri="{FF2B5EF4-FFF2-40B4-BE49-F238E27FC236}">
                  <a16:creationId xmlns:a16="http://schemas.microsoft.com/office/drawing/2014/main" id="{FDF5BC5F-6A44-0443-8CC1-8CC77E4441A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79" name="Freeform 17">
              <a:extLst>
                <a:ext uri="{FF2B5EF4-FFF2-40B4-BE49-F238E27FC236}">
                  <a16:creationId xmlns:a16="http://schemas.microsoft.com/office/drawing/2014/main" id="{FFB5BE61-E23F-E746-BEAD-4F392BAD66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0" name="Freeform 18">
              <a:extLst>
                <a:ext uri="{FF2B5EF4-FFF2-40B4-BE49-F238E27FC236}">
                  <a16:creationId xmlns:a16="http://schemas.microsoft.com/office/drawing/2014/main" id="{D22E3F26-837D-E14A-B1F4-FC1377F48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1" name="Freeform 19">
              <a:extLst>
                <a:ext uri="{FF2B5EF4-FFF2-40B4-BE49-F238E27FC236}">
                  <a16:creationId xmlns:a16="http://schemas.microsoft.com/office/drawing/2014/main" id="{6EA0C504-ECCA-AF4B-9A56-837C9107089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2" name="Freeform 20">
              <a:extLst>
                <a:ext uri="{FF2B5EF4-FFF2-40B4-BE49-F238E27FC236}">
                  <a16:creationId xmlns:a16="http://schemas.microsoft.com/office/drawing/2014/main" id="{7240AC2A-12A4-954A-A720-6806249545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3" name="Freeform 21">
              <a:extLst>
                <a:ext uri="{FF2B5EF4-FFF2-40B4-BE49-F238E27FC236}">
                  <a16:creationId xmlns:a16="http://schemas.microsoft.com/office/drawing/2014/main" id="{87230842-DCB3-D44A-B843-7E5429B9A30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4" name="Freeform 22">
              <a:extLst>
                <a:ext uri="{FF2B5EF4-FFF2-40B4-BE49-F238E27FC236}">
                  <a16:creationId xmlns:a16="http://schemas.microsoft.com/office/drawing/2014/main" id="{BD5FDF4A-013B-564E-9604-851926CBAA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5" name="Freeform 23">
              <a:extLst>
                <a:ext uri="{FF2B5EF4-FFF2-40B4-BE49-F238E27FC236}">
                  <a16:creationId xmlns:a16="http://schemas.microsoft.com/office/drawing/2014/main" id="{F65E5443-7A24-D745-A54F-592131D8EB5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6" name="Freeform 24">
              <a:extLst>
                <a:ext uri="{FF2B5EF4-FFF2-40B4-BE49-F238E27FC236}">
                  <a16:creationId xmlns:a16="http://schemas.microsoft.com/office/drawing/2014/main" id="{4DA1BB47-16BB-8241-97D0-3F7AC81F28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7" name="Freeform 25">
              <a:extLst>
                <a:ext uri="{FF2B5EF4-FFF2-40B4-BE49-F238E27FC236}">
                  <a16:creationId xmlns:a16="http://schemas.microsoft.com/office/drawing/2014/main" id="{53D46146-A968-8843-9D44-DE5845A7766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8" name="Freeform 26">
              <a:extLst>
                <a:ext uri="{FF2B5EF4-FFF2-40B4-BE49-F238E27FC236}">
                  <a16:creationId xmlns:a16="http://schemas.microsoft.com/office/drawing/2014/main" id="{B8DBF0A4-E5D8-BE4C-99BD-07DEB56DB3B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89" name="Freeform 27">
              <a:extLst>
                <a:ext uri="{FF2B5EF4-FFF2-40B4-BE49-F238E27FC236}">
                  <a16:creationId xmlns:a16="http://schemas.microsoft.com/office/drawing/2014/main" id="{EC1391AD-4C1A-E643-88FE-D90B2F9A678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0" name="Freeform 28">
              <a:extLst>
                <a:ext uri="{FF2B5EF4-FFF2-40B4-BE49-F238E27FC236}">
                  <a16:creationId xmlns:a16="http://schemas.microsoft.com/office/drawing/2014/main" id="{070B26F5-0400-BA47-A4F9-800D9A8ECC4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1" name="Freeform 29">
              <a:extLst>
                <a:ext uri="{FF2B5EF4-FFF2-40B4-BE49-F238E27FC236}">
                  <a16:creationId xmlns:a16="http://schemas.microsoft.com/office/drawing/2014/main" id="{621A3010-60F4-FE40-9450-43EDB4B351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2" name="Freeform 4">
              <a:extLst>
                <a:ext uri="{FF2B5EF4-FFF2-40B4-BE49-F238E27FC236}">
                  <a16:creationId xmlns:a16="http://schemas.microsoft.com/office/drawing/2014/main" id="{AFCE6F3E-46F7-2A43-B0ED-3D6FCF85B5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3" name="Freeform 6">
              <a:extLst>
                <a:ext uri="{FF2B5EF4-FFF2-40B4-BE49-F238E27FC236}">
                  <a16:creationId xmlns:a16="http://schemas.microsoft.com/office/drawing/2014/main" id="{49613CED-5ED3-6547-943C-9030AC68D5A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AC36E467-FDE9-F443-B700-9788145C311B}"/>
              </a:ext>
            </a:extLst>
          </p:cNvPr>
          <p:cNvGrpSpPr/>
          <p:nvPr/>
        </p:nvGrpSpPr>
        <p:grpSpPr>
          <a:xfrm>
            <a:off x="-2422178" y="4804533"/>
            <a:ext cx="14922466" cy="4506760"/>
            <a:chOff x="-2422178" y="5261733"/>
            <a:chExt cx="14922466" cy="4506760"/>
          </a:xfrm>
        </p:grpSpPr>
        <p:sp>
          <p:nvSpPr>
            <p:cNvPr id="295" name="Freeform 30">
              <a:extLst>
                <a:ext uri="{FF2B5EF4-FFF2-40B4-BE49-F238E27FC236}">
                  <a16:creationId xmlns:a16="http://schemas.microsoft.com/office/drawing/2014/main" id="{0AD6CE31-27AE-6746-9C5C-4534BCB2E03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6" name="Freeform 31">
              <a:extLst>
                <a:ext uri="{FF2B5EF4-FFF2-40B4-BE49-F238E27FC236}">
                  <a16:creationId xmlns:a16="http://schemas.microsoft.com/office/drawing/2014/main" id="{8D93438C-7291-9248-B8CB-4DB6A9C70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7" name="Freeform 32">
              <a:extLst>
                <a:ext uri="{FF2B5EF4-FFF2-40B4-BE49-F238E27FC236}">
                  <a16:creationId xmlns:a16="http://schemas.microsoft.com/office/drawing/2014/main" id="{B3FE1E66-C1DD-3443-A1DF-05A84D50BF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8" name="Freeform 33">
              <a:extLst>
                <a:ext uri="{FF2B5EF4-FFF2-40B4-BE49-F238E27FC236}">
                  <a16:creationId xmlns:a16="http://schemas.microsoft.com/office/drawing/2014/main" id="{45E533AD-7BC8-4046-9FBE-7DEF737B9E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299" name="Freeform 34">
              <a:extLst>
                <a:ext uri="{FF2B5EF4-FFF2-40B4-BE49-F238E27FC236}">
                  <a16:creationId xmlns:a16="http://schemas.microsoft.com/office/drawing/2014/main" id="{90B36195-6006-0540-A746-86D8B8ACDA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0" name="Freeform 35">
              <a:extLst>
                <a:ext uri="{FF2B5EF4-FFF2-40B4-BE49-F238E27FC236}">
                  <a16:creationId xmlns:a16="http://schemas.microsoft.com/office/drawing/2014/main" id="{A74E986E-0CB7-824A-BC60-47E53D08346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1" name="Freeform 36">
              <a:extLst>
                <a:ext uri="{FF2B5EF4-FFF2-40B4-BE49-F238E27FC236}">
                  <a16:creationId xmlns:a16="http://schemas.microsoft.com/office/drawing/2014/main" id="{553A4F68-B0B3-984A-B3BD-0738727F4A1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2" name="Freeform 37">
              <a:extLst>
                <a:ext uri="{FF2B5EF4-FFF2-40B4-BE49-F238E27FC236}">
                  <a16:creationId xmlns:a16="http://schemas.microsoft.com/office/drawing/2014/main" id="{A4C59B87-A2B4-2540-9CCD-DDF4CEF8B1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3" name="Freeform 38">
              <a:extLst>
                <a:ext uri="{FF2B5EF4-FFF2-40B4-BE49-F238E27FC236}">
                  <a16:creationId xmlns:a16="http://schemas.microsoft.com/office/drawing/2014/main" id="{455C2783-8B45-6B4A-831C-96B304268AA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4" name="Freeform 39">
              <a:extLst>
                <a:ext uri="{FF2B5EF4-FFF2-40B4-BE49-F238E27FC236}">
                  <a16:creationId xmlns:a16="http://schemas.microsoft.com/office/drawing/2014/main" id="{DA2FB089-FDE3-474C-8AA2-1357939BCC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5" name="Freeform 40">
              <a:extLst>
                <a:ext uri="{FF2B5EF4-FFF2-40B4-BE49-F238E27FC236}">
                  <a16:creationId xmlns:a16="http://schemas.microsoft.com/office/drawing/2014/main" id="{A2ABAE6C-D4E0-E945-8EC5-16B3CF3243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6" name="Freeform 41">
              <a:extLst>
                <a:ext uri="{FF2B5EF4-FFF2-40B4-BE49-F238E27FC236}">
                  <a16:creationId xmlns:a16="http://schemas.microsoft.com/office/drawing/2014/main" id="{8B88A2E8-A90D-574B-BE00-0708387571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7" name="Freeform 42">
              <a:extLst>
                <a:ext uri="{FF2B5EF4-FFF2-40B4-BE49-F238E27FC236}">
                  <a16:creationId xmlns:a16="http://schemas.microsoft.com/office/drawing/2014/main" id="{F94D2819-1E2D-7340-8672-5F09205BE8F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8" name="Freeform 43">
              <a:extLst>
                <a:ext uri="{FF2B5EF4-FFF2-40B4-BE49-F238E27FC236}">
                  <a16:creationId xmlns:a16="http://schemas.microsoft.com/office/drawing/2014/main" id="{45425A85-611D-B548-BB20-9E7D0FBAAAE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09" name="Freeform 44">
              <a:extLst>
                <a:ext uri="{FF2B5EF4-FFF2-40B4-BE49-F238E27FC236}">
                  <a16:creationId xmlns:a16="http://schemas.microsoft.com/office/drawing/2014/main" id="{4C3716EB-FF5A-514E-9D78-3BA4E25D881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0" name="Freeform 45">
              <a:extLst>
                <a:ext uri="{FF2B5EF4-FFF2-40B4-BE49-F238E27FC236}">
                  <a16:creationId xmlns:a16="http://schemas.microsoft.com/office/drawing/2014/main" id="{EF5AB652-DAD0-F546-9F61-A0BB1383EB7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1" name="Freeform 46">
              <a:extLst>
                <a:ext uri="{FF2B5EF4-FFF2-40B4-BE49-F238E27FC236}">
                  <a16:creationId xmlns:a16="http://schemas.microsoft.com/office/drawing/2014/main" id="{2220178F-EA8B-474F-8F61-2E473C41C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2" name="Freeform 47">
              <a:extLst>
                <a:ext uri="{FF2B5EF4-FFF2-40B4-BE49-F238E27FC236}">
                  <a16:creationId xmlns:a16="http://schemas.microsoft.com/office/drawing/2014/main" id="{AE1E3A68-9FCA-EB48-8892-3442F02CF9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3" name="Freeform 48">
              <a:extLst>
                <a:ext uri="{FF2B5EF4-FFF2-40B4-BE49-F238E27FC236}">
                  <a16:creationId xmlns:a16="http://schemas.microsoft.com/office/drawing/2014/main" id="{B4931A5B-63AE-6243-8453-D1FAA6254A0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4" name="Freeform 49">
              <a:extLst>
                <a:ext uri="{FF2B5EF4-FFF2-40B4-BE49-F238E27FC236}">
                  <a16:creationId xmlns:a16="http://schemas.microsoft.com/office/drawing/2014/main" id="{EFCD2CD9-CC92-6D4B-833D-5685E4B8A8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5" name="Freeform 50">
              <a:extLst>
                <a:ext uri="{FF2B5EF4-FFF2-40B4-BE49-F238E27FC236}">
                  <a16:creationId xmlns:a16="http://schemas.microsoft.com/office/drawing/2014/main" id="{DB3D9E59-7ADE-EB4E-86DF-CB1585212C8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6" name="Freeform 51">
              <a:extLst>
                <a:ext uri="{FF2B5EF4-FFF2-40B4-BE49-F238E27FC236}">
                  <a16:creationId xmlns:a16="http://schemas.microsoft.com/office/drawing/2014/main" id="{F340E2AD-0E3B-214E-BCD9-9497AEA72D6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7" name="Freeform 52">
              <a:extLst>
                <a:ext uri="{FF2B5EF4-FFF2-40B4-BE49-F238E27FC236}">
                  <a16:creationId xmlns:a16="http://schemas.microsoft.com/office/drawing/2014/main" id="{28BF8AE0-0FE9-A44F-83EC-3AF24FD15C8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8" name="Freeform 53">
              <a:extLst>
                <a:ext uri="{FF2B5EF4-FFF2-40B4-BE49-F238E27FC236}">
                  <a16:creationId xmlns:a16="http://schemas.microsoft.com/office/drawing/2014/main" id="{E86AA7A2-5D6C-A14E-9816-F60727F28E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9" name="Freeform 54">
              <a:extLst>
                <a:ext uri="{FF2B5EF4-FFF2-40B4-BE49-F238E27FC236}">
                  <a16:creationId xmlns:a16="http://schemas.microsoft.com/office/drawing/2014/main" id="{6198B95D-6958-CC4C-9A28-37B947753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0" name="Freeform 55">
              <a:extLst>
                <a:ext uri="{FF2B5EF4-FFF2-40B4-BE49-F238E27FC236}">
                  <a16:creationId xmlns:a16="http://schemas.microsoft.com/office/drawing/2014/main" id="{54FAB00F-B97A-6C41-BD01-04AA92EF8A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1" name="Freeform 56">
              <a:extLst>
                <a:ext uri="{FF2B5EF4-FFF2-40B4-BE49-F238E27FC236}">
                  <a16:creationId xmlns:a16="http://schemas.microsoft.com/office/drawing/2014/main" id="{C5997B5C-8F1C-E345-BD5B-A8D9533BE1F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2" name="Freeform 45">
              <a:extLst>
                <a:ext uri="{FF2B5EF4-FFF2-40B4-BE49-F238E27FC236}">
                  <a16:creationId xmlns:a16="http://schemas.microsoft.com/office/drawing/2014/main" id="{3649FFA8-E7EF-9240-8ADE-51BBD9CA4C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3" name="Freeform 31">
              <a:extLst>
                <a:ext uri="{FF2B5EF4-FFF2-40B4-BE49-F238E27FC236}">
                  <a16:creationId xmlns:a16="http://schemas.microsoft.com/office/drawing/2014/main" id="{38299AAE-F138-B94C-A00F-6087895554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D1894CC-4A24-483A-8CCD-E4D3E127B9FC}"/>
              </a:ext>
            </a:extLst>
          </p:cNvPr>
          <p:cNvGrpSpPr/>
          <p:nvPr/>
        </p:nvGrpSpPr>
        <p:grpSpPr>
          <a:xfrm>
            <a:off x="9930893" y="2750599"/>
            <a:ext cx="926130" cy="930567"/>
            <a:chOff x="9930893" y="2750599"/>
            <a:chExt cx="926130" cy="930567"/>
          </a:xfrm>
        </p:grpSpPr>
        <p:sp>
          <p:nvSpPr>
            <p:cNvPr id="67" name="Freeform 55">
              <a:extLst>
                <a:ext uri="{FF2B5EF4-FFF2-40B4-BE49-F238E27FC236}">
                  <a16:creationId xmlns:a16="http://schemas.microsoft.com/office/drawing/2014/main" id="{D694E1D8-318C-4798-B8CB-A1C531E636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9930893" y="2750599"/>
              <a:ext cx="926130" cy="930567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Arrow: Right 67">
              <a:extLst>
                <a:ext uri="{FF2B5EF4-FFF2-40B4-BE49-F238E27FC236}">
                  <a16:creationId xmlns:a16="http://schemas.microsoft.com/office/drawing/2014/main" id="{0D7AEAE8-0595-4A53-83EC-7CFB0A6EBE56}"/>
                </a:ext>
              </a:extLst>
            </p:cNvPr>
            <p:cNvSpPr/>
            <p:nvPr/>
          </p:nvSpPr>
          <p:spPr>
            <a:xfrm>
              <a:off x="10167870" y="3005008"/>
              <a:ext cx="484094" cy="425568"/>
            </a:xfrm>
            <a:prstGeom prst="rightArrow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3992244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41DDE5-319E-44BA-8146-C1306BC1AA1D}"/>
              </a:ext>
            </a:extLst>
          </p:cNvPr>
          <p:cNvGrpSpPr/>
          <p:nvPr/>
        </p:nvGrpSpPr>
        <p:grpSpPr>
          <a:xfrm>
            <a:off x="3418836" y="2346982"/>
            <a:ext cx="5386411" cy="2112453"/>
            <a:chOff x="3418836" y="1907710"/>
            <a:chExt cx="5386411" cy="2112453"/>
          </a:xfrm>
        </p:grpSpPr>
        <p:sp>
          <p:nvSpPr>
            <p:cNvPr id="2" name="TextBox 1"/>
            <p:cNvSpPr txBox="1"/>
            <p:nvPr/>
          </p:nvSpPr>
          <p:spPr>
            <a:xfrm>
              <a:off x="4361390" y="3496943"/>
              <a:ext cx="3469219" cy="5232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spc="200" dirty="0">
                  <a:latin typeface="Oxygen" panose="02000503000000090004" pitchFamily="2" charset="77"/>
                  <a:ea typeface="Nunito Bold" charset="0"/>
                  <a:cs typeface="Arima Madurai Light" pitchFamily="2" charset="77"/>
                </a:rPr>
                <a:t>ANY QUESTIONS?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418836" y="1907710"/>
              <a:ext cx="538641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9600" b="1" spc="300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 Black" pitchFamily="2" charset="77"/>
                </a:rPr>
                <a:t>THANKS!</a:t>
              </a:r>
            </a:p>
          </p:txBody>
        </p:sp>
      </p:grpSp>
      <p:grpSp>
        <p:nvGrpSpPr>
          <p:cNvPr id="488" name="Group 487">
            <a:extLst>
              <a:ext uri="{FF2B5EF4-FFF2-40B4-BE49-F238E27FC236}">
                <a16:creationId xmlns:a16="http://schemas.microsoft.com/office/drawing/2014/main" id="{C88BDE0E-BE79-4C48-A38F-44F9F8CC2071}"/>
              </a:ext>
            </a:extLst>
          </p:cNvPr>
          <p:cNvGrpSpPr/>
          <p:nvPr/>
        </p:nvGrpSpPr>
        <p:grpSpPr>
          <a:xfrm>
            <a:off x="-1114833" y="-4436371"/>
            <a:ext cx="17041188" cy="6786207"/>
            <a:chOff x="-1389153" y="-5087209"/>
            <a:chExt cx="17041188" cy="6786207"/>
          </a:xfrm>
        </p:grpSpPr>
        <p:sp>
          <p:nvSpPr>
            <p:cNvPr id="489" name="Freeform 3">
              <a:extLst>
                <a:ext uri="{FF2B5EF4-FFF2-40B4-BE49-F238E27FC236}">
                  <a16:creationId xmlns:a16="http://schemas.microsoft.com/office/drawing/2014/main" id="{028B263D-71B2-F644-BF06-B640910CCA9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0" name="Freeform 4">
              <a:extLst>
                <a:ext uri="{FF2B5EF4-FFF2-40B4-BE49-F238E27FC236}">
                  <a16:creationId xmlns:a16="http://schemas.microsoft.com/office/drawing/2014/main" id="{919C1CA9-9B64-5541-9860-F81CC9A1E2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1" name="Freeform 5">
              <a:extLst>
                <a:ext uri="{FF2B5EF4-FFF2-40B4-BE49-F238E27FC236}">
                  <a16:creationId xmlns:a16="http://schemas.microsoft.com/office/drawing/2014/main" id="{72079432-F07D-824E-8399-20C3419B2CD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2" name="Freeform 6">
              <a:extLst>
                <a:ext uri="{FF2B5EF4-FFF2-40B4-BE49-F238E27FC236}">
                  <a16:creationId xmlns:a16="http://schemas.microsoft.com/office/drawing/2014/main" id="{260234E9-8177-154F-A7A8-A65BEF97DC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3" name="Freeform 7">
              <a:extLst>
                <a:ext uri="{FF2B5EF4-FFF2-40B4-BE49-F238E27FC236}">
                  <a16:creationId xmlns:a16="http://schemas.microsoft.com/office/drawing/2014/main" id="{F7064237-A4EA-124B-897C-698FB19B45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4" name="Freeform 8">
              <a:extLst>
                <a:ext uri="{FF2B5EF4-FFF2-40B4-BE49-F238E27FC236}">
                  <a16:creationId xmlns:a16="http://schemas.microsoft.com/office/drawing/2014/main" id="{3E1BD7D9-E7B1-314A-9A9B-F8EC9FE9ED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5" name="Freeform 9">
              <a:extLst>
                <a:ext uri="{FF2B5EF4-FFF2-40B4-BE49-F238E27FC236}">
                  <a16:creationId xmlns:a16="http://schemas.microsoft.com/office/drawing/2014/main" id="{8321F3A3-9311-C344-AB15-733068FD244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6" name="Freeform 10">
              <a:extLst>
                <a:ext uri="{FF2B5EF4-FFF2-40B4-BE49-F238E27FC236}">
                  <a16:creationId xmlns:a16="http://schemas.microsoft.com/office/drawing/2014/main" id="{C4AE14A3-8B10-4B46-87A2-6BA0954FD71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7" name="Freeform 11">
              <a:extLst>
                <a:ext uri="{FF2B5EF4-FFF2-40B4-BE49-F238E27FC236}">
                  <a16:creationId xmlns:a16="http://schemas.microsoft.com/office/drawing/2014/main" id="{64DC08A3-0535-834F-A8FA-D2366970B7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8" name="Freeform 12">
              <a:extLst>
                <a:ext uri="{FF2B5EF4-FFF2-40B4-BE49-F238E27FC236}">
                  <a16:creationId xmlns:a16="http://schemas.microsoft.com/office/drawing/2014/main" id="{25BB8F2B-D85F-6E4C-8FC4-0622BF6102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99" name="Freeform 13">
              <a:extLst>
                <a:ext uri="{FF2B5EF4-FFF2-40B4-BE49-F238E27FC236}">
                  <a16:creationId xmlns:a16="http://schemas.microsoft.com/office/drawing/2014/main" id="{23381F21-464D-384F-8A23-52455161FB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0" name="Freeform 14">
              <a:extLst>
                <a:ext uri="{FF2B5EF4-FFF2-40B4-BE49-F238E27FC236}">
                  <a16:creationId xmlns:a16="http://schemas.microsoft.com/office/drawing/2014/main" id="{365FC2DC-8412-254C-983B-838B587B861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1" name="Freeform 15">
              <a:extLst>
                <a:ext uri="{FF2B5EF4-FFF2-40B4-BE49-F238E27FC236}">
                  <a16:creationId xmlns:a16="http://schemas.microsoft.com/office/drawing/2014/main" id="{99286E6D-301B-3E4B-84F4-391AE1D1B63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2" name="Freeform 16">
              <a:extLst>
                <a:ext uri="{FF2B5EF4-FFF2-40B4-BE49-F238E27FC236}">
                  <a16:creationId xmlns:a16="http://schemas.microsoft.com/office/drawing/2014/main" id="{5DB77B92-6C63-0C41-8739-DC071B5BB3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3" name="Freeform 17">
              <a:extLst>
                <a:ext uri="{FF2B5EF4-FFF2-40B4-BE49-F238E27FC236}">
                  <a16:creationId xmlns:a16="http://schemas.microsoft.com/office/drawing/2014/main" id="{5423501D-9BF6-3149-8A87-F4879C801F7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4" name="Freeform 18">
              <a:extLst>
                <a:ext uri="{FF2B5EF4-FFF2-40B4-BE49-F238E27FC236}">
                  <a16:creationId xmlns:a16="http://schemas.microsoft.com/office/drawing/2014/main" id="{6BEA0EA1-83F3-774D-89B8-C0697161727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5" name="Freeform 19">
              <a:extLst>
                <a:ext uri="{FF2B5EF4-FFF2-40B4-BE49-F238E27FC236}">
                  <a16:creationId xmlns:a16="http://schemas.microsoft.com/office/drawing/2014/main" id="{C086ABBF-2CEA-AD40-8B44-A4174ED547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6" name="Freeform 20">
              <a:extLst>
                <a:ext uri="{FF2B5EF4-FFF2-40B4-BE49-F238E27FC236}">
                  <a16:creationId xmlns:a16="http://schemas.microsoft.com/office/drawing/2014/main" id="{04C28D70-8456-804B-BC2F-1F7F05DCDD0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7" name="Freeform 21">
              <a:extLst>
                <a:ext uri="{FF2B5EF4-FFF2-40B4-BE49-F238E27FC236}">
                  <a16:creationId xmlns:a16="http://schemas.microsoft.com/office/drawing/2014/main" id="{9B7261C6-C0DE-AE46-9E69-613A2981DA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22">
              <a:extLst>
                <a:ext uri="{FF2B5EF4-FFF2-40B4-BE49-F238E27FC236}">
                  <a16:creationId xmlns:a16="http://schemas.microsoft.com/office/drawing/2014/main" id="{E74FAE9A-32EA-B048-92CC-50D12DB7C70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23">
              <a:extLst>
                <a:ext uri="{FF2B5EF4-FFF2-40B4-BE49-F238E27FC236}">
                  <a16:creationId xmlns:a16="http://schemas.microsoft.com/office/drawing/2014/main" id="{ECC4E40F-79A6-0747-B2B4-B2A8B40F0C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24">
              <a:extLst>
                <a:ext uri="{FF2B5EF4-FFF2-40B4-BE49-F238E27FC236}">
                  <a16:creationId xmlns:a16="http://schemas.microsoft.com/office/drawing/2014/main" id="{DA4A1465-506C-CD40-9AC9-C8BBC8F6AD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25">
              <a:extLst>
                <a:ext uri="{FF2B5EF4-FFF2-40B4-BE49-F238E27FC236}">
                  <a16:creationId xmlns:a16="http://schemas.microsoft.com/office/drawing/2014/main" id="{7517539C-4187-1E4B-9A77-C9855635D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26">
              <a:extLst>
                <a:ext uri="{FF2B5EF4-FFF2-40B4-BE49-F238E27FC236}">
                  <a16:creationId xmlns:a16="http://schemas.microsoft.com/office/drawing/2014/main" id="{18B3DBFB-8A74-F049-9219-12E7DCB5B7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27">
              <a:extLst>
                <a:ext uri="{FF2B5EF4-FFF2-40B4-BE49-F238E27FC236}">
                  <a16:creationId xmlns:a16="http://schemas.microsoft.com/office/drawing/2014/main" id="{55EA4642-0977-6648-8D1D-48F57C86E52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28">
              <a:extLst>
                <a:ext uri="{FF2B5EF4-FFF2-40B4-BE49-F238E27FC236}">
                  <a16:creationId xmlns:a16="http://schemas.microsoft.com/office/drawing/2014/main" id="{E56C92FD-F219-1240-B385-4D98F89338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29">
              <a:extLst>
                <a:ext uri="{FF2B5EF4-FFF2-40B4-BE49-F238E27FC236}">
                  <a16:creationId xmlns:a16="http://schemas.microsoft.com/office/drawing/2014/main" id="{101E6E48-0086-BD44-8E63-425F6F0F5E9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4">
              <a:extLst>
                <a:ext uri="{FF2B5EF4-FFF2-40B4-BE49-F238E27FC236}">
                  <a16:creationId xmlns:a16="http://schemas.microsoft.com/office/drawing/2014/main" id="{8BC5FE9B-8D3F-5041-A9A5-0B0F3533AEE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6">
              <a:extLst>
                <a:ext uri="{FF2B5EF4-FFF2-40B4-BE49-F238E27FC236}">
                  <a16:creationId xmlns:a16="http://schemas.microsoft.com/office/drawing/2014/main" id="{995BF2FE-B97E-6640-92A2-0C09672D8AB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18" name="Group 517">
            <a:extLst>
              <a:ext uri="{FF2B5EF4-FFF2-40B4-BE49-F238E27FC236}">
                <a16:creationId xmlns:a16="http://schemas.microsoft.com/office/drawing/2014/main" id="{37CCDC6F-3086-014C-9AF6-128D0F41AE5B}"/>
              </a:ext>
            </a:extLst>
          </p:cNvPr>
          <p:cNvGrpSpPr/>
          <p:nvPr/>
        </p:nvGrpSpPr>
        <p:grpSpPr>
          <a:xfrm>
            <a:off x="-2422178" y="4898662"/>
            <a:ext cx="14922466" cy="4506760"/>
            <a:chOff x="-2422178" y="5261733"/>
            <a:chExt cx="14922466" cy="4506760"/>
          </a:xfrm>
        </p:grpSpPr>
        <p:sp>
          <p:nvSpPr>
            <p:cNvPr id="519" name="Freeform 30">
              <a:extLst>
                <a:ext uri="{FF2B5EF4-FFF2-40B4-BE49-F238E27FC236}">
                  <a16:creationId xmlns:a16="http://schemas.microsoft.com/office/drawing/2014/main" id="{9BDBE882-9684-4B46-9696-1F00688B27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650590" y="6327328"/>
              <a:ext cx="5899454" cy="3076040"/>
            </a:xfrm>
            <a:custGeom>
              <a:avLst/>
              <a:gdLst>
                <a:gd name="T0" fmla="*/ 42 w 8085"/>
                <a:gd name="T1" fmla="*/ 4120 h 4240"/>
                <a:gd name="T2" fmla="*/ 42 w 8085"/>
                <a:gd name="T3" fmla="*/ 4120 h 4240"/>
                <a:gd name="T4" fmla="*/ 271 w 8085"/>
                <a:gd name="T5" fmla="*/ 4197 h 4240"/>
                <a:gd name="T6" fmla="*/ 7966 w 8085"/>
                <a:gd name="T7" fmla="*/ 348 h 4240"/>
                <a:gd name="T8" fmla="*/ 7966 w 8085"/>
                <a:gd name="T9" fmla="*/ 348 h 4240"/>
                <a:gd name="T10" fmla="*/ 8042 w 8085"/>
                <a:gd name="T11" fmla="*/ 119 h 4240"/>
                <a:gd name="T12" fmla="*/ 8042 w 8085"/>
                <a:gd name="T13" fmla="*/ 119 h 4240"/>
                <a:gd name="T14" fmla="*/ 7813 w 8085"/>
                <a:gd name="T15" fmla="*/ 42 h 4240"/>
                <a:gd name="T16" fmla="*/ 119 w 8085"/>
                <a:gd name="T17" fmla="*/ 3891 h 4240"/>
                <a:gd name="T18" fmla="*/ 119 w 8085"/>
                <a:gd name="T19" fmla="*/ 3891 h 4240"/>
                <a:gd name="T20" fmla="*/ 42 w 8085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42" y="4120"/>
                  </a:moveTo>
                  <a:lnTo>
                    <a:pt x="42" y="4120"/>
                  </a:lnTo>
                  <a:cubicBezTo>
                    <a:pt x="85" y="4205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5"/>
                    <a:pt x="7897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31">
              <a:extLst>
                <a:ext uri="{FF2B5EF4-FFF2-40B4-BE49-F238E27FC236}">
                  <a16:creationId xmlns:a16="http://schemas.microsoft.com/office/drawing/2014/main" id="{6DF4CDDE-59D8-BF41-960C-2442FEAAA3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0881397" y="6141214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32">
              <a:extLst>
                <a:ext uri="{FF2B5EF4-FFF2-40B4-BE49-F238E27FC236}">
                  <a16:creationId xmlns:a16="http://schemas.microsoft.com/office/drawing/2014/main" id="{AD3E2DE7-0895-B042-B32E-4118502066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31363" y="6515404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1 w 8086"/>
                <a:gd name="T5" fmla="*/ 4196 h 4240"/>
                <a:gd name="T6" fmla="*/ 7966 w 8086"/>
                <a:gd name="T7" fmla="*/ 348 h 4240"/>
                <a:gd name="T8" fmla="*/ 7966 w 8086"/>
                <a:gd name="T9" fmla="*/ 348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2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4"/>
                    <a:pt x="187" y="4239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5"/>
                    <a:pt x="8085" y="203"/>
                    <a:pt x="8043" y="119"/>
                  </a:cubicBezTo>
                  <a:lnTo>
                    <a:pt x="8043" y="119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33">
              <a:extLst>
                <a:ext uri="{FF2B5EF4-FFF2-40B4-BE49-F238E27FC236}">
                  <a16:creationId xmlns:a16="http://schemas.microsoft.com/office/drawing/2014/main" id="{5120F95B-D93F-E44F-8322-A9AA41F1F9E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606436" y="6832104"/>
              <a:ext cx="418401" cy="348532"/>
            </a:xfrm>
            <a:custGeom>
              <a:avLst/>
              <a:gdLst>
                <a:gd name="T0" fmla="*/ 42 w 574"/>
                <a:gd name="T1" fmla="*/ 362 h 482"/>
                <a:gd name="T2" fmla="*/ 42 w 574"/>
                <a:gd name="T3" fmla="*/ 362 h 482"/>
                <a:gd name="T4" fmla="*/ 272 w 574"/>
                <a:gd name="T5" fmla="*/ 439 h 482"/>
                <a:gd name="T6" fmla="*/ 455 w 574"/>
                <a:gd name="T7" fmla="*/ 348 h 482"/>
                <a:gd name="T8" fmla="*/ 455 w 574"/>
                <a:gd name="T9" fmla="*/ 348 h 482"/>
                <a:gd name="T10" fmla="*/ 531 w 574"/>
                <a:gd name="T11" fmla="*/ 119 h 482"/>
                <a:gd name="T12" fmla="*/ 531 w 574"/>
                <a:gd name="T13" fmla="*/ 119 h 482"/>
                <a:gd name="T14" fmla="*/ 301 w 574"/>
                <a:gd name="T15" fmla="*/ 42 h 482"/>
                <a:gd name="T16" fmla="*/ 119 w 574"/>
                <a:gd name="T17" fmla="*/ 133 h 482"/>
                <a:gd name="T18" fmla="*/ 119 w 574"/>
                <a:gd name="T19" fmla="*/ 133 h 482"/>
                <a:gd name="T20" fmla="*/ 42 w 574"/>
                <a:gd name="T21" fmla="*/ 362 h 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4" h="482">
                  <a:moveTo>
                    <a:pt x="42" y="362"/>
                  </a:moveTo>
                  <a:lnTo>
                    <a:pt x="42" y="362"/>
                  </a:lnTo>
                  <a:cubicBezTo>
                    <a:pt x="84" y="447"/>
                    <a:pt x="187" y="481"/>
                    <a:pt x="272" y="439"/>
                  </a:cubicBezTo>
                  <a:lnTo>
                    <a:pt x="455" y="348"/>
                  </a:lnTo>
                  <a:lnTo>
                    <a:pt x="455" y="348"/>
                  </a:lnTo>
                  <a:cubicBezTo>
                    <a:pt x="539" y="306"/>
                    <a:pt x="573" y="203"/>
                    <a:pt x="531" y="119"/>
                  </a:cubicBezTo>
                  <a:lnTo>
                    <a:pt x="531" y="119"/>
                  </a:lnTo>
                  <a:cubicBezTo>
                    <a:pt x="488" y="34"/>
                    <a:pt x="386" y="0"/>
                    <a:pt x="301" y="42"/>
                  </a:cubicBezTo>
                  <a:lnTo>
                    <a:pt x="119" y="133"/>
                  </a:lnTo>
                  <a:lnTo>
                    <a:pt x="119" y="133"/>
                  </a:lnTo>
                  <a:cubicBezTo>
                    <a:pt x="34" y="176"/>
                    <a:pt x="0" y="278"/>
                    <a:pt x="42" y="36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34">
              <a:extLst>
                <a:ext uri="{FF2B5EF4-FFF2-40B4-BE49-F238E27FC236}">
                  <a16:creationId xmlns:a16="http://schemas.microsoft.com/office/drawing/2014/main" id="{E8F342BC-F0B3-0D47-922B-4563F4BB177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2128624" y="6722491"/>
              <a:ext cx="286444" cy="284583"/>
            </a:xfrm>
            <a:custGeom>
              <a:avLst/>
              <a:gdLst>
                <a:gd name="T0" fmla="*/ 43 w 392"/>
                <a:gd name="T1" fmla="*/ 272 h 392"/>
                <a:gd name="T2" fmla="*/ 43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9 w 392"/>
                <a:gd name="T9" fmla="*/ 119 h 392"/>
                <a:gd name="T10" fmla="*/ 349 w 392"/>
                <a:gd name="T11" fmla="*/ 119 h 392"/>
                <a:gd name="T12" fmla="*/ 120 w 392"/>
                <a:gd name="T13" fmla="*/ 43 h 392"/>
                <a:gd name="T14" fmla="*/ 120 w 392"/>
                <a:gd name="T15" fmla="*/ 43 h 392"/>
                <a:gd name="T16" fmla="*/ 43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7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3" y="0"/>
                    <a:pt x="120" y="43"/>
                  </a:cubicBezTo>
                  <a:lnTo>
                    <a:pt x="120" y="43"/>
                  </a:lnTo>
                  <a:cubicBezTo>
                    <a:pt x="35" y="85"/>
                    <a:pt x="0" y="188"/>
                    <a:pt x="43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35">
              <a:extLst>
                <a:ext uri="{FF2B5EF4-FFF2-40B4-BE49-F238E27FC236}">
                  <a16:creationId xmlns:a16="http://schemas.microsoft.com/office/drawing/2014/main" id="{32A3975F-1FA0-5348-9706-DA415A141A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97036" y="8934284"/>
              <a:ext cx="286444" cy="284583"/>
            </a:xfrm>
            <a:custGeom>
              <a:avLst/>
              <a:gdLst>
                <a:gd name="T0" fmla="*/ 42 w 392"/>
                <a:gd name="T1" fmla="*/ 272 h 392"/>
                <a:gd name="T2" fmla="*/ 42 w 392"/>
                <a:gd name="T3" fmla="*/ 272 h 392"/>
                <a:gd name="T4" fmla="*/ 272 w 392"/>
                <a:gd name="T5" fmla="*/ 349 h 392"/>
                <a:gd name="T6" fmla="*/ 272 w 392"/>
                <a:gd name="T7" fmla="*/ 349 h 392"/>
                <a:gd name="T8" fmla="*/ 348 w 392"/>
                <a:gd name="T9" fmla="*/ 119 h 392"/>
                <a:gd name="T10" fmla="*/ 348 w 392"/>
                <a:gd name="T11" fmla="*/ 119 h 392"/>
                <a:gd name="T12" fmla="*/ 119 w 392"/>
                <a:gd name="T13" fmla="*/ 43 h 392"/>
                <a:gd name="T14" fmla="*/ 119 w 392"/>
                <a:gd name="T15" fmla="*/ 43 h 392"/>
                <a:gd name="T16" fmla="*/ 42 w 392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42" y="272"/>
                  </a:moveTo>
                  <a:lnTo>
                    <a:pt x="42" y="272"/>
                  </a:lnTo>
                  <a:cubicBezTo>
                    <a:pt x="85" y="357"/>
                    <a:pt x="188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1" y="204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9" y="43"/>
                  </a:cubicBezTo>
                  <a:lnTo>
                    <a:pt x="119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36">
              <a:extLst>
                <a:ext uri="{FF2B5EF4-FFF2-40B4-BE49-F238E27FC236}">
                  <a16:creationId xmlns:a16="http://schemas.microsoft.com/office/drawing/2014/main" id="{2EACE307-55A9-D543-A1BB-3C09244505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950087" y="5384855"/>
              <a:ext cx="5899452" cy="3072842"/>
            </a:xfrm>
            <a:custGeom>
              <a:avLst/>
              <a:gdLst>
                <a:gd name="T0" fmla="*/ 42 w 8085"/>
                <a:gd name="T1" fmla="*/ 4120 h 4239"/>
                <a:gd name="T2" fmla="*/ 42 w 8085"/>
                <a:gd name="T3" fmla="*/ 4120 h 4239"/>
                <a:gd name="T4" fmla="*/ 272 w 8085"/>
                <a:gd name="T5" fmla="*/ 4197 h 4239"/>
                <a:gd name="T6" fmla="*/ 7966 w 8085"/>
                <a:gd name="T7" fmla="*/ 348 h 4239"/>
                <a:gd name="T8" fmla="*/ 7966 w 8085"/>
                <a:gd name="T9" fmla="*/ 348 h 4239"/>
                <a:gd name="T10" fmla="*/ 8042 w 8085"/>
                <a:gd name="T11" fmla="*/ 119 h 4239"/>
                <a:gd name="T12" fmla="*/ 8042 w 8085"/>
                <a:gd name="T13" fmla="*/ 119 h 4239"/>
                <a:gd name="T14" fmla="*/ 7813 w 8085"/>
                <a:gd name="T15" fmla="*/ 42 h 4239"/>
                <a:gd name="T16" fmla="*/ 119 w 8085"/>
                <a:gd name="T17" fmla="*/ 3891 h 4239"/>
                <a:gd name="T18" fmla="*/ 119 w 8085"/>
                <a:gd name="T19" fmla="*/ 3891 h 4239"/>
                <a:gd name="T20" fmla="*/ 42 w 8085"/>
                <a:gd name="T21" fmla="*/ 4120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39">
                  <a:moveTo>
                    <a:pt x="42" y="4120"/>
                  </a:moveTo>
                  <a:lnTo>
                    <a:pt x="42" y="4120"/>
                  </a:lnTo>
                  <a:cubicBezTo>
                    <a:pt x="85" y="4204"/>
                    <a:pt x="187" y="4238"/>
                    <a:pt x="272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1" y="306"/>
                    <a:pt x="8084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37">
              <a:extLst>
                <a:ext uri="{FF2B5EF4-FFF2-40B4-BE49-F238E27FC236}">
                  <a16:creationId xmlns:a16="http://schemas.microsoft.com/office/drawing/2014/main" id="{26F0AF72-49A4-9543-AD86-070097E5D9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276581" y="6249359"/>
              <a:ext cx="621163" cy="450856"/>
            </a:xfrm>
            <a:custGeom>
              <a:avLst/>
              <a:gdLst>
                <a:gd name="T0" fmla="*/ 42 w 849"/>
                <a:gd name="T1" fmla="*/ 501 h 620"/>
                <a:gd name="T2" fmla="*/ 42 w 849"/>
                <a:gd name="T3" fmla="*/ 501 h 620"/>
                <a:gd name="T4" fmla="*/ 271 w 849"/>
                <a:gd name="T5" fmla="*/ 577 h 620"/>
                <a:gd name="T6" fmla="*/ 729 w 849"/>
                <a:gd name="T7" fmla="*/ 348 h 620"/>
                <a:gd name="T8" fmla="*/ 729 w 849"/>
                <a:gd name="T9" fmla="*/ 348 h 620"/>
                <a:gd name="T10" fmla="*/ 805 w 849"/>
                <a:gd name="T11" fmla="*/ 118 h 620"/>
                <a:gd name="T12" fmla="*/ 805 w 849"/>
                <a:gd name="T13" fmla="*/ 118 h 620"/>
                <a:gd name="T14" fmla="*/ 576 w 849"/>
                <a:gd name="T15" fmla="*/ 42 h 620"/>
                <a:gd name="T16" fmla="*/ 118 w 849"/>
                <a:gd name="T17" fmla="*/ 271 h 620"/>
                <a:gd name="T18" fmla="*/ 118 w 849"/>
                <a:gd name="T19" fmla="*/ 271 h 620"/>
                <a:gd name="T20" fmla="*/ 42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4"/>
                    <a:pt x="187" y="619"/>
                    <a:pt x="271" y="577"/>
                  </a:cubicBezTo>
                  <a:lnTo>
                    <a:pt x="729" y="348"/>
                  </a:lnTo>
                  <a:lnTo>
                    <a:pt x="729" y="348"/>
                  </a:lnTo>
                  <a:cubicBezTo>
                    <a:pt x="813" y="306"/>
                    <a:pt x="848" y="203"/>
                    <a:pt x="805" y="118"/>
                  </a:cubicBezTo>
                  <a:lnTo>
                    <a:pt x="805" y="118"/>
                  </a:lnTo>
                  <a:cubicBezTo>
                    <a:pt x="763" y="34"/>
                    <a:pt x="660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2" y="501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38">
              <a:extLst>
                <a:ext uri="{FF2B5EF4-FFF2-40B4-BE49-F238E27FC236}">
                  <a16:creationId xmlns:a16="http://schemas.microsoft.com/office/drawing/2014/main" id="{356281A7-36A9-FB4C-BC51-D4A936325E3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108581" y="7789124"/>
              <a:ext cx="553576" cy="415681"/>
            </a:xfrm>
            <a:custGeom>
              <a:avLst/>
              <a:gdLst>
                <a:gd name="T0" fmla="*/ 43 w 758"/>
                <a:gd name="T1" fmla="*/ 455 h 574"/>
                <a:gd name="T2" fmla="*/ 43 w 758"/>
                <a:gd name="T3" fmla="*/ 455 h 574"/>
                <a:gd name="T4" fmla="*/ 272 w 758"/>
                <a:gd name="T5" fmla="*/ 531 h 574"/>
                <a:gd name="T6" fmla="*/ 638 w 758"/>
                <a:gd name="T7" fmla="*/ 348 h 574"/>
                <a:gd name="T8" fmla="*/ 638 w 758"/>
                <a:gd name="T9" fmla="*/ 348 h 574"/>
                <a:gd name="T10" fmla="*/ 714 w 758"/>
                <a:gd name="T11" fmla="*/ 119 h 574"/>
                <a:gd name="T12" fmla="*/ 714 w 758"/>
                <a:gd name="T13" fmla="*/ 119 h 574"/>
                <a:gd name="T14" fmla="*/ 485 w 758"/>
                <a:gd name="T15" fmla="*/ 42 h 574"/>
                <a:gd name="T16" fmla="*/ 119 w 758"/>
                <a:gd name="T17" fmla="*/ 225 h 574"/>
                <a:gd name="T18" fmla="*/ 119 w 758"/>
                <a:gd name="T19" fmla="*/ 225 h 574"/>
                <a:gd name="T20" fmla="*/ 43 w 758"/>
                <a:gd name="T21" fmla="*/ 455 h 5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8" h="574">
                  <a:moveTo>
                    <a:pt x="43" y="455"/>
                  </a:moveTo>
                  <a:lnTo>
                    <a:pt x="43" y="455"/>
                  </a:lnTo>
                  <a:cubicBezTo>
                    <a:pt x="85" y="539"/>
                    <a:pt x="188" y="573"/>
                    <a:pt x="272" y="531"/>
                  </a:cubicBezTo>
                  <a:lnTo>
                    <a:pt x="638" y="348"/>
                  </a:lnTo>
                  <a:lnTo>
                    <a:pt x="638" y="348"/>
                  </a:lnTo>
                  <a:cubicBezTo>
                    <a:pt x="723" y="305"/>
                    <a:pt x="757" y="203"/>
                    <a:pt x="714" y="119"/>
                  </a:cubicBezTo>
                  <a:lnTo>
                    <a:pt x="714" y="119"/>
                  </a:lnTo>
                  <a:cubicBezTo>
                    <a:pt x="672" y="34"/>
                    <a:pt x="569" y="0"/>
                    <a:pt x="485" y="42"/>
                  </a:cubicBezTo>
                  <a:lnTo>
                    <a:pt x="119" y="225"/>
                  </a:lnTo>
                  <a:lnTo>
                    <a:pt x="119" y="225"/>
                  </a:lnTo>
                  <a:cubicBezTo>
                    <a:pt x="34" y="267"/>
                    <a:pt x="0" y="370"/>
                    <a:pt x="43" y="455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39">
              <a:extLst>
                <a:ext uri="{FF2B5EF4-FFF2-40B4-BE49-F238E27FC236}">
                  <a16:creationId xmlns:a16="http://schemas.microsoft.com/office/drawing/2014/main" id="{95E0F202-A958-A145-B435-4FE30F41FA4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737739" y="5570829"/>
              <a:ext cx="5902672" cy="3072844"/>
            </a:xfrm>
            <a:custGeom>
              <a:avLst/>
              <a:gdLst>
                <a:gd name="T0" fmla="*/ 8043 w 8086"/>
                <a:gd name="T1" fmla="*/ 118 h 4239"/>
                <a:gd name="T2" fmla="*/ 8043 w 8086"/>
                <a:gd name="T3" fmla="*/ 118 h 4239"/>
                <a:gd name="T4" fmla="*/ 7814 w 8086"/>
                <a:gd name="T5" fmla="*/ 42 h 4239"/>
                <a:gd name="T6" fmla="*/ 119 w 8086"/>
                <a:gd name="T7" fmla="*/ 3890 h 4239"/>
                <a:gd name="T8" fmla="*/ 119 w 8086"/>
                <a:gd name="T9" fmla="*/ 3890 h 4239"/>
                <a:gd name="T10" fmla="*/ 42 w 8086"/>
                <a:gd name="T11" fmla="*/ 4120 h 4239"/>
                <a:gd name="T12" fmla="*/ 42 w 8086"/>
                <a:gd name="T13" fmla="*/ 4120 h 4239"/>
                <a:gd name="T14" fmla="*/ 272 w 8086"/>
                <a:gd name="T15" fmla="*/ 4196 h 4239"/>
                <a:gd name="T16" fmla="*/ 7967 w 8086"/>
                <a:gd name="T17" fmla="*/ 347 h 4239"/>
                <a:gd name="T18" fmla="*/ 7967 w 8086"/>
                <a:gd name="T19" fmla="*/ 347 h 4239"/>
                <a:gd name="T20" fmla="*/ 8043 w 8086"/>
                <a:gd name="T21" fmla="*/ 118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8043" y="118"/>
                  </a:moveTo>
                  <a:lnTo>
                    <a:pt x="8043" y="118"/>
                  </a:lnTo>
                  <a:cubicBezTo>
                    <a:pt x="8001" y="34"/>
                    <a:pt x="7898" y="0"/>
                    <a:pt x="7814" y="42"/>
                  </a:cubicBezTo>
                  <a:lnTo>
                    <a:pt x="119" y="3890"/>
                  </a:lnTo>
                  <a:lnTo>
                    <a:pt x="119" y="3890"/>
                  </a:lnTo>
                  <a:cubicBezTo>
                    <a:pt x="34" y="3932"/>
                    <a:pt x="0" y="4035"/>
                    <a:pt x="42" y="4120"/>
                  </a:cubicBezTo>
                  <a:lnTo>
                    <a:pt x="42" y="4120"/>
                  </a:lnTo>
                  <a:cubicBezTo>
                    <a:pt x="84" y="4204"/>
                    <a:pt x="187" y="4238"/>
                    <a:pt x="272" y="4196"/>
                  </a:cubicBezTo>
                  <a:lnTo>
                    <a:pt x="7967" y="347"/>
                  </a:lnTo>
                  <a:lnTo>
                    <a:pt x="7967" y="347"/>
                  </a:lnTo>
                  <a:cubicBezTo>
                    <a:pt x="8051" y="305"/>
                    <a:pt x="8085" y="203"/>
                    <a:pt x="8043" y="118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40">
              <a:extLst>
                <a:ext uri="{FF2B5EF4-FFF2-40B4-BE49-F238E27FC236}">
                  <a16:creationId xmlns:a16="http://schemas.microsoft.com/office/drawing/2014/main" id="{5696D22A-96E5-1744-8A4C-C302EDDC45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40522" y="7961449"/>
              <a:ext cx="617946" cy="450856"/>
            </a:xfrm>
            <a:custGeom>
              <a:avLst/>
              <a:gdLst>
                <a:gd name="T0" fmla="*/ 804 w 848"/>
                <a:gd name="T1" fmla="*/ 119 h 620"/>
                <a:gd name="T2" fmla="*/ 804 w 848"/>
                <a:gd name="T3" fmla="*/ 119 h 620"/>
                <a:gd name="T4" fmla="*/ 576 w 848"/>
                <a:gd name="T5" fmla="*/ 42 h 620"/>
                <a:gd name="T6" fmla="*/ 118 w 848"/>
                <a:gd name="T7" fmla="*/ 271 h 620"/>
                <a:gd name="T8" fmla="*/ 118 w 848"/>
                <a:gd name="T9" fmla="*/ 271 h 620"/>
                <a:gd name="T10" fmla="*/ 41 w 848"/>
                <a:gd name="T11" fmla="*/ 501 h 620"/>
                <a:gd name="T12" fmla="*/ 41 w 848"/>
                <a:gd name="T13" fmla="*/ 501 h 620"/>
                <a:gd name="T14" fmla="*/ 271 w 848"/>
                <a:gd name="T15" fmla="*/ 577 h 620"/>
                <a:gd name="T16" fmla="*/ 727 w 848"/>
                <a:gd name="T17" fmla="*/ 348 h 620"/>
                <a:gd name="T18" fmla="*/ 727 w 848"/>
                <a:gd name="T19" fmla="*/ 348 h 620"/>
                <a:gd name="T20" fmla="*/ 804 w 848"/>
                <a:gd name="T21" fmla="*/ 119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804" y="119"/>
                  </a:moveTo>
                  <a:lnTo>
                    <a:pt x="804" y="119"/>
                  </a:lnTo>
                  <a:cubicBezTo>
                    <a:pt x="762" y="34"/>
                    <a:pt x="659" y="0"/>
                    <a:pt x="576" y="42"/>
                  </a:cubicBezTo>
                  <a:lnTo>
                    <a:pt x="118" y="271"/>
                  </a:lnTo>
                  <a:lnTo>
                    <a:pt x="118" y="271"/>
                  </a:lnTo>
                  <a:cubicBezTo>
                    <a:pt x="33" y="313"/>
                    <a:pt x="0" y="416"/>
                    <a:pt x="41" y="501"/>
                  </a:cubicBezTo>
                  <a:lnTo>
                    <a:pt x="41" y="501"/>
                  </a:lnTo>
                  <a:cubicBezTo>
                    <a:pt x="83" y="585"/>
                    <a:pt x="186" y="619"/>
                    <a:pt x="271" y="577"/>
                  </a:cubicBezTo>
                  <a:lnTo>
                    <a:pt x="727" y="348"/>
                  </a:lnTo>
                  <a:lnTo>
                    <a:pt x="727" y="348"/>
                  </a:lnTo>
                  <a:cubicBezTo>
                    <a:pt x="812" y="306"/>
                    <a:pt x="847" y="203"/>
                    <a:pt x="804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41">
              <a:extLst>
                <a:ext uri="{FF2B5EF4-FFF2-40B4-BE49-F238E27FC236}">
                  <a16:creationId xmlns:a16="http://schemas.microsoft.com/office/drawing/2014/main" id="{AB287FAD-7095-0F4C-B060-4D67C21C94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40513" y="8216642"/>
              <a:ext cx="286442" cy="284583"/>
            </a:xfrm>
            <a:custGeom>
              <a:avLst/>
              <a:gdLst>
                <a:gd name="T0" fmla="*/ 348 w 391"/>
                <a:gd name="T1" fmla="*/ 119 h 391"/>
                <a:gd name="T2" fmla="*/ 348 w 391"/>
                <a:gd name="T3" fmla="*/ 119 h 391"/>
                <a:gd name="T4" fmla="*/ 118 w 391"/>
                <a:gd name="T5" fmla="*/ 42 h 391"/>
                <a:gd name="T6" fmla="*/ 118 w 391"/>
                <a:gd name="T7" fmla="*/ 42 h 391"/>
                <a:gd name="T8" fmla="*/ 42 w 391"/>
                <a:gd name="T9" fmla="*/ 271 h 391"/>
                <a:gd name="T10" fmla="*/ 42 w 391"/>
                <a:gd name="T11" fmla="*/ 271 h 391"/>
                <a:gd name="T12" fmla="*/ 271 w 391"/>
                <a:gd name="T13" fmla="*/ 348 h 391"/>
                <a:gd name="T14" fmla="*/ 271 w 391"/>
                <a:gd name="T15" fmla="*/ 348 h 391"/>
                <a:gd name="T16" fmla="*/ 348 w 391"/>
                <a:gd name="T17" fmla="*/ 119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348" y="119"/>
                  </a:moveTo>
                  <a:lnTo>
                    <a:pt x="348" y="119"/>
                  </a:lnTo>
                  <a:cubicBezTo>
                    <a:pt x="305" y="34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3" y="84"/>
                    <a:pt x="0" y="187"/>
                    <a:pt x="42" y="271"/>
                  </a:cubicBezTo>
                  <a:lnTo>
                    <a:pt x="42" y="271"/>
                  </a:lnTo>
                  <a:cubicBezTo>
                    <a:pt x="84" y="356"/>
                    <a:pt x="187" y="390"/>
                    <a:pt x="271" y="348"/>
                  </a:cubicBezTo>
                  <a:lnTo>
                    <a:pt x="271" y="348"/>
                  </a:lnTo>
                  <a:cubicBezTo>
                    <a:pt x="355" y="305"/>
                    <a:pt x="390" y="203"/>
                    <a:pt x="348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42">
              <a:extLst>
                <a:ext uri="{FF2B5EF4-FFF2-40B4-BE49-F238E27FC236}">
                  <a16:creationId xmlns:a16="http://schemas.microsoft.com/office/drawing/2014/main" id="{D40CEBFB-905E-2C41-93E5-2D86C477957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891224" y="5943648"/>
              <a:ext cx="283226" cy="284583"/>
            </a:xfrm>
            <a:custGeom>
              <a:avLst/>
              <a:gdLst>
                <a:gd name="T0" fmla="*/ 347 w 390"/>
                <a:gd name="T1" fmla="*/ 119 h 392"/>
                <a:gd name="T2" fmla="*/ 347 w 390"/>
                <a:gd name="T3" fmla="*/ 119 h 392"/>
                <a:gd name="T4" fmla="*/ 118 w 390"/>
                <a:gd name="T5" fmla="*/ 42 h 392"/>
                <a:gd name="T6" fmla="*/ 118 w 390"/>
                <a:gd name="T7" fmla="*/ 42 h 392"/>
                <a:gd name="T8" fmla="*/ 42 w 390"/>
                <a:gd name="T9" fmla="*/ 272 h 392"/>
                <a:gd name="T10" fmla="*/ 42 w 390"/>
                <a:gd name="T11" fmla="*/ 272 h 392"/>
                <a:gd name="T12" fmla="*/ 271 w 390"/>
                <a:gd name="T13" fmla="*/ 348 h 392"/>
                <a:gd name="T14" fmla="*/ 271 w 390"/>
                <a:gd name="T15" fmla="*/ 348 h 392"/>
                <a:gd name="T16" fmla="*/ 347 w 390"/>
                <a:gd name="T17" fmla="*/ 119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2">
                  <a:moveTo>
                    <a:pt x="347" y="119"/>
                  </a:moveTo>
                  <a:lnTo>
                    <a:pt x="347" y="119"/>
                  </a:lnTo>
                  <a:cubicBezTo>
                    <a:pt x="305" y="35"/>
                    <a:pt x="203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2"/>
                  </a:cubicBezTo>
                  <a:lnTo>
                    <a:pt x="42" y="272"/>
                  </a:lnTo>
                  <a:cubicBezTo>
                    <a:pt x="84" y="356"/>
                    <a:pt x="186" y="391"/>
                    <a:pt x="271" y="348"/>
                  </a:cubicBezTo>
                  <a:lnTo>
                    <a:pt x="271" y="348"/>
                  </a:lnTo>
                  <a:cubicBezTo>
                    <a:pt x="356" y="306"/>
                    <a:pt x="389" y="203"/>
                    <a:pt x="347" y="119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43">
              <a:extLst>
                <a:ext uri="{FF2B5EF4-FFF2-40B4-BE49-F238E27FC236}">
                  <a16:creationId xmlns:a16="http://schemas.microsoft.com/office/drawing/2014/main" id="{0CB88EE0-7AEC-1C41-91EA-29CACA6E4B5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422178" y="5388390"/>
              <a:ext cx="5139894" cy="2695531"/>
            </a:xfrm>
            <a:custGeom>
              <a:avLst/>
              <a:gdLst>
                <a:gd name="T0" fmla="*/ 43 w 7042"/>
                <a:gd name="T1" fmla="*/ 3598 h 3717"/>
                <a:gd name="T2" fmla="*/ 43 w 7042"/>
                <a:gd name="T3" fmla="*/ 3598 h 3717"/>
                <a:gd name="T4" fmla="*/ 271 w 7042"/>
                <a:gd name="T5" fmla="*/ 3674 h 3717"/>
                <a:gd name="T6" fmla="*/ 6923 w 7042"/>
                <a:gd name="T7" fmla="*/ 348 h 3717"/>
                <a:gd name="T8" fmla="*/ 6923 w 7042"/>
                <a:gd name="T9" fmla="*/ 348 h 3717"/>
                <a:gd name="T10" fmla="*/ 6999 w 7042"/>
                <a:gd name="T11" fmla="*/ 119 h 3717"/>
                <a:gd name="T12" fmla="*/ 6999 w 7042"/>
                <a:gd name="T13" fmla="*/ 119 h 3717"/>
                <a:gd name="T14" fmla="*/ 6770 w 7042"/>
                <a:gd name="T15" fmla="*/ 43 h 3717"/>
                <a:gd name="T16" fmla="*/ 119 w 7042"/>
                <a:gd name="T17" fmla="*/ 3369 h 3717"/>
                <a:gd name="T18" fmla="*/ 119 w 7042"/>
                <a:gd name="T19" fmla="*/ 3369 h 3717"/>
                <a:gd name="T20" fmla="*/ 43 w 7042"/>
                <a:gd name="T21" fmla="*/ 3598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3" y="3598"/>
                  </a:moveTo>
                  <a:lnTo>
                    <a:pt x="43" y="3598"/>
                  </a:lnTo>
                  <a:cubicBezTo>
                    <a:pt x="85" y="3682"/>
                    <a:pt x="187" y="3716"/>
                    <a:pt x="271" y="3674"/>
                  </a:cubicBezTo>
                  <a:lnTo>
                    <a:pt x="6923" y="348"/>
                  </a:lnTo>
                  <a:lnTo>
                    <a:pt x="6923" y="348"/>
                  </a:lnTo>
                  <a:cubicBezTo>
                    <a:pt x="7007" y="306"/>
                    <a:pt x="7041" y="203"/>
                    <a:pt x="6999" y="119"/>
                  </a:cubicBezTo>
                  <a:lnTo>
                    <a:pt x="6999" y="119"/>
                  </a:lnTo>
                  <a:cubicBezTo>
                    <a:pt x="6957" y="34"/>
                    <a:pt x="6854" y="0"/>
                    <a:pt x="6770" y="43"/>
                  </a:cubicBezTo>
                  <a:lnTo>
                    <a:pt x="119" y="3369"/>
                  </a:lnTo>
                  <a:lnTo>
                    <a:pt x="119" y="3369"/>
                  </a:lnTo>
                  <a:cubicBezTo>
                    <a:pt x="34" y="3411"/>
                    <a:pt x="0" y="3513"/>
                    <a:pt x="43" y="3598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4">
              <a:extLst>
                <a:ext uri="{FF2B5EF4-FFF2-40B4-BE49-F238E27FC236}">
                  <a16:creationId xmlns:a16="http://schemas.microsoft.com/office/drawing/2014/main" id="{46B25A2B-E9EC-8E4C-AA87-99703DC108A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9403" y="6016859"/>
              <a:ext cx="5899452" cy="3076040"/>
            </a:xfrm>
            <a:custGeom>
              <a:avLst/>
              <a:gdLst>
                <a:gd name="T0" fmla="*/ 8042 w 8085"/>
                <a:gd name="T1" fmla="*/ 119 h 4240"/>
                <a:gd name="T2" fmla="*/ 8042 w 8085"/>
                <a:gd name="T3" fmla="*/ 119 h 4240"/>
                <a:gd name="T4" fmla="*/ 7813 w 8085"/>
                <a:gd name="T5" fmla="*/ 43 h 4240"/>
                <a:gd name="T6" fmla="*/ 118 w 8085"/>
                <a:gd name="T7" fmla="*/ 3891 h 4240"/>
                <a:gd name="T8" fmla="*/ 118 w 8085"/>
                <a:gd name="T9" fmla="*/ 3891 h 4240"/>
                <a:gd name="T10" fmla="*/ 42 w 8085"/>
                <a:gd name="T11" fmla="*/ 4121 h 4240"/>
                <a:gd name="T12" fmla="*/ 42 w 8085"/>
                <a:gd name="T13" fmla="*/ 4121 h 4240"/>
                <a:gd name="T14" fmla="*/ 271 w 8085"/>
                <a:gd name="T15" fmla="*/ 4197 h 4240"/>
                <a:gd name="T16" fmla="*/ 7966 w 8085"/>
                <a:gd name="T17" fmla="*/ 348 h 4240"/>
                <a:gd name="T18" fmla="*/ 7966 w 8085"/>
                <a:gd name="T19" fmla="*/ 348 h 4240"/>
                <a:gd name="T20" fmla="*/ 8042 w 8085"/>
                <a:gd name="T21" fmla="*/ 119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5" h="4240">
                  <a:moveTo>
                    <a:pt x="8042" y="119"/>
                  </a:moveTo>
                  <a:lnTo>
                    <a:pt x="8042" y="119"/>
                  </a:lnTo>
                  <a:cubicBezTo>
                    <a:pt x="7999" y="35"/>
                    <a:pt x="7897" y="0"/>
                    <a:pt x="7813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1"/>
                  </a:cubicBezTo>
                  <a:lnTo>
                    <a:pt x="42" y="4121"/>
                  </a:lnTo>
                  <a:cubicBezTo>
                    <a:pt x="84" y="4204"/>
                    <a:pt x="187" y="4239"/>
                    <a:pt x="271" y="4197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6"/>
                    <a:pt x="8084" y="204"/>
                    <a:pt x="8042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45">
              <a:extLst>
                <a:ext uri="{FF2B5EF4-FFF2-40B4-BE49-F238E27FC236}">
                  <a16:creationId xmlns:a16="http://schemas.microsoft.com/office/drawing/2014/main" id="{E2F7909B-5954-F34B-9D09-753A038FDAE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874015" y="833201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6">
              <a:extLst>
                <a:ext uri="{FF2B5EF4-FFF2-40B4-BE49-F238E27FC236}">
                  <a16:creationId xmlns:a16="http://schemas.microsoft.com/office/drawing/2014/main" id="{0BC7FB40-5439-4E4B-9B05-14781C5A0E2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736290" y="6695649"/>
              <a:ext cx="5902672" cy="3072844"/>
            </a:xfrm>
            <a:custGeom>
              <a:avLst/>
              <a:gdLst>
                <a:gd name="T0" fmla="*/ 42 w 8086"/>
                <a:gd name="T1" fmla="*/ 4119 h 4239"/>
                <a:gd name="T2" fmla="*/ 42 w 8086"/>
                <a:gd name="T3" fmla="*/ 4119 h 4239"/>
                <a:gd name="T4" fmla="*/ 271 w 8086"/>
                <a:gd name="T5" fmla="*/ 4196 h 4239"/>
                <a:gd name="T6" fmla="*/ 7966 w 8086"/>
                <a:gd name="T7" fmla="*/ 348 h 4239"/>
                <a:gd name="T8" fmla="*/ 7966 w 8086"/>
                <a:gd name="T9" fmla="*/ 348 h 4239"/>
                <a:gd name="T10" fmla="*/ 8042 w 8086"/>
                <a:gd name="T11" fmla="*/ 119 h 4239"/>
                <a:gd name="T12" fmla="*/ 8042 w 8086"/>
                <a:gd name="T13" fmla="*/ 119 h 4239"/>
                <a:gd name="T14" fmla="*/ 7813 w 8086"/>
                <a:gd name="T15" fmla="*/ 42 h 4239"/>
                <a:gd name="T16" fmla="*/ 119 w 8086"/>
                <a:gd name="T17" fmla="*/ 3891 h 4239"/>
                <a:gd name="T18" fmla="*/ 119 w 8086"/>
                <a:gd name="T19" fmla="*/ 3891 h 4239"/>
                <a:gd name="T20" fmla="*/ 42 w 8086"/>
                <a:gd name="T21" fmla="*/ 4119 h 42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39">
                  <a:moveTo>
                    <a:pt x="42" y="4119"/>
                  </a:moveTo>
                  <a:lnTo>
                    <a:pt x="42" y="4119"/>
                  </a:lnTo>
                  <a:cubicBezTo>
                    <a:pt x="85" y="4204"/>
                    <a:pt x="187" y="4238"/>
                    <a:pt x="271" y="4196"/>
                  </a:cubicBezTo>
                  <a:lnTo>
                    <a:pt x="7966" y="348"/>
                  </a:lnTo>
                  <a:lnTo>
                    <a:pt x="7966" y="348"/>
                  </a:lnTo>
                  <a:cubicBezTo>
                    <a:pt x="8050" y="305"/>
                    <a:pt x="8085" y="203"/>
                    <a:pt x="8042" y="119"/>
                  </a:cubicBezTo>
                  <a:lnTo>
                    <a:pt x="8042" y="119"/>
                  </a:lnTo>
                  <a:cubicBezTo>
                    <a:pt x="8000" y="34"/>
                    <a:pt x="7898" y="0"/>
                    <a:pt x="7813" y="42"/>
                  </a:cubicBezTo>
                  <a:lnTo>
                    <a:pt x="119" y="3891"/>
                  </a:lnTo>
                  <a:lnTo>
                    <a:pt x="119" y="3891"/>
                  </a:lnTo>
                  <a:cubicBezTo>
                    <a:pt x="34" y="3933"/>
                    <a:pt x="0" y="4035"/>
                    <a:pt x="42" y="4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47">
              <a:extLst>
                <a:ext uri="{FF2B5EF4-FFF2-40B4-BE49-F238E27FC236}">
                  <a16:creationId xmlns:a16="http://schemas.microsoft.com/office/drawing/2014/main" id="{A323216F-C88E-A645-8D8B-1566DA6929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450840" y="6868223"/>
              <a:ext cx="753122" cy="518002"/>
            </a:xfrm>
            <a:custGeom>
              <a:avLst/>
              <a:gdLst>
                <a:gd name="T0" fmla="*/ 42 w 1033"/>
                <a:gd name="T1" fmla="*/ 593 h 713"/>
                <a:gd name="T2" fmla="*/ 42 w 1033"/>
                <a:gd name="T3" fmla="*/ 593 h 713"/>
                <a:gd name="T4" fmla="*/ 272 w 1033"/>
                <a:gd name="T5" fmla="*/ 669 h 713"/>
                <a:gd name="T6" fmla="*/ 913 w 1033"/>
                <a:gd name="T7" fmla="*/ 349 h 713"/>
                <a:gd name="T8" fmla="*/ 913 w 1033"/>
                <a:gd name="T9" fmla="*/ 349 h 713"/>
                <a:gd name="T10" fmla="*/ 989 w 1033"/>
                <a:gd name="T11" fmla="*/ 120 h 713"/>
                <a:gd name="T12" fmla="*/ 989 w 1033"/>
                <a:gd name="T13" fmla="*/ 120 h 713"/>
                <a:gd name="T14" fmla="*/ 760 w 1033"/>
                <a:gd name="T15" fmla="*/ 43 h 713"/>
                <a:gd name="T16" fmla="*/ 119 w 1033"/>
                <a:gd name="T17" fmla="*/ 363 h 713"/>
                <a:gd name="T18" fmla="*/ 119 w 1033"/>
                <a:gd name="T19" fmla="*/ 363 h 713"/>
                <a:gd name="T20" fmla="*/ 42 w 1033"/>
                <a:gd name="T21" fmla="*/ 593 h 7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33" h="713">
                  <a:moveTo>
                    <a:pt x="42" y="593"/>
                  </a:moveTo>
                  <a:lnTo>
                    <a:pt x="42" y="593"/>
                  </a:lnTo>
                  <a:cubicBezTo>
                    <a:pt x="84" y="678"/>
                    <a:pt x="187" y="712"/>
                    <a:pt x="272" y="669"/>
                  </a:cubicBezTo>
                  <a:lnTo>
                    <a:pt x="913" y="349"/>
                  </a:lnTo>
                  <a:lnTo>
                    <a:pt x="913" y="349"/>
                  </a:lnTo>
                  <a:cubicBezTo>
                    <a:pt x="997" y="306"/>
                    <a:pt x="1032" y="204"/>
                    <a:pt x="989" y="120"/>
                  </a:cubicBezTo>
                  <a:lnTo>
                    <a:pt x="989" y="120"/>
                  </a:lnTo>
                  <a:cubicBezTo>
                    <a:pt x="947" y="35"/>
                    <a:pt x="844" y="0"/>
                    <a:pt x="760" y="43"/>
                  </a:cubicBezTo>
                  <a:lnTo>
                    <a:pt x="119" y="363"/>
                  </a:lnTo>
                  <a:lnTo>
                    <a:pt x="119" y="363"/>
                  </a:lnTo>
                  <a:cubicBezTo>
                    <a:pt x="34" y="406"/>
                    <a:pt x="0" y="508"/>
                    <a:pt x="42" y="593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7" name="Freeform 48">
              <a:extLst>
                <a:ext uri="{FF2B5EF4-FFF2-40B4-BE49-F238E27FC236}">
                  <a16:creationId xmlns:a16="http://schemas.microsoft.com/office/drawing/2014/main" id="{34C0B335-C05E-3740-98C0-87A59FE2C5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269817" y="9108201"/>
              <a:ext cx="286442" cy="284581"/>
            </a:xfrm>
            <a:custGeom>
              <a:avLst/>
              <a:gdLst>
                <a:gd name="T0" fmla="*/ 42 w 391"/>
                <a:gd name="T1" fmla="*/ 272 h 392"/>
                <a:gd name="T2" fmla="*/ 42 w 391"/>
                <a:gd name="T3" fmla="*/ 272 h 392"/>
                <a:gd name="T4" fmla="*/ 272 w 391"/>
                <a:gd name="T5" fmla="*/ 349 h 392"/>
                <a:gd name="T6" fmla="*/ 272 w 391"/>
                <a:gd name="T7" fmla="*/ 349 h 392"/>
                <a:gd name="T8" fmla="*/ 348 w 391"/>
                <a:gd name="T9" fmla="*/ 119 h 392"/>
                <a:gd name="T10" fmla="*/ 348 w 391"/>
                <a:gd name="T11" fmla="*/ 119 h 392"/>
                <a:gd name="T12" fmla="*/ 118 w 391"/>
                <a:gd name="T13" fmla="*/ 43 h 392"/>
                <a:gd name="T14" fmla="*/ 118 w 391"/>
                <a:gd name="T15" fmla="*/ 43 h 392"/>
                <a:gd name="T16" fmla="*/ 42 w 391"/>
                <a:gd name="T17" fmla="*/ 272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2" y="272"/>
                  </a:moveTo>
                  <a:lnTo>
                    <a:pt x="42" y="272"/>
                  </a:lnTo>
                  <a:cubicBezTo>
                    <a:pt x="84" y="357"/>
                    <a:pt x="187" y="391"/>
                    <a:pt x="272" y="349"/>
                  </a:cubicBezTo>
                  <a:lnTo>
                    <a:pt x="272" y="349"/>
                  </a:lnTo>
                  <a:cubicBezTo>
                    <a:pt x="356" y="306"/>
                    <a:pt x="390" y="203"/>
                    <a:pt x="348" y="119"/>
                  </a:cubicBezTo>
                  <a:lnTo>
                    <a:pt x="348" y="119"/>
                  </a:lnTo>
                  <a:cubicBezTo>
                    <a:pt x="306" y="35"/>
                    <a:pt x="203" y="0"/>
                    <a:pt x="118" y="43"/>
                  </a:cubicBezTo>
                  <a:lnTo>
                    <a:pt x="118" y="43"/>
                  </a:lnTo>
                  <a:cubicBezTo>
                    <a:pt x="34" y="85"/>
                    <a:pt x="0" y="188"/>
                    <a:pt x="42" y="272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8" name="Freeform 49">
              <a:extLst>
                <a:ext uri="{FF2B5EF4-FFF2-40B4-BE49-F238E27FC236}">
                  <a16:creationId xmlns:a16="http://schemas.microsoft.com/office/drawing/2014/main" id="{983A666C-6533-AD43-A3B3-5625CDA29B9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517326" y="5651286"/>
              <a:ext cx="5139894" cy="2695531"/>
            </a:xfrm>
            <a:custGeom>
              <a:avLst/>
              <a:gdLst>
                <a:gd name="T0" fmla="*/ 42 w 7042"/>
                <a:gd name="T1" fmla="*/ 3597 h 3717"/>
                <a:gd name="T2" fmla="*/ 42 w 7042"/>
                <a:gd name="T3" fmla="*/ 3597 h 3717"/>
                <a:gd name="T4" fmla="*/ 272 w 7042"/>
                <a:gd name="T5" fmla="*/ 3674 h 3717"/>
                <a:gd name="T6" fmla="*/ 6922 w 7042"/>
                <a:gd name="T7" fmla="*/ 348 h 3717"/>
                <a:gd name="T8" fmla="*/ 6922 w 7042"/>
                <a:gd name="T9" fmla="*/ 348 h 3717"/>
                <a:gd name="T10" fmla="*/ 6998 w 7042"/>
                <a:gd name="T11" fmla="*/ 118 h 3717"/>
                <a:gd name="T12" fmla="*/ 6998 w 7042"/>
                <a:gd name="T13" fmla="*/ 118 h 3717"/>
                <a:gd name="T14" fmla="*/ 6770 w 7042"/>
                <a:gd name="T15" fmla="*/ 42 h 3717"/>
                <a:gd name="T16" fmla="*/ 119 w 7042"/>
                <a:gd name="T17" fmla="*/ 3368 h 3717"/>
                <a:gd name="T18" fmla="*/ 119 w 7042"/>
                <a:gd name="T19" fmla="*/ 3368 h 3717"/>
                <a:gd name="T20" fmla="*/ 42 w 7042"/>
                <a:gd name="T21" fmla="*/ 3597 h 3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7">
                  <a:moveTo>
                    <a:pt x="42" y="3597"/>
                  </a:moveTo>
                  <a:lnTo>
                    <a:pt x="42" y="3597"/>
                  </a:lnTo>
                  <a:cubicBezTo>
                    <a:pt x="84" y="3682"/>
                    <a:pt x="187" y="3716"/>
                    <a:pt x="272" y="3674"/>
                  </a:cubicBezTo>
                  <a:lnTo>
                    <a:pt x="6922" y="348"/>
                  </a:lnTo>
                  <a:lnTo>
                    <a:pt x="6922" y="348"/>
                  </a:lnTo>
                  <a:cubicBezTo>
                    <a:pt x="7007" y="305"/>
                    <a:pt x="7041" y="203"/>
                    <a:pt x="6998" y="118"/>
                  </a:cubicBezTo>
                  <a:lnTo>
                    <a:pt x="6998" y="118"/>
                  </a:lnTo>
                  <a:cubicBezTo>
                    <a:pt x="6957" y="33"/>
                    <a:pt x="6854" y="0"/>
                    <a:pt x="6770" y="42"/>
                  </a:cubicBezTo>
                  <a:lnTo>
                    <a:pt x="119" y="3368"/>
                  </a:lnTo>
                  <a:lnTo>
                    <a:pt x="119" y="3368"/>
                  </a:lnTo>
                  <a:cubicBezTo>
                    <a:pt x="34" y="3410"/>
                    <a:pt x="0" y="3513"/>
                    <a:pt x="42" y="359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9" name="Freeform 50">
              <a:extLst>
                <a:ext uri="{FF2B5EF4-FFF2-40B4-BE49-F238E27FC236}">
                  <a16:creationId xmlns:a16="http://schemas.microsoft.com/office/drawing/2014/main" id="{29B750D5-A4C4-474E-98C0-66FEB362A90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878885" y="5818248"/>
              <a:ext cx="617946" cy="450853"/>
            </a:xfrm>
            <a:custGeom>
              <a:avLst/>
              <a:gdLst>
                <a:gd name="T0" fmla="*/ 42 w 848"/>
                <a:gd name="T1" fmla="*/ 501 h 620"/>
                <a:gd name="T2" fmla="*/ 42 w 848"/>
                <a:gd name="T3" fmla="*/ 501 h 620"/>
                <a:gd name="T4" fmla="*/ 271 w 848"/>
                <a:gd name="T5" fmla="*/ 577 h 620"/>
                <a:gd name="T6" fmla="*/ 728 w 848"/>
                <a:gd name="T7" fmla="*/ 348 h 620"/>
                <a:gd name="T8" fmla="*/ 728 w 848"/>
                <a:gd name="T9" fmla="*/ 348 h 620"/>
                <a:gd name="T10" fmla="*/ 805 w 848"/>
                <a:gd name="T11" fmla="*/ 119 h 620"/>
                <a:gd name="T12" fmla="*/ 805 w 848"/>
                <a:gd name="T13" fmla="*/ 119 h 620"/>
                <a:gd name="T14" fmla="*/ 576 w 848"/>
                <a:gd name="T15" fmla="*/ 43 h 620"/>
                <a:gd name="T16" fmla="*/ 119 w 848"/>
                <a:gd name="T17" fmla="*/ 272 h 620"/>
                <a:gd name="T18" fmla="*/ 119 w 848"/>
                <a:gd name="T19" fmla="*/ 272 h 620"/>
                <a:gd name="T20" fmla="*/ 42 w 848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8" h="620">
                  <a:moveTo>
                    <a:pt x="42" y="501"/>
                  </a:moveTo>
                  <a:lnTo>
                    <a:pt x="42" y="501"/>
                  </a:lnTo>
                  <a:cubicBezTo>
                    <a:pt x="84" y="585"/>
                    <a:pt x="186" y="619"/>
                    <a:pt x="271" y="577"/>
                  </a:cubicBezTo>
                  <a:lnTo>
                    <a:pt x="728" y="348"/>
                  </a:lnTo>
                  <a:lnTo>
                    <a:pt x="728" y="348"/>
                  </a:lnTo>
                  <a:cubicBezTo>
                    <a:pt x="813" y="306"/>
                    <a:pt x="847" y="204"/>
                    <a:pt x="805" y="119"/>
                  </a:cubicBezTo>
                  <a:lnTo>
                    <a:pt x="805" y="119"/>
                  </a:lnTo>
                  <a:cubicBezTo>
                    <a:pt x="762" y="34"/>
                    <a:pt x="660" y="0"/>
                    <a:pt x="576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3"/>
                    <a:pt x="0" y="416"/>
                    <a:pt x="42" y="50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0" name="Freeform 51">
              <a:extLst>
                <a:ext uri="{FF2B5EF4-FFF2-40B4-BE49-F238E27FC236}">
                  <a16:creationId xmlns:a16="http://schemas.microsoft.com/office/drawing/2014/main" id="{7B9A00A0-9D03-484C-A8EF-F511FA7F65A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6324691" y="6684569"/>
              <a:ext cx="553576" cy="415681"/>
            </a:xfrm>
            <a:custGeom>
              <a:avLst/>
              <a:gdLst>
                <a:gd name="T0" fmla="*/ 42 w 757"/>
                <a:gd name="T1" fmla="*/ 455 h 575"/>
                <a:gd name="T2" fmla="*/ 42 w 757"/>
                <a:gd name="T3" fmla="*/ 455 h 575"/>
                <a:gd name="T4" fmla="*/ 272 w 757"/>
                <a:gd name="T5" fmla="*/ 531 h 575"/>
                <a:gd name="T6" fmla="*/ 637 w 757"/>
                <a:gd name="T7" fmla="*/ 349 h 575"/>
                <a:gd name="T8" fmla="*/ 637 w 757"/>
                <a:gd name="T9" fmla="*/ 349 h 575"/>
                <a:gd name="T10" fmla="*/ 714 w 757"/>
                <a:gd name="T11" fmla="*/ 119 h 575"/>
                <a:gd name="T12" fmla="*/ 714 w 757"/>
                <a:gd name="T13" fmla="*/ 119 h 575"/>
                <a:gd name="T14" fmla="*/ 485 w 757"/>
                <a:gd name="T15" fmla="*/ 43 h 575"/>
                <a:gd name="T16" fmla="*/ 118 w 757"/>
                <a:gd name="T17" fmla="*/ 226 h 575"/>
                <a:gd name="T18" fmla="*/ 118 w 757"/>
                <a:gd name="T19" fmla="*/ 226 h 575"/>
                <a:gd name="T20" fmla="*/ 42 w 757"/>
                <a:gd name="T21" fmla="*/ 45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7" h="575">
                  <a:moveTo>
                    <a:pt x="42" y="455"/>
                  </a:moveTo>
                  <a:lnTo>
                    <a:pt x="42" y="455"/>
                  </a:lnTo>
                  <a:cubicBezTo>
                    <a:pt x="84" y="540"/>
                    <a:pt x="187" y="574"/>
                    <a:pt x="272" y="531"/>
                  </a:cubicBezTo>
                  <a:lnTo>
                    <a:pt x="637" y="349"/>
                  </a:lnTo>
                  <a:lnTo>
                    <a:pt x="637" y="349"/>
                  </a:lnTo>
                  <a:cubicBezTo>
                    <a:pt x="722" y="306"/>
                    <a:pt x="756" y="204"/>
                    <a:pt x="714" y="119"/>
                  </a:cubicBezTo>
                  <a:lnTo>
                    <a:pt x="714" y="119"/>
                  </a:lnTo>
                  <a:cubicBezTo>
                    <a:pt x="671" y="35"/>
                    <a:pt x="569" y="0"/>
                    <a:pt x="485" y="43"/>
                  </a:cubicBezTo>
                  <a:lnTo>
                    <a:pt x="118" y="226"/>
                  </a:lnTo>
                  <a:lnTo>
                    <a:pt x="118" y="226"/>
                  </a:lnTo>
                  <a:cubicBezTo>
                    <a:pt x="34" y="268"/>
                    <a:pt x="0" y="370"/>
                    <a:pt x="42" y="455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1" name="Freeform 52">
              <a:extLst>
                <a:ext uri="{FF2B5EF4-FFF2-40B4-BE49-F238E27FC236}">
                  <a16:creationId xmlns:a16="http://schemas.microsoft.com/office/drawing/2014/main" id="{2AA2B020-60E2-A245-8B0F-8BA2D2801C2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37625" y="5261733"/>
              <a:ext cx="5139895" cy="2695531"/>
            </a:xfrm>
            <a:custGeom>
              <a:avLst/>
              <a:gdLst>
                <a:gd name="T0" fmla="*/ 41 w 7042"/>
                <a:gd name="T1" fmla="*/ 3598 h 3718"/>
                <a:gd name="T2" fmla="*/ 41 w 7042"/>
                <a:gd name="T3" fmla="*/ 3598 h 3718"/>
                <a:gd name="T4" fmla="*/ 271 w 7042"/>
                <a:gd name="T5" fmla="*/ 3674 h 3718"/>
                <a:gd name="T6" fmla="*/ 6922 w 7042"/>
                <a:gd name="T7" fmla="*/ 349 h 3718"/>
                <a:gd name="T8" fmla="*/ 6922 w 7042"/>
                <a:gd name="T9" fmla="*/ 349 h 3718"/>
                <a:gd name="T10" fmla="*/ 6998 w 7042"/>
                <a:gd name="T11" fmla="*/ 119 h 3718"/>
                <a:gd name="T12" fmla="*/ 6998 w 7042"/>
                <a:gd name="T13" fmla="*/ 119 h 3718"/>
                <a:gd name="T14" fmla="*/ 6769 w 7042"/>
                <a:gd name="T15" fmla="*/ 43 h 3718"/>
                <a:gd name="T16" fmla="*/ 118 w 7042"/>
                <a:gd name="T17" fmla="*/ 3369 h 3718"/>
                <a:gd name="T18" fmla="*/ 118 w 7042"/>
                <a:gd name="T19" fmla="*/ 3369 h 3718"/>
                <a:gd name="T20" fmla="*/ 41 w 7042"/>
                <a:gd name="T21" fmla="*/ 3598 h 37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42" h="3718">
                  <a:moveTo>
                    <a:pt x="41" y="3598"/>
                  </a:moveTo>
                  <a:lnTo>
                    <a:pt x="41" y="3598"/>
                  </a:lnTo>
                  <a:cubicBezTo>
                    <a:pt x="83" y="3683"/>
                    <a:pt x="186" y="3717"/>
                    <a:pt x="271" y="3674"/>
                  </a:cubicBezTo>
                  <a:lnTo>
                    <a:pt x="6922" y="349"/>
                  </a:lnTo>
                  <a:lnTo>
                    <a:pt x="6922" y="349"/>
                  </a:lnTo>
                  <a:cubicBezTo>
                    <a:pt x="7006" y="306"/>
                    <a:pt x="7041" y="204"/>
                    <a:pt x="6998" y="119"/>
                  </a:cubicBezTo>
                  <a:lnTo>
                    <a:pt x="6998" y="119"/>
                  </a:lnTo>
                  <a:cubicBezTo>
                    <a:pt x="6956" y="35"/>
                    <a:pt x="6854" y="0"/>
                    <a:pt x="6769" y="43"/>
                  </a:cubicBezTo>
                  <a:lnTo>
                    <a:pt x="118" y="3369"/>
                  </a:lnTo>
                  <a:lnTo>
                    <a:pt x="118" y="3369"/>
                  </a:lnTo>
                  <a:cubicBezTo>
                    <a:pt x="34" y="3411"/>
                    <a:pt x="0" y="3514"/>
                    <a:pt x="41" y="3598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2" name="Freeform 53">
              <a:extLst>
                <a:ext uri="{FF2B5EF4-FFF2-40B4-BE49-F238E27FC236}">
                  <a16:creationId xmlns:a16="http://schemas.microsoft.com/office/drawing/2014/main" id="{BCB43C54-42D6-1542-89C1-58830543E5F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1740319" y="6146629"/>
              <a:ext cx="5902672" cy="3076040"/>
            </a:xfrm>
            <a:custGeom>
              <a:avLst/>
              <a:gdLst>
                <a:gd name="T0" fmla="*/ 42 w 8086"/>
                <a:gd name="T1" fmla="*/ 4120 h 4240"/>
                <a:gd name="T2" fmla="*/ 42 w 8086"/>
                <a:gd name="T3" fmla="*/ 4120 h 4240"/>
                <a:gd name="T4" fmla="*/ 272 w 8086"/>
                <a:gd name="T5" fmla="*/ 4197 h 4240"/>
                <a:gd name="T6" fmla="*/ 7967 w 8086"/>
                <a:gd name="T7" fmla="*/ 349 h 4240"/>
                <a:gd name="T8" fmla="*/ 7967 w 8086"/>
                <a:gd name="T9" fmla="*/ 349 h 4240"/>
                <a:gd name="T10" fmla="*/ 8043 w 8086"/>
                <a:gd name="T11" fmla="*/ 119 h 4240"/>
                <a:gd name="T12" fmla="*/ 8043 w 8086"/>
                <a:gd name="T13" fmla="*/ 119 h 4240"/>
                <a:gd name="T14" fmla="*/ 7814 w 8086"/>
                <a:gd name="T15" fmla="*/ 43 h 4240"/>
                <a:gd name="T16" fmla="*/ 118 w 8086"/>
                <a:gd name="T17" fmla="*/ 3891 h 4240"/>
                <a:gd name="T18" fmla="*/ 118 w 8086"/>
                <a:gd name="T19" fmla="*/ 3891 h 4240"/>
                <a:gd name="T20" fmla="*/ 42 w 8086"/>
                <a:gd name="T21" fmla="*/ 4120 h 4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86" h="4240">
                  <a:moveTo>
                    <a:pt x="42" y="4120"/>
                  </a:moveTo>
                  <a:lnTo>
                    <a:pt x="42" y="4120"/>
                  </a:lnTo>
                  <a:cubicBezTo>
                    <a:pt x="84" y="4205"/>
                    <a:pt x="187" y="4239"/>
                    <a:pt x="272" y="4197"/>
                  </a:cubicBezTo>
                  <a:lnTo>
                    <a:pt x="7967" y="349"/>
                  </a:lnTo>
                  <a:lnTo>
                    <a:pt x="7967" y="349"/>
                  </a:lnTo>
                  <a:cubicBezTo>
                    <a:pt x="8051" y="307"/>
                    <a:pt x="8085" y="204"/>
                    <a:pt x="8043" y="119"/>
                  </a:cubicBezTo>
                  <a:lnTo>
                    <a:pt x="8043" y="119"/>
                  </a:lnTo>
                  <a:cubicBezTo>
                    <a:pt x="8001" y="35"/>
                    <a:pt x="7899" y="0"/>
                    <a:pt x="7814" y="43"/>
                  </a:cubicBezTo>
                  <a:lnTo>
                    <a:pt x="118" y="3891"/>
                  </a:lnTo>
                  <a:lnTo>
                    <a:pt x="118" y="3891"/>
                  </a:lnTo>
                  <a:cubicBezTo>
                    <a:pt x="34" y="3933"/>
                    <a:pt x="0" y="4036"/>
                    <a:pt x="42" y="4120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3" name="Freeform 54">
              <a:extLst>
                <a:ext uri="{FF2B5EF4-FFF2-40B4-BE49-F238E27FC236}">
                  <a16:creationId xmlns:a16="http://schemas.microsoft.com/office/drawing/2014/main" id="{27F5DC8A-5195-7449-A104-04027C9312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4438694" y="6377756"/>
              <a:ext cx="621163" cy="450856"/>
            </a:xfrm>
            <a:custGeom>
              <a:avLst/>
              <a:gdLst>
                <a:gd name="T0" fmla="*/ 43 w 849"/>
                <a:gd name="T1" fmla="*/ 501 h 620"/>
                <a:gd name="T2" fmla="*/ 43 w 849"/>
                <a:gd name="T3" fmla="*/ 501 h 620"/>
                <a:gd name="T4" fmla="*/ 271 w 849"/>
                <a:gd name="T5" fmla="*/ 577 h 620"/>
                <a:gd name="T6" fmla="*/ 730 w 849"/>
                <a:gd name="T7" fmla="*/ 348 h 620"/>
                <a:gd name="T8" fmla="*/ 730 w 849"/>
                <a:gd name="T9" fmla="*/ 348 h 620"/>
                <a:gd name="T10" fmla="*/ 806 w 849"/>
                <a:gd name="T11" fmla="*/ 119 h 620"/>
                <a:gd name="T12" fmla="*/ 806 w 849"/>
                <a:gd name="T13" fmla="*/ 119 h 620"/>
                <a:gd name="T14" fmla="*/ 577 w 849"/>
                <a:gd name="T15" fmla="*/ 43 h 620"/>
                <a:gd name="T16" fmla="*/ 119 w 849"/>
                <a:gd name="T17" fmla="*/ 272 h 620"/>
                <a:gd name="T18" fmla="*/ 119 w 849"/>
                <a:gd name="T19" fmla="*/ 272 h 620"/>
                <a:gd name="T20" fmla="*/ 43 w 849"/>
                <a:gd name="T21" fmla="*/ 501 h 6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9" h="620">
                  <a:moveTo>
                    <a:pt x="43" y="501"/>
                  </a:moveTo>
                  <a:lnTo>
                    <a:pt x="43" y="501"/>
                  </a:lnTo>
                  <a:cubicBezTo>
                    <a:pt x="85" y="586"/>
                    <a:pt x="187" y="619"/>
                    <a:pt x="271" y="577"/>
                  </a:cubicBezTo>
                  <a:lnTo>
                    <a:pt x="730" y="348"/>
                  </a:lnTo>
                  <a:lnTo>
                    <a:pt x="730" y="348"/>
                  </a:lnTo>
                  <a:cubicBezTo>
                    <a:pt x="814" y="306"/>
                    <a:pt x="848" y="204"/>
                    <a:pt x="806" y="119"/>
                  </a:cubicBezTo>
                  <a:lnTo>
                    <a:pt x="806" y="119"/>
                  </a:lnTo>
                  <a:cubicBezTo>
                    <a:pt x="764" y="35"/>
                    <a:pt x="661" y="0"/>
                    <a:pt x="577" y="43"/>
                  </a:cubicBezTo>
                  <a:lnTo>
                    <a:pt x="119" y="272"/>
                  </a:lnTo>
                  <a:lnTo>
                    <a:pt x="119" y="272"/>
                  </a:lnTo>
                  <a:cubicBezTo>
                    <a:pt x="34" y="314"/>
                    <a:pt x="0" y="416"/>
                    <a:pt x="43" y="50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4" name="Freeform 55">
              <a:extLst>
                <a:ext uri="{FF2B5EF4-FFF2-40B4-BE49-F238E27FC236}">
                  <a16:creationId xmlns:a16="http://schemas.microsoft.com/office/drawing/2014/main" id="{ED6B1AE8-31D3-FC4E-A0CB-55D7A9C0F6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5173424" y="6288835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5" name="Freeform 56">
              <a:extLst>
                <a:ext uri="{FF2B5EF4-FFF2-40B4-BE49-F238E27FC236}">
                  <a16:creationId xmlns:a16="http://schemas.microsoft.com/office/drawing/2014/main" id="{DC9C7587-73D9-304C-946D-D011A499303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2277819" y="8564985"/>
              <a:ext cx="286444" cy="284581"/>
            </a:xfrm>
            <a:custGeom>
              <a:avLst/>
              <a:gdLst>
                <a:gd name="T0" fmla="*/ 43 w 392"/>
                <a:gd name="T1" fmla="*/ 272 h 391"/>
                <a:gd name="T2" fmla="*/ 43 w 392"/>
                <a:gd name="T3" fmla="*/ 272 h 391"/>
                <a:gd name="T4" fmla="*/ 272 w 392"/>
                <a:gd name="T5" fmla="*/ 348 h 391"/>
                <a:gd name="T6" fmla="*/ 272 w 392"/>
                <a:gd name="T7" fmla="*/ 348 h 391"/>
                <a:gd name="T8" fmla="*/ 349 w 392"/>
                <a:gd name="T9" fmla="*/ 119 h 391"/>
                <a:gd name="T10" fmla="*/ 349 w 392"/>
                <a:gd name="T11" fmla="*/ 119 h 391"/>
                <a:gd name="T12" fmla="*/ 119 w 392"/>
                <a:gd name="T13" fmla="*/ 43 h 391"/>
                <a:gd name="T14" fmla="*/ 119 w 392"/>
                <a:gd name="T15" fmla="*/ 43 h 391"/>
                <a:gd name="T16" fmla="*/ 43 w 392"/>
                <a:gd name="T17" fmla="*/ 272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2"/>
                  </a:moveTo>
                  <a:lnTo>
                    <a:pt x="43" y="272"/>
                  </a:lnTo>
                  <a:cubicBezTo>
                    <a:pt x="85" y="356"/>
                    <a:pt x="188" y="390"/>
                    <a:pt x="272" y="348"/>
                  </a:cubicBezTo>
                  <a:lnTo>
                    <a:pt x="272" y="348"/>
                  </a:lnTo>
                  <a:cubicBezTo>
                    <a:pt x="356" y="306"/>
                    <a:pt x="391" y="204"/>
                    <a:pt x="349" y="119"/>
                  </a:cubicBezTo>
                  <a:lnTo>
                    <a:pt x="349" y="119"/>
                  </a:lnTo>
                  <a:cubicBezTo>
                    <a:pt x="306" y="34"/>
                    <a:pt x="204" y="0"/>
                    <a:pt x="119" y="43"/>
                  </a:cubicBezTo>
                  <a:lnTo>
                    <a:pt x="119" y="43"/>
                  </a:lnTo>
                  <a:cubicBezTo>
                    <a:pt x="35" y="85"/>
                    <a:pt x="0" y="187"/>
                    <a:pt x="43" y="272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6" name="Freeform 45">
              <a:extLst>
                <a:ext uri="{FF2B5EF4-FFF2-40B4-BE49-F238E27FC236}">
                  <a16:creationId xmlns:a16="http://schemas.microsoft.com/office/drawing/2014/main" id="{BE564450-BFAC-F94D-999A-A13D457C67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7014175" y="6035122"/>
              <a:ext cx="1618891" cy="946474"/>
            </a:xfrm>
            <a:custGeom>
              <a:avLst/>
              <a:gdLst>
                <a:gd name="T0" fmla="*/ 2174 w 2217"/>
                <a:gd name="T1" fmla="*/ 119 h 1304"/>
                <a:gd name="T2" fmla="*/ 2174 w 2217"/>
                <a:gd name="T3" fmla="*/ 119 h 1304"/>
                <a:gd name="T4" fmla="*/ 1944 w 2217"/>
                <a:gd name="T5" fmla="*/ 42 h 1304"/>
                <a:gd name="T6" fmla="*/ 119 w 2217"/>
                <a:gd name="T7" fmla="*/ 956 h 1304"/>
                <a:gd name="T8" fmla="*/ 119 w 2217"/>
                <a:gd name="T9" fmla="*/ 956 h 1304"/>
                <a:gd name="T10" fmla="*/ 42 w 2217"/>
                <a:gd name="T11" fmla="*/ 1185 h 1304"/>
                <a:gd name="T12" fmla="*/ 42 w 2217"/>
                <a:gd name="T13" fmla="*/ 1185 h 1304"/>
                <a:gd name="T14" fmla="*/ 271 w 2217"/>
                <a:gd name="T15" fmla="*/ 1262 h 1304"/>
                <a:gd name="T16" fmla="*/ 2098 w 2217"/>
                <a:gd name="T17" fmla="*/ 348 h 1304"/>
                <a:gd name="T18" fmla="*/ 2098 w 2217"/>
                <a:gd name="T19" fmla="*/ 348 h 1304"/>
                <a:gd name="T20" fmla="*/ 2174 w 2217"/>
                <a:gd name="T21" fmla="*/ 119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2174" y="119"/>
                  </a:moveTo>
                  <a:lnTo>
                    <a:pt x="2174" y="119"/>
                  </a:lnTo>
                  <a:cubicBezTo>
                    <a:pt x="2132" y="34"/>
                    <a:pt x="2029" y="0"/>
                    <a:pt x="1944" y="42"/>
                  </a:cubicBezTo>
                  <a:lnTo>
                    <a:pt x="119" y="956"/>
                  </a:lnTo>
                  <a:lnTo>
                    <a:pt x="119" y="956"/>
                  </a:lnTo>
                  <a:cubicBezTo>
                    <a:pt x="34" y="998"/>
                    <a:pt x="0" y="1101"/>
                    <a:pt x="42" y="1185"/>
                  </a:cubicBezTo>
                  <a:lnTo>
                    <a:pt x="42" y="1185"/>
                  </a:lnTo>
                  <a:cubicBezTo>
                    <a:pt x="84" y="1269"/>
                    <a:pt x="187" y="1303"/>
                    <a:pt x="271" y="1262"/>
                  </a:cubicBezTo>
                  <a:lnTo>
                    <a:pt x="2098" y="348"/>
                  </a:lnTo>
                  <a:lnTo>
                    <a:pt x="2098" y="348"/>
                  </a:lnTo>
                  <a:cubicBezTo>
                    <a:pt x="2182" y="306"/>
                    <a:pt x="2216" y="203"/>
                    <a:pt x="2174" y="119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47" name="Freeform 31">
              <a:extLst>
                <a:ext uri="{FF2B5EF4-FFF2-40B4-BE49-F238E27FC236}">
                  <a16:creationId xmlns:a16="http://schemas.microsoft.com/office/drawing/2014/main" id="{289EDDA1-568E-8741-9F5D-C1154910FD6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2081816903"/>
      </p:ext>
    </p:extLst>
  </p:cSld>
  <p:clrMapOvr>
    <a:masterClrMapping/>
  </p:clrMapOvr>
  <p:transition advClick="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7" name="Group 506">
            <a:extLst>
              <a:ext uri="{FF2B5EF4-FFF2-40B4-BE49-F238E27FC236}">
                <a16:creationId xmlns:a16="http://schemas.microsoft.com/office/drawing/2014/main" id="{9BA2F5FE-5F1B-9B41-94A0-24381582FCE0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8" name="Freeform 3">
              <a:extLst>
                <a:ext uri="{FF2B5EF4-FFF2-40B4-BE49-F238E27FC236}">
                  <a16:creationId xmlns:a16="http://schemas.microsoft.com/office/drawing/2014/main" id="{BA186AE8-696E-F349-9FB3-5C968AFFC79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4">
              <a:extLst>
                <a:ext uri="{FF2B5EF4-FFF2-40B4-BE49-F238E27FC236}">
                  <a16:creationId xmlns:a16="http://schemas.microsoft.com/office/drawing/2014/main" id="{0DC32444-D5FC-494B-B894-9E1EACE708F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5">
              <a:extLst>
                <a:ext uri="{FF2B5EF4-FFF2-40B4-BE49-F238E27FC236}">
                  <a16:creationId xmlns:a16="http://schemas.microsoft.com/office/drawing/2014/main" id="{7DD7BBF1-0698-8F47-8DF4-39B27D31192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6">
              <a:extLst>
                <a:ext uri="{FF2B5EF4-FFF2-40B4-BE49-F238E27FC236}">
                  <a16:creationId xmlns:a16="http://schemas.microsoft.com/office/drawing/2014/main" id="{053305D1-6F85-F346-8699-4A62E747672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7">
              <a:extLst>
                <a:ext uri="{FF2B5EF4-FFF2-40B4-BE49-F238E27FC236}">
                  <a16:creationId xmlns:a16="http://schemas.microsoft.com/office/drawing/2014/main" id="{F3F8150C-8349-7D46-852A-E71A0615F94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8">
              <a:extLst>
                <a:ext uri="{FF2B5EF4-FFF2-40B4-BE49-F238E27FC236}">
                  <a16:creationId xmlns:a16="http://schemas.microsoft.com/office/drawing/2014/main" id="{6C28A856-1CC8-4141-B98E-987017D80FE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9">
              <a:extLst>
                <a:ext uri="{FF2B5EF4-FFF2-40B4-BE49-F238E27FC236}">
                  <a16:creationId xmlns:a16="http://schemas.microsoft.com/office/drawing/2014/main" id="{835DD6C3-7817-1A4D-9870-2001CBE3D5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0">
              <a:extLst>
                <a:ext uri="{FF2B5EF4-FFF2-40B4-BE49-F238E27FC236}">
                  <a16:creationId xmlns:a16="http://schemas.microsoft.com/office/drawing/2014/main" id="{BB7C2662-D09E-C94D-B885-26002E36CFD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1">
              <a:extLst>
                <a:ext uri="{FF2B5EF4-FFF2-40B4-BE49-F238E27FC236}">
                  <a16:creationId xmlns:a16="http://schemas.microsoft.com/office/drawing/2014/main" id="{7972D198-D6F0-4942-B20F-15E4E5AF0DB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2">
              <a:extLst>
                <a:ext uri="{FF2B5EF4-FFF2-40B4-BE49-F238E27FC236}">
                  <a16:creationId xmlns:a16="http://schemas.microsoft.com/office/drawing/2014/main" id="{85363D64-8109-1346-B360-708BFF5B4BD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3">
              <a:extLst>
                <a:ext uri="{FF2B5EF4-FFF2-40B4-BE49-F238E27FC236}">
                  <a16:creationId xmlns:a16="http://schemas.microsoft.com/office/drawing/2014/main" id="{30DE08C0-ED80-C94E-8886-C5053D22CA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4">
              <a:extLst>
                <a:ext uri="{FF2B5EF4-FFF2-40B4-BE49-F238E27FC236}">
                  <a16:creationId xmlns:a16="http://schemas.microsoft.com/office/drawing/2014/main" id="{77F43FD7-A76D-E14D-861C-785E131CEC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5">
              <a:extLst>
                <a:ext uri="{FF2B5EF4-FFF2-40B4-BE49-F238E27FC236}">
                  <a16:creationId xmlns:a16="http://schemas.microsoft.com/office/drawing/2014/main" id="{D46BBE5D-1E57-EE43-9D2A-C6929FDD875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6">
              <a:extLst>
                <a:ext uri="{FF2B5EF4-FFF2-40B4-BE49-F238E27FC236}">
                  <a16:creationId xmlns:a16="http://schemas.microsoft.com/office/drawing/2014/main" id="{5695059F-B10B-7F41-B279-518280D45C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7">
              <a:extLst>
                <a:ext uri="{FF2B5EF4-FFF2-40B4-BE49-F238E27FC236}">
                  <a16:creationId xmlns:a16="http://schemas.microsoft.com/office/drawing/2014/main" id="{031442E2-DDC5-E744-BADD-0E401EE3FD2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8">
              <a:extLst>
                <a:ext uri="{FF2B5EF4-FFF2-40B4-BE49-F238E27FC236}">
                  <a16:creationId xmlns:a16="http://schemas.microsoft.com/office/drawing/2014/main" id="{CAC2EC43-A8ED-CA4E-B47E-3EB12E5E0BE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19">
              <a:extLst>
                <a:ext uri="{FF2B5EF4-FFF2-40B4-BE49-F238E27FC236}">
                  <a16:creationId xmlns:a16="http://schemas.microsoft.com/office/drawing/2014/main" id="{759EF8D4-3E9F-304B-BD84-09FDB047B73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0">
              <a:extLst>
                <a:ext uri="{FF2B5EF4-FFF2-40B4-BE49-F238E27FC236}">
                  <a16:creationId xmlns:a16="http://schemas.microsoft.com/office/drawing/2014/main" id="{0A281090-0644-4E41-8D96-F4EECBED85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1">
              <a:extLst>
                <a:ext uri="{FF2B5EF4-FFF2-40B4-BE49-F238E27FC236}">
                  <a16:creationId xmlns:a16="http://schemas.microsoft.com/office/drawing/2014/main" id="{FD9BCB88-6CF1-EF4A-8AAA-9A9555972D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2">
              <a:extLst>
                <a:ext uri="{FF2B5EF4-FFF2-40B4-BE49-F238E27FC236}">
                  <a16:creationId xmlns:a16="http://schemas.microsoft.com/office/drawing/2014/main" id="{3CEEF78B-9617-784E-A5AC-0887D32B63D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3">
              <a:extLst>
                <a:ext uri="{FF2B5EF4-FFF2-40B4-BE49-F238E27FC236}">
                  <a16:creationId xmlns:a16="http://schemas.microsoft.com/office/drawing/2014/main" id="{0855CC12-2776-6B43-929B-7FFDC706EB9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4">
              <a:extLst>
                <a:ext uri="{FF2B5EF4-FFF2-40B4-BE49-F238E27FC236}">
                  <a16:creationId xmlns:a16="http://schemas.microsoft.com/office/drawing/2014/main" id="{A2904E98-81E3-7845-9E5E-CAD2B8DE40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985666" y="-1716126"/>
              <a:ext cx="777995" cy="596008"/>
            </a:xfrm>
            <a:custGeom>
              <a:avLst/>
              <a:gdLst>
                <a:gd name="T0" fmla="*/ 43 w 755"/>
                <a:gd name="T1" fmla="*/ 461 h 579"/>
                <a:gd name="T2" fmla="*/ 43 w 755"/>
                <a:gd name="T3" fmla="*/ 461 h 579"/>
                <a:gd name="T4" fmla="*/ 273 w 755"/>
                <a:gd name="T5" fmla="*/ 535 h 579"/>
                <a:gd name="T6" fmla="*/ 637 w 755"/>
                <a:gd name="T7" fmla="*/ 347 h 579"/>
                <a:gd name="T8" fmla="*/ 637 w 755"/>
                <a:gd name="T9" fmla="*/ 347 h 579"/>
                <a:gd name="T10" fmla="*/ 711 w 755"/>
                <a:gd name="T11" fmla="*/ 117 h 579"/>
                <a:gd name="T12" fmla="*/ 711 w 755"/>
                <a:gd name="T13" fmla="*/ 117 h 579"/>
                <a:gd name="T14" fmla="*/ 480 w 755"/>
                <a:gd name="T15" fmla="*/ 44 h 579"/>
                <a:gd name="T16" fmla="*/ 116 w 755"/>
                <a:gd name="T17" fmla="*/ 231 h 579"/>
                <a:gd name="T18" fmla="*/ 116 w 755"/>
                <a:gd name="T19" fmla="*/ 231 h 579"/>
                <a:gd name="T20" fmla="*/ 43 w 755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5" h="579">
                  <a:moveTo>
                    <a:pt x="43" y="461"/>
                  </a:moveTo>
                  <a:lnTo>
                    <a:pt x="43" y="461"/>
                  </a:lnTo>
                  <a:cubicBezTo>
                    <a:pt x="86" y="545"/>
                    <a:pt x="189" y="578"/>
                    <a:pt x="273" y="535"/>
                  </a:cubicBezTo>
                  <a:lnTo>
                    <a:pt x="637" y="347"/>
                  </a:lnTo>
                  <a:lnTo>
                    <a:pt x="637" y="347"/>
                  </a:lnTo>
                  <a:cubicBezTo>
                    <a:pt x="721" y="304"/>
                    <a:pt x="754" y="201"/>
                    <a:pt x="711" y="117"/>
                  </a:cubicBezTo>
                  <a:lnTo>
                    <a:pt x="711" y="117"/>
                  </a:lnTo>
                  <a:cubicBezTo>
                    <a:pt x="667" y="33"/>
                    <a:pt x="565" y="0"/>
                    <a:pt x="480" y="44"/>
                  </a:cubicBezTo>
                  <a:lnTo>
                    <a:pt x="116" y="231"/>
                  </a:lnTo>
                  <a:lnTo>
                    <a:pt x="116" y="231"/>
                  </a:lnTo>
                  <a:cubicBezTo>
                    <a:pt x="32" y="274"/>
                    <a:pt x="0" y="377"/>
                    <a:pt x="43" y="461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5">
              <a:extLst>
                <a:ext uri="{FF2B5EF4-FFF2-40B4-BE49-F238E27FC236}">
                  <a16:creationId xmlns:a16="http://schemas.microsoft.com/office/drawing/2014/main" id="{C2A41227-0AD9-F644-B758-E920E8A086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6">
              <a:extLst>
                <a:ext uri="{FF2B5EF4-FFF2-40B4-BE49-F238E27FC236}">
                  <a16:creationId xmlns:a16="http://schemas.microsoft.com/office/drawing/2014/main" id="{D93B1137-57ED-964C-BB32-0B1F7BFB334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7">
              <a:extLst>
                <a:ext uri="{FF2B5EF4-FFF2-40B4-BE49-F238E27FC236}">
                  <a16:creationId xmlns:a16="http://schemas.microsoft.com/office/drawing/2014/main" id="{97BDF8C6-8336-1D4D-904F-67F939637E3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28">
              <a:extLst>
                <a:ext uri="{FF2B5EF4-FFF2-40B4-BE49-F238E27FC236}">
                  <a16:creationId xmlns:a16="http://schemas.microsoft.com/office/drawing/2014/main" id="{F489DE0F-5156-8D46-828A-F719D6699D8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29">
              <a:extLst>
                <a:ext uri="{FF2B5EF4-FFF2-40B4-BE49-F238E27FC236}">
                  <a16:creationId xmlns:a16="http://schemas.microsoft.com/office/drawing/2014/main" id="{CE780966-E22F-2045-9046-5A69C03FB1F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5" name="Freeform 4">
              <a:extLst>
                <a:ext uri="{FF2B5EF4-FFF2-40B4-BE49-F238E27FC236}">
                  <a16:creationId xmlns:a16="http://schemas.microsoft.com/office/drawing/2014/main" id="{259F1724-689F-CE49-A8E4-E1660371A51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6" name="Freeform 6">
              <a:extLst>
                <a:ext uri="{FF2B5EF4-FFF2-40B4-BE49-F238E27FC236}">
                  <a16:creationId xmlns:a16="http://schemas.microsoft.com/office/drawing/2014/main" id="{F19E7C32-AB81-7C42-9284-1F44520968D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E74068A-FD19-A143-861F-05838E59AC9C}"/>
              </a:ext>
            </a:extLst>
          </p:cNvPr>
          <p:cNvGrpSpPr/>
          <p:nvPr/>
        </p:nvGrpSpPr>
        <p:grpSpPr>
          <a:xfrm>
            <a:off x="-2422178" y="5490332"/>
            <a:ext cx="14922466" cy="4506760"/>
            <a:chOff x="-2422178" y="5261733"/>
            <a:chExt cx="14922466" cy="4506760"/>
          </a:xfrm>
        </p:grpSpPr>
        <p:grpSp>
          <p:nvGrpSpPr>
            <p:cNvPr id="506" name="Group 505">
              <a:extLst>
                <a:ext uri="{FF2B5EF4-FFF2-40B4-BE49-F238E27FC236}">
                  <a16:creationId xmlns:a16="http://schemas.microsoft.com/office/drawing/2014/main" id="{5739406A-4190-F045-A1A2-B11D7B47899B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7" name="Freeform 30">
                <a:extLst>
                  <a:ext uri="{FF2B5EF4-FFF2-40B4-BE49-F238E27FC236}">
                    <a16:creationId xmlns:a16="http://schemas.microsoft.com/office/drawing/2014/main" id="{542EB1DC-76DF-8B4D-8361-64357392E5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8" name="Freeform 31">
                <a:extLst>
                  <a:ext uri="{FF2B5EF4-FFF2-40B4-BE49-F238E27FC236}">
                    <a16:creationId xmlns:a16="http://schemas.microsoft.com/office/drawing/2014/main" id="{9361460F-35EA-C442-9951-DE286FD2CA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2">
                <a:extLst>
                  <a:ext uri="{FF2B5EF4-FFF2-40B4-BE49-F238E27FC236}">
                    <a16:creationId xmlns:a16="http://schemas.microsoft.com/office/drawing/2014/main" id="{5C69853B-6DA8-2F47-96E3-608E7F2197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3">
                <a:extLst>
                  <a:ext uri="{FF2B5EF4-FFF2-40B4-BE49-F238E27FC236}">
                    <a16:creationId xmlns:a16="http://schemas.microsoft.com/office/drawing/2014/main" id="{23A41B9C-19C7-F142-A40D-5E187B88ED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4">
                <a:extLst>
                  <a:ext uri="{FF2B5EF4-FFF2-40B4-BE49-F238E27FC236}">
                    <a16:creationId xmlns:a16="http://schemas.microsoft.com/office/drawing/2014/main" id="{67837138-FC95-244D-BEAD-F89BAC44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5">
                <a:extLst>
                  <a:ext uri="{FF2B5EF4-FFF2-40B4-BE49-F238E27FC236}">
                    <a16:creationId xmlns:a16="http://schemas.microsoft.com/office/drawing/2014/main" id="{A1D30F2E-C61F-FD4C-BF5B-A4F1B8301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6">
                <a:extLst>
                  <a:ext uri="{FF2B5EF4-FFF2-40B4-BE49-F238E27FC236}">
                    <a16:creationId xmlns:a16="http://schemas.microsoft.com/office/drawing/2014/main" id="{0D3E640B-9A87-B249-9F73-88BA0DFB1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7">
                <a:extLst>
                  <a:ext uri="{FF2B5EF4-FFF2-40B4-BE49-F238E27FC236}">
                    <a16:creationId xmlns:a16="http://schemas.microsoft.com/office/drawing/2014/main" id="{FFB18F27-DE50-D344-80C7-EF1B1031B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8">
                <a:extLst>
                  <a:ext uri="{FF2B5EF4-FFF2-40B4-BE49-F238E27FC236}">
                    <a16:creationId xmlns:a16="http://schemas.microsoft.com/office/drawing/2014/main" id="{20DB3321-DFC8-164D-BB27-337CE18F1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9">
                <a:extLst>
                  <a:ext uri="{FF2B5EF4-FFF2-40B4-BE49-F238E27FC236}">
                    <a16:creationId xmlns:a16="http://schemas.microsoft.com/office/drawing/2014/main" id="{2E3FB8A6-3C8C-C64D-96D3-6C619254B5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40">
                <a:extLst>
                  <a:ext uri="{FF2B5EF4-FFF2-40B4-BE49-F238E27FC236}">
                    <a16:creationId xmlns:a16="http://schemas.microsoft.com/office/drawing/2014/main" id="{C0C388E3-2727-3E42-BA52-D095A9E61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1">
                <a:extLst>
                  <a:ext uri="{FF2B5EF4-FFF2-40B4-BE49-F238E27FC236}">
                    <a16:creationId xmlns:a16="http://schemas.microsoft.com/office/drawing/2014/main" id="{1C82F94C-8C5E-E043-AFD7-90C15AF8A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2">
                <a:extLst>
                  <a:ext uri="{FF2B5EF4-FFF2-40B4-BE49-F238E27FC236}">
                    <a16:creationId xmlns:a16="http://schemas.microsoft.com/office/drawing/2014/main" id="{4B539C4B-5F87-7147-BC25-ED600AF35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3">
                <a:extLst>
                  <a:ext uri="{FF2B5EF4-FFF2-40B4-BE49-F238E27FC236}">
                    <a16:creationId xmlns:a16="http://schemas.microsoft.com/office/drawing/2014/main" id="{C6CA5A61-B95A-EB4F-AEBB-4AD3871105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4">
                <a:extLst>
                  <a:ext uri="{FF2B5EF4-FFF2-40B4-BE49-F238E27FC236}">
                    <a16:creationId xmlns:a16="http://schemas.microsoft.com/office/drawing/2014/main" id="{2EF71FD1-1555-C541-96D2-97351F521F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5">
                <a:extLst>
                  <a:ext uri="{FF2B5EF4-FFF2-40B4-BE49-F238E27FC236}">
                    <a16:creationId xmlns:a16="http://schemas.microsoft.com/office/drawing/2014/main" id="{F56B3B2C-1E0B-1144-8A8A-7497FD9923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6">
                <a:extLst>
                  <a:ext uri="{FF2B5EF4-FFF2-40B4-BE49-F238E27FC236}">
                    <a16:creationId xmlns:a16="http://schemas.microsoft.com/office/drawing/2014/main" id="{78D2C1AE-CDE7-364F-902D-4020A743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7">
                <a:extLst>
                  <a:ext uri="{FF2B5EF4-FFF2-40B4-BE49-F238E27FC236}">
                    <a16:creationId xmlns:a16="http://schemas.microsoft.com/office/drawing/2014/main" id="{AC1275D7-DDE7-7645-BB39-04A8178BE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8">
                <a:extLst>
                  <a:ext uri="{FF2B5EF4-FFF2-40B4-BE49-F238E27FC236}">
                    <a16:creationId xmlns:a16="http://schemas.microsoft.com/office/drawing/2014/main" id="{5C139C83-0AC0-044E-99A9-293E383E5C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9">
                <a:extLst>
                  <a:ext uri="{FF2B5EF4-FFF2-40B4-BE49-F238E27FC236}">
                    <a16:creationId xmlns:a16="http://schemas.microsoft.com/office/drawing/2014/main" id="{A60B23F8-20F3-D04C-BDF9-B8E68E00B4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50">
                <a:extLst>
                  <a:ext uri="{FF2B5EF4-FFF2-40B4-BE49-F238E27FC236}">
                    <a16:creationId xmlns:a16="http://schemas.microsoft.com/office/drawing/2014/main" id="{F95CE893-64F4-0C47-9C5B-C480A53DD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1">
                <a:extLst>
                  <a:ext uri="{FF2B5EF4-FFF2-40B4-BE49-F238E27FC236}">
                    <a16:creationId xmlns:a16="http://schemas.microsoft.com/office/drawing/2014/main" id="{42729273-57D9-714E-8164-AD9812C714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2">
                <a:extLst>
                  <a:ext uri="{FF2B5EF4-FFF2-40B4-BE49-F238E27FC236}">
                    <a16:creationId xmlns:a16="http://schemas.microsoft.com/office/drawing/2014/main" id="{0AA4165E-AA25-E244-A811-C81452B23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3">
                <a:extLst>
                  <a:ext uri="{FF2B5EF4-FFF2-40B4-BE49-F238E27FC236}">
                    <a16:creationId xmlns:a16="http://schemas.microsoft.com/office/drawing/2014/main" id="{B2E7B7F1-5128-CC4C-A39C-570D6DEB51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4">
                <a:extLst>
                  <a:ext uri="{FF2B5EF4-FFF2-40B4-BE49-F238E27FC236}">
                    <a16:creationId xmlns:a16="http://schemas.microsoft.com/office/drawing/2014/main" id="{5F5AAFA0-384B-0E49-8F70-09840DB6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5">
                <a:extLst>
                  <a:ext uri="{FF2B5EF4-FFF2-40B4-BE49-F238E27FC236}">
                    <a16:creationId xmlns:a16="http://schemas.microsoft.com/office/drawing/2014/main" id="{27277D38-48F8-9D44-B4F9-DAA1E8988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6">
                <a:extLst>
                  <a:ext uri="{FF2B5EF4-FFF2-40B4-BE49-F238E27FC236}">
                    <a16:creationId xmlns:a16="http://schemas.microsoft.com/office/drawing/2014/main" id="{CE1F6702-A8BC-454E-BDC6-984856C8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45">
                <a:extLst>
                  <a:ext uri="{FF2B5EF4-FFF2-40B4-BE49-F238E27FC236}">
                    <a16:creationId xmlns:a16="http://schemas.microsoft.com/office/drawing/2014/main" id="{CEE8FBB5-9B06-F342-B0FD-CAC77EA6B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261" name="Freeform 31">
              <a:extLst>
                <a:ext uri="{FF2B5EF4-FFF2-40B4-BE49-F238E27FC236}">
                  <a16:creationId xmlns:a16="http://schemas.microsoft.com/office/drawing/2014/main" id="{B2276C39-BEEC-6041-8491-7DD0C6011C4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5F4B30-82DA-455F-A684-E371F0530883}"/>
              </a:ext>
            </a:extLst>
          </p:cNvPr>
          <p:cNvGrpSpPr/>
          <p:nvPr/>
        </p:nvGrpSpPr>
        <p:grpSpPr>
          <a:xfrm>
            <a:off x="557114" y="1887418"/>
            <a:ext cx="5538886" cy="2770350"/>
            <a:chOff x="5925109" y="1734830"/>
            <a:chExt cx="5538886" cy="2770350"/>
          </a:xfrm>
        </p:grpSpPr>
        <p:sp>
          <p:nvSpPr>
            <p:cNvPr id="235" name="TextBox 234">
              <a:extLst>
                <a:ext uri="{FF2B5EF4-FFF2-40B4-BE49-F238E27FC236}">
                  <a16:creationId xmlns:a16="http://schemas.microsoft.com/office/drawing/2014/main" id="{B496D8D1-D5C8-5140-87BB-096E09CEC541}"/>
                </a:ext>
              </a:extLst>
            </p:cNvPr>
            <p:cNvSpPr txBox="1"/>
            <p:nvPr/>
          </p:nvSpPr>
          <p:spPr>
            <a:xfrm>
              <a:off x="6176377" y="1734830"/>
              <a:ext cx="50253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 Semi" pitchFamily="2" charset="77"/>
                </a:rPr>
                <a:t>Guide : Dr. Hardik Joshi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DFECD9DD-93E2-4AC3-9E43-208C0EE84069}"/>
                </a:ext>
              </a:extLst>
            </p:cNvPr>
            <p:cNvCxnSpPr/>
            <p:nvPr/>
          </p:nvCxnSpPr>
          <p:spPr>
            <a:xfrm>
              <a:off x="6601479" y="2357716"/>
              <a:ext cx="4161820" cy="0"/>
            </a:xfrm>
            <a:prstGeom prst="line">
              <a:avLst/>
            </a:prstGeom>
            <a:ln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FDCAA82-7AEB-4716-BE06-08A02B9F1232}"/>
                </a:ext>
              </a:extLst>
            </p:cNvPr>
            <p:cNvSpPr txBox="1"/>
            <p:nvPr/>
          </p:nvSpPr>
          <p:spPr>
            <a:xfrm>
              <a:off x="5925109" y="3205043"/>
              <a:ext cx="55279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 Semi" pitchFamily="2" charset="77"/>
                </a:rPr>
                <a:t>Vivek Barbhaya : MCA-VI : 32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5D74BFF-9697-4BEA-A60B-BC6AB657A356}"/>
                </a:ext>
              </a:extLst>
            </p:cNvPr>
            <p:cNvSpPr txBox="1"/>
            <p:nvPr/>
          </p:nvSpPr>
          <p:spPr>
            <a:xfrm>
              <a:off x="5936059" y="3920405"/>
              <a:ext cx="55279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 Semi" pitchFamily="2" charset="77"/>
                </a:rPr>
                <a:t>Rohit Moga : MCA-VI : 32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DA0A870-094B-4B37-AD7A-E4E8754E6B99}"/>
              </a:ext>
            </a:extLst>
          </p:cNvPr>
          <p:cNvGrpSpPr/>
          <p:nvPr/>
        </p:nvGrpSpPr>
        <p:grpSpPr>
          <a:xfrm>
            <a:off x="6758430" y="2482785"/>
            <a:ext cx="4932412" cy="1856472"/>
            <a:chOff x="392410" y="3664579"/>
            <a:chExt cx="4932412" cy="185647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BFE59C2-1570-474E-9C58-2E4D25B53E12}"/>
                </a:ext>
              </a:extLst>
            </p:cNvPr>
            <p:cNvSpPr txBox="1"/>
            <p:nvPr/>
          </p:nvSpPr>
          <p:spPr>
            <a:xfrm>
              <a:off x="392410" y="4690054"/>
              <a:ext cx="493241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Arima Madurai" pitchFamily="2" charset="77"/>
                </a:rPr>
                <a:t>Data as a Service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2B6810F-A9E8-43C3-9DF9-A07D92703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73050" y="3664579"/>
              <a:ext cx="2463492" cy="838095"/>
            </a:xfrm>
            <a:prstGeom prst="roundRect">
              <a:avLst>
                <a:gd name="adj" fmla="val 5970"/>
              </a:avLst>
            </a:prstGeom>
            <a:ln>
              <a:noFill/>
            </a:ln>
            <a:effectLst>
              <a:outerShdw blurRad="76200" dist="38100" dir="78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2785BD-EACB-4CD4-9172-90030B980BCE}"/>
              </a:ext>
            </a:extLst>
          </p:cNvPr>
          <p:cNvCxnSpPr>
            <a:cxnSpLocks/>
          </p:cNvCxnSpPr>
          <p:nvPr/>
        </p:nvCxnSpPr>
        <p:spPr>
          <a:xfrm>
            <a:off x="6243656" y="887310"/>
            <a:ext cx="0" cy="61143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2338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5362310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Project Definition : Data and API as a Service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Company Name : </a:t>
            </a: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  <a:hlinkClick r:id="rId3"/>
              </a:rPr>
              <a:t>GlobalVox Inc.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Mentor Name : Jay Trivedi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Internship Details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2687A939-5DD7-4536-A39B-D5A5DA149DF7}"/>
              </a:ext>
            </a:extLst>
          </p:cNvPr>
          <p:cNvSpPr txBox="1"/>
          <p:nvPr/>
        </p:nvSpPr>
        <p:spPr>
          <a:xfrm>
            <a:off x="1419476" y="3819261"/>
            <a:ext cx="6325436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Project URL : </a:t>
            </a:r>
            <a:r>
              <a:rPr lang="en-IN" sz="2400" dirty="0">
                <a:hlinkClick r:id="rId4"/>
              </a:rPr>
              <a:t>http://150.136.150.122:8080/DAAS</a:t>
            </a:r>
            <a:endParaRPr lang="en-US" sz="2200" dirty="0">
              <a:latin typeface="Oxygen" panose="02000503000000090004" pitchFamily="2" charset="77"/>
              <a:ea typeface="Lato Light" panose="020F0502020204030203" pitchFamily="34" charset="0"/>
              <a:cs typeface="Arima Madurai Light" pitchFamily="2" charset="77"/>
            </a:endParaRPr>
          </a:p>
        </p:txBody>
      </p:sp>
      <p:sp>
        <p:nvSpPr>
          <p:cNvPr id="71" name="Freeform 55">
            <a:extLst>
              <a:ext uri="{FF2B5EF4-FFF2-40B4-BE49-F238E27FC236}">
                <a16:creationId xmlns:a16="http://schemas.microsoft.com/office/drawing/2014/main" id="{ADE3FEF6-0962-4A21-90C0-A9C1FE7A5A9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2" y="396666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75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581199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2" y="3254395"/>
            <a:ext cx="5362310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Selling of International Trade Data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E-commerce platform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9" y="2668195"/>
            <a:ext cx="5419708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Selling of Watchlist Screenings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What is Daas / Aaas ?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7CB7620-98DF-4585-AB44-70A9F49628E5}"/>
              </a:ext>
            </a:extLst>
          </p:cNvPr>
          <p:cNvSpPr txBox="1"/>
          <p:nvPr/>
        </p:nvSpPr>
        <p:spPr>
          <a:xfrm>
            <a:off x="1419476" y="3819261"/>
            <a:ext cx="6325436" cy="5198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B2B Modal</a:t>
            </a:r>
          </a:p>
        </p:txBody>
      </p:sp>
      <p:sp>
        <p:nvSpPr>
          <p:cNvPr id="71" name="Freeform 55">
            <a:extLst>
              <a:ext uri="{FF2B5EF4-FFF2-40B4-BE49-F238E27FC236}">
                <a16:creationId xmlns:a16="http://schemas.microsoft.com/office/drawing/2014/main" id="{35BA63C3-4F00-42B6-BAC5-4A97C76E5DD9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2" y="3966664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75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9321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Technology Architecture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6E3973C-1884-470E-A3B2-887BD52A3E1D}"/>
              </a:ext>
            </a:extLst>
          </p:cNvPr>
          <p:cNvGrpSpPr/>
          <p:nvPr/>
        </p:nvGrpSpPr>
        <p:grpSpPr>
          <a:xfrm>
            <a:off x="6446251" y="2625493"/>
            <a:ext cx="6240251" cy="1103617"/>
            <a:chOff x="1106875" y="2080104"/>
            <a:chExt cx="6240251" cy="1103617"/>
          </a:xfrm>
        </p:grpSpPr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4C8CE68-52F3-4F31-85EC-B1401FA9CAF9}"/>
                </a:ext>
              </a:extLst>
            </p:cNvPr>
            <p:cNvSpPr txBox="1"/>
            <p:nvPr/>
          </p:nvSpPr>
          <p:spPr>
            <a:xfrm>
              <a:off x="1419479" y="2080104"/>
              <a:ext cx="592764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MySQL (Workbench)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69DCD79-6060-4F60-AD82-6C1714366469}"/>
                </a:ext>
              </a:extLst>
            </p:cNvPr>
            <p:cNvSpPr txBox="1"/>
            <p:nvPr/>
          </p:nvSpPr>
          <p:spPr>
            <a:xfrm>
              <a:off x="1430989" y="2668195"/>
              <a:ext cx="5419708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Java SpringBoot (IntellijIDEA)</a:t>
              </a:r>
            </a:p>
          </p:txBody>
        </p:sp>
        <p:sp>
          <p:nvSpPr>
            <p:cNvPr id="73" name="Freeform 55">
              <a:extLst>
                <a:ext uri="{FF2B5EF4-FFF2-40B4-BE49-F238E27FC236}">
                  <a16:creationId xmlns:a16="http://schemas.microsoft.com/office/drawing/2014/main" id="{B0316B29-59CA-4F35-80D3-0F3F74CBBB9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06875" y="2227507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55">
              <a:extLst>
                <a:ext uri="{FF2B5EF4-FFF2-40B4-BE49-F238E27FC236}">
                  <a16:creationId xmlns:a16="http://schemas.microsoft.com/office/drawing/2014/main" id="{7AABBB6B-B328-4AE7-AF2F-41FF0D7CBDC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06990" y="2827168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9750BC55-BA00-4E08-85FF-A8CDF990218E}"/>
              </a:ext>
            </a:extLst>
          </p:cNvPr>
          <p:cNvSpPr txBox="1"/>
          <p:nvPr/>
        </p:nvSpPr>
        <p:spPr>
          <a:xfrm>
            <a:off x="6659240" y="2116100"/>
            <a:ext cx="121700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Back End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222EAE85-E548-42B8-8810-9FCE967702FC}"/>
              </a:ext>
            </a:extLst>
          </p:cNvPr>
          <p:cNvSpPr txBox="1"/>
          <p:nvPr/>
        </p:nvSpPr>
        <p:spPr>
          <a:xfrm>
            <a:off x="1277039" y="2100058"/>
            <a:ext cx="129317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  <a:latin typeface="Oxygen" panose="02000503000000090004" pitchFamily="2" charset="77"/>
                <a:ea typeface="Nunito Bold" charset="0"/>
                <a:cs typeface="Arima Madurai Medium" pitchFamily="2" charset="77"/>
              </a:rPr>
              <a:t>Front End</a:t>
            </a: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803BED9-9F11-4C31-A383-03DC4818E7E6}"/>
              </a:ext>
            </a:extLst>
          </p:cNvPr>
          <p:cNvGrpSpPr/>
          <p:nvPr/>
        </p:nvGrpSpPr>
        <p:grpSpPr>
          <a:xfrm>
            <a:off x="1067873" y="2661687"/>
            <a:ext cx="6240251" cy="1103617"/>
            <a:chOff x="1106875" y="2080104"/>
            <a:chExt cx="6240251" cy="1103617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DA442FE-27FC-4ED6-B1D6-0E9770BBD747}"/>
                </a:ext>
              </a:extLst>
            </p:cNvPr>
            <p:cNvSpPr txBox="1"/>
            <p:nvPr/>
          </p:nvSpPr>
          <p:spPr>
            <a:xfrm>
              <a:off x="1419479" y="2080104"/>
              <a:ext cx="5927647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HTML, CSS, JavaScript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71606A67-4F7F-4BFE-BD1A-73F2C28D04C1}"/>
                </a:ext>
              </a:extLst>
            </p:cNvPr>
            <p:cNvSpPr txBox="1"/>
            <p:nvPr/>
          </p:nvSpPr>
          <p:spPr>
            <a:xfrm>
              <a:off x="1430989" y="2668195"/>
              <a:ext cx="5419708" cy="5155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3600"/>
                </a:lnSpc>
              </a:pPr>
              <a:r>
                <a:rPr lang="en-US" sz="2200" dirty="0">
                  <a:latin typeface="Oxygen" panose="02000503000000090004" pitchFamily="2" charset="77"/>
                  <a:ea typeface="Lato Light" panose="020F0502020204030203" pitchFamily="34" charset="0"/>
                  <a:cs typeface="Arima Madurai Light" pitchFamily="2" charset="77"/>
                </a:rPr>
                <a:t>Thymeleaf</a:t>
              </a:r>
            </a:p>
          </p:txBody>
        </p:sp>
        <p:sp>
          <p:nvSpPr>
            <p:cNvPr id="82" name="Freeform 55">
              <a:extLst>
                <a:ext uri="{FF2B5EF4-FFF2-40B4-BE49-F238E27FC236}">
                  <a16:creationId xmlns:a16="http://schemas.microsoft.com/office/drawing/2014/main" id="{4DC0C3CF-53A3-4671-8C2A-269CA27DEF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06875" y="2227507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83" name="Freeform 55">
              <a:extLst>
                <a:ext uri="{FF2B5EF4-FFF2-40B4-BE49-F238E27FC236}">
                  <a16:creationId xmlns:a16="http://schemas.microsoft.com/office/drawing/2014/main" id="{D41FAF06-7E67-4518-A1D6-21A3850E4FC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1106990" y="2827168"/>
              <a:ext cx="283226" cy="284583"/>
            </a:xfrm>
            <a:custGeom>
              <a:avLst/>
              <a:gdLst>
                <a:gd name="T0" fmla="*/ 42 w 390"/>
                <a:gd name="T1" fmla="*/ 271 h 391"/>
                <a:gd name="T2" fmla="*/ 42 w 390"/>
                <a:gd name="T3" fmla="*/ 271 h 391"/>
                <a:gd name="T4" fmla="*/ 270 w 390"/>
                <a:gd name="T5" fmla="*/ 348 h 391"/>
                <a:gd name="T6" fmla="*/ 270 w 390"/>
                <a:gd name="T7" fmla="*/ 348 h 391"/>
                <a:gd name="T8" fmla="*/ 347 w 390"/>
                <a:gd name="T9" fmla="*/ 119 h 391"/>
                <a:gd name="T10" fmla="*/ 347 w 390"/>
                <a:gd name="T11" fmla="*/ 119 h 391"/>
                <a:gd name="T12" fmla="*/ 118 w 390"/>
                <a:gd name="T13" fmla="*/ 42 h 391"/>
                <a:gd name="T14" fmla="*/ 118 w 390"/>
                <a:gd name="T15" fmla="*/ 42 h 391"/>
                <a:gd name="T16" fmla="*/ 42 w 390"/>
                <a:gd name="T17" fmla="*/ 271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0" h="391">
                  <a:moveTo>
                    <a:pt x="42" y="271"/>
                  </a:moveTo>
                  <a:lnTo>
                    <a:pt x="42" y="271"/>
                  </a:lnTo>
                  <a:cubicBezTo>
                    <a:pt x="84" y="356"/>
                    <a:pt x="187" y="390"/>
                    <a:pt x="270" y="348"/>
                  </a:cubicBezTo>
                  <a:lnTo>
                    <a:pt x="270" y="348"/>
                  </a:lnTo>
                  <a:cubicBezTo>
                    <a:pt x="355" y="306"/>
                    <a:pt x="389" y="203"/>
                    <a:pt x="347" y="119"/>
                  </a:cubicBezTo>
                  <a:lnTo>
                    <a:pt x="347" y="119"/>
                  </a:lnTo>
                  <a:cubicBezTo>
                    <a:pt x="305" y="34"/>
                    <a:pt x="202" y="0"/>
                    <a:pt x="118" y="42"/>
                  </a:cubicBezTo>
                  <a:lnTo>
                    <a:pt x="118" y="42"/>
                  </a:lnTo>
                  <a:cubicBezTo>
                    <a:pt x="34" y="84"/>
                    <a:pt x="0" y="187"/>
                    <a:pt x="42" y="271"/>
                  </a:cubicBez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213CE193-ACBC-4399-81F9-43FFC7882B35}"/>
              </a:ext>
            </a:extLst>
          </p:cNvPr>
          <p:cNvSpPr txBox="1"/>
          <p:nvPr/>
        </p:nvSpPr>
        <p:spPr>
          <a:xfrm>
            <a:off x="1372967" y="3792279"/>
            <a:ext cx="5362310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Ajax, jQuery</a:t>
            </a:r>
          </a:p>
        </p:txBody>
      </p:sp>
      <p:sp>
        <p:nvSpPr>
          <p:cNvPr id="77" name="Freeform 55">
            <a:extLst>
              <a:ext uri="{FF2B5EF4-FFF2-40B4-BE49-F238E27FC236}">
                <a16:creationId xmlns:a16="http://schemas.microsoft.com/office/drawing/2014/main" id="{157DB350-0044-46EC-A324-063B112C4CF0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062165" y="396000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9E0FB39-1D2A-4474-8653-AA6597B48183}"/>
              </a:ext>
            </a:extLst>
          </p:cNvPr>
          <p:cNvSpPr txBox="1"/>
          <p:nvPr/>
        </p:nvSpPr>
        <p:spPr>
          <a:xfrm>
            <a:off x="6778693" y="3792279"/>
            <a:ext cx="5362310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Hibernate</a:t>
            </a:r>
          </a:p>
        </p:txBody>
      </p:sp>
      <p:sp>
        <p:nvSpPr>
          <p:cNvPr id="85" name="Freeform 55">
            <a:extLst>
              <a:ext uri="{FF2B5EF4-FFF2-40B4-BE49-F238E27FC236}">
                <a16:creationId xmlns:a16="http://schemas.microsoft.com/office/drawing/2014/main" id="{A9D8E984-D72A-432F-B2FE-D00A5F9F30D6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6467891" y="3960000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1440693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54395"/>
            <a:ext cx="8631643" cy="5130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No system was available to smooth the International Trade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59276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Hard to identify the genuineness of a customer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8" y="2668195"/>
            <a:ext cx="93834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Very difficult to track record of International Trade Data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Problem Statement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</p:spTree>
    <p:extLst>
      <p:ext uri="{BB962C8B-B14F-4D97-AF65-F5344CB8AC3E}">
        <p14:creationId xmlns:p14="http://schemas.microsoft.com/office/powerpoint/2010/main" val="15236079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58">
            <a:extLst>
              <a:ext uri="{FF2B5EF4-FFF2-40B4-BE49-F238E27FC236}">
                <a16:creationId xmlns:a16="http://schemas.microsoft.com/office/drawing/2014/main" id="{98CEB661-0986-574F-9D6B-99CF0FE09E75}"/>
              </a:ext>
            </a:extLst>
          </p:cNvPr>
          <p:cNvSpPr txBox="1"/>
          <p:nvPr/>
        </p:nvSpPr>
        <p:spPr>
          <a:xfrm>
            <a:off x="1417791" y="3254395"/>
            <a:ext cx="10689327" cy="9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Covers the International trade data ranging from customs to list of ports to product classification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FE6CA15-9B0B-F642-942F-026A33A42767}"/>
              </a:ext>
            </a:extLst>
          </p:cNvPr>
          <p:cNvSpPr txBox="1"/>
          <p:nvPr/>
        </p:nvSpPr>
        <p:spPr>
          <a:xfrm>
            <a:off x="1419479" y="2080104"/>
            <a:ext cx="1016108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Our CDR team monitors the black listings of all countries around the globe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285A00EB-6E19-6B40-9784-DC91AD0ADC92}"/>
              </a:ext>
            </a:extLst>
          </p:cNvPr>
          <p:cNvSpPr txBox="1"/>
          <p:nvPr/>
        </p:nvSpPr>
        <p:spPr>
          <a:xfrm>
            <a:off x="1430988" y="2668195"/>
            <a:ext cx="9383447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Provides the data and API to authenticate the customer / person / organization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Proposed Solution</a:t>
            </a:r>
          </a:p>
        </p:txBody>
      </p:sp>
      <p:sp>
        <p:nvSpPr>
          <p:cNvPr id="503" name="Freeform 55">
            <a:extLst>
              <a:ext uri="{FF2B5EF4-FFF2-40B4-BE49-F238E27FC236}">
                <a16:creationId xmlns:a16="http://schemas.microsoft.com/office/drawing/2014/main" id="{D43D1CBA-DECD-CE42-8D16-890A21FA8AC1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5" y="2227507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4" name="Freeform 55">
            <a:extLst>
              <a:ext uri="{FF2B5EF4-FFF2-40B4-BE49-F238E27FC236}">
                <a16:creationId xmlns:a16="http://schemas.microsoft.com/office/drawing/2014/main" id="{FB3FFE4C-97DA-4445-BCFE-F67A3FC32CE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2827168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sp>
        <p:nvSpPr>
          <p:cNvPr id="505" name="Freeform 55">
            <a:extLst>
              <a:ext uri="{FF2B5EF4-FFF2-40B4-BE49-F238E27FC236}">
                <a16:creationId xmlns:a16="http://schemas.microsoft.com/office/drawing/2014/main" id="{73B0943B-CAAF-2F41-A02D-C051C944994A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990" y="3422116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s-ES_tradnl"/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02FBB993-D944-41B5-8298-259A229B02CC}"/>
              </a:ext>
            </a:extLst>
          </p:cNvPr>
          <p:cNvSpPr txBox="1"/>
          <p:nvPr/>
        </p:nvSpPr>
        <p:spPr>
          <a:xfrm>
            <a:off x="1419475" y="4231639"/>
            <a:ext cx="9947771" cy="9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sz="2200" dirty="0">
                <a:latin typeface="Oxygen" panose="02000503000000090004" pitchFamily="2" charset="77"/>
                <a:ea typeface="Lato Light" panose="020F0502020204030203" pitchFamily="34" charset="0"/>
                <a:cs typeface="Arima Madurai Light" pitchFamily="2" charset="77"/>
              </a:rPr>
              <a:t>Provides reach features in Watchlist Screening with categories such as Financial Frauds, International Terrorists, Interpole Bans etc.</a:t>
            </a:r>
          </a:p>
        </p:txBody>
      </p:sp>
      <p:sp>
        <p:nvSpPr>
          <p:cNvPr id="70" name="Freeform 55">
            <a:extLst>
              <a:ext uri="{FF2B5EF4-FFF2-40B4-BE49-F238E27FC236}">
                <a16:creationId xmlns:a16="http://schemas.microsoft.com/office/drawing/2014/main" id="{65E72A37-2315-4B4D-A784-86482EB3845D}"/>
              </a:ext>
            </a:extLst>
          </p:cNvPr>
          <p:cNvSpPr>
            <a:spLocks noChangeArrowheads="1"/>
          </p:cNvSpPr>
          <p:nvPr/>
        </p:nvSpPr>
        <p:spPr bwMode="auto">
          <a:xfrm rot="11369540">
            <a:off x="1106872" y="4379042"/>
            <a:ext cx="283226" cy="284583"/>
          </a:xfrm>
          <a:custGeom>
            <a:avLst/>
            <a:gdLst>
              <a:gd name="T0" fmla="*/ 42 w 390"/>
              <a:gd name="T1" fmla="*/ 271 h 391"/>
              <a:gd name="T2" fmla="*/ 42 w 390"/>
              <a:gd name="T3" fmla="*/ 271 h 391"/>
              <a:gd name="T4" fmla="*/ 270 w 390"/>
              <a:gd name="T5" fmla="*/ 348 h 391"/>
              <a:gd name="T6" fmla="*/ 270 w 390"/>
              <a:gd name="T7" fmla="*/ 348 h 391"/>
              <a:gd name="T8" fmla="*/ 347 w 390"/>
              <a:gd name="T9" fmla="*/ 119 h 391"/>
              <a:gd name="T10" fmla="*/ 347 w 390"/>
              <a:gd name="T11" fmla="*/ 119 h 391"/>
              <a:gd name="T12" fmla="*/ 118 w 390"/>
              <a:gd name="T13" fmla="*/ 42 h 391"/>
              <a:gd name="T14" fmla="*/ 118 w 390"/>
              <a:gd name="T15" fmla="*/ 42 h 391"/>
              <a:gd name="T16" fmla="*/ 42 w 390"/>
              <a:gd name="T17" fmla="*/ 27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390" h="391">
                <a:moveTo>
                  <a:pt x="42" y="271"/>
                </a:moveTo>
                <a:lnTo>
                  <a:pt x="42" y="271"/>
                </a:lnTo>
                <a:cubicBezTo>
                  <a:pt x="84" y="356"/>
                  <a:pt x="187" y="390"/>
                  <a:pt x="270" y="348"/>
                </a:cubicBezTo>
                <a:lnTo>
                  <a:pt x="270" y="348"/>
                </a:lnTo>
                <a:cubicBezTo>
                  <a:pt x="355" y="306"/>
                  <a:pt x="389" y="203"/>
                  <a:pt x="347" y="119"/>
                </a:cubicBezTo>
                <a:lnTo>
                  <a:pt x="347" y="119"/>
                </a:lnTo>
                <a:cubicBezTo>
                  <a:pt x="305" y="34"/>
                  <a:pt x="202" y="0"/>
                  <a:pt x="118" y="42"/>
                </a:cubicBezTo>
                <a:lnTo>
                  <a:pt x="118" y="42"/>
                </a:lnTo>
                <a:cubicBezTo>
                  <a:pt x="34" y="84"/>
                  <a:pt x="0" y="187"/>
                  <a:pt x="42" y="271"/>
                </a:cubicBezTo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sz="675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136728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60C170A5-2BCC-1641-AC0F-97230E222901}"/>
              </a:ext>
            </a:extLst>
          </p:cNvPr>
          <p:cNvSpPr txBox="1"/>
          <p:nvPr/>
        </p:nvSpPr>
        <p:spPr>
          <a:xfrm>
            <a:off x="997165" y="991284"/>
            <a:ext cx="5607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tx2"/>
                </a:solidFill>
                <a:latin typeface="Oxygen" panose="02000503000000090004" pitchFamily="2" charset="77"/>
                <a:ea typeface="Nunito Bold" charset="0"/>
                <a:cs typeface="Mukta SemiBold" panose="020B0000000000000000" pitchFamily="34" charset="77"/>
              </a:rPr>
              <a:t>Software Building Approach</a:t>
            </a: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B5F2E0CB-D53B-5240-8F57-735557A40419}"/>
              </a:ext>
            </a:extLst>
          </p:cNvPr>
          <p:cNvGrpSpPr/>
          <p:nvPr/>
        </p:nvGrpSpPr>
        <p:grpSpPr>
          <a:xfrm>
            <a:off x="-1389153" y="-5302361"/>
            <a:ext cx="17041188" cy="6786207"/>
            <a:chOff x="-1389153" y="-5087209"/>
            <a:chExt cx="17041188" cy="6786207"/>
          </a:xfrm>
        </p:grpSpPr>
        <p:sp>
          <p:nvSpPr>
            <p:cNvPr id="507" name="Freeform 3">
              <a:extLst>
                <a:ext uri="{FF2B5EF4-FFF2-40B4-BE49-F238E27FC236}">
                  <a16:creationId xmlns:a16="http://schemas.microsoft.com/office/drawing/2014/main" id="{68C49880-C1AF-5846-885E-CFFE1249C4F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8" name="Freeform 4">
              <a:extLst>
                <a:ext uri="{FF2B5EF4-FFF2-40B4-BE49-F238E27FC236}">
                  <a16:creationId xmlns:a16="http://schemas.microsoft.com/office/drawing/2014/main" id="{871AA898-07DE-D84B-AF1F-358B7F6011C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09" name="Freeform 5">
              <a:extLst>
                <a:ext uri="{FF2B5EF4-FFF2-40B4-BE49-F238E27FC236}">
                  <a16:creationId xmlns:a16="http://schemas.microsoft.com/office/drawing/2014/main" id="{12E4A49A-7C7C-CE4F-B992-09183ED32E5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0" name="Freeform 6">
              <a:extLst>
                <a:ext uri="{FF2B5EF4-FFF2-40B4-BE49-F238E27FC236}">
                  <a16:creationId xmlns:a16="http://schemas.microsoft.com/office/drawing/2014/main" id="{A246C4A9-105C-994F-B64F-481EC61FB74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1" name="Freeform 7">
              <a:extLst>
                <a:ext uri="{FF2B5EF4-FFF2-40B4-BE49-F238E27FC236}">
                  <a16:creationId xmlns:a16="http://schemas.microsoft.com/office/drawing/2014/main" id="{EBFF0BA6-E53C-2A41-9A90-EC04EB9D62A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2" name="Freeform 8">
              <a:extLst>
                <a:ext uri="{FF2B5EF4-FFF2-40B4-BE49-F238E27FC236}">
                  <a16:creationId xmlns:a16="http://schemas.microsoft.com/office/drawing/2014/main" id="{5AE0555F-BB8E-D043-8191-327008D3307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3" name="Freeform 9">
              <a:extLst>
                <a:ext uri="{FF2B5EF4-FFF2-40B4-BE49-F238E27FC236}">
                  <a16:creationId xmlns:a16="http://schemas.microsoft.com/office/drawing/2014/main" id="{30907D9F-6917-724E-BC17-E6991A7C2A7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4" name="Freeform 10">
              <a:extLst>
                <a:ext uri="{FF2B5EF4-FFF2-40B4-BE49-F238E27FC236}">
                  <a16:creationId xmlns:a16="http://schemas.microsoft.com/office/drawing/2014/main" id="{51E40DD4-4D3D-BA42-8991-7A3F399EC1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5" name="Freeform 11">
              <a:extLst>
                <a:ext uri="{FF2B5EF4-FFF2-40B4-BE49-F238E27FC236}">
                  <a16:creationId xmlns:a16="http://schemas.microsoft.com/office/drawing/2014/main" id="{B0112BF8-034E-6C49-8FB5-E2E323B8CF1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6" name="Freeform 12">
              <a:extLst>
                <a:ext uri="{FF2B5EF4-FFF2-40B4-BE49-F238E27FC236}">
                  <a16:creationId xmlns:a16="http://schemas.microsoft.com/office/drawing/2014/main" id="{FDE3C800-FD92-7746-B7C2-991287FF3C8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7" name="Freeform 13">
              <a:extLst>
                <a:ext uri="{FF2B5EF4-FFF2-40B4-BE49-F238E27FC236}">
                  <a16:creationId xmlns:a16="http://schemas.microsoft.com/office/drawing/2014/main" id="{60113F37-E2A3-C846-8796-2D600BF8B58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8" name="Freeform 14">
              <a:extLst>
                <a:ext uri="{FF2B5EF4-FFF2-40B4-BE49-F238E27FC236}">
                  <a16:creationId xmlns:a16="http://schemas.microsoft.com/office/drawing/2014/main" id="{61784D16-2FF5-AD40-9FD6-1637B423423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19" name="Freeform 15">
              <a:extLst>
                <a:ext uri="{FF2B5EF4-FFF2-40B4-BE49-F238E27FC236}">
                  <a16:creationId xmlns:a16="http://schemas.microsoft.com/office/drawing/2014/main" id="{9142CC38-B248-114F-A2CE-3F1F07193D15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0" name="Freeform 16">
              <a:extLst>
                <a:ext uri="{FF2B5EF4-FFF2-40B4-BE49-F238E27FC236}">
                  <a16:creationId xmlns:a16="http://schemas.microsoft.com/office/drawing/2014/main" id="{CF38FB13-171B-0A4B-BBA1-8E0521F02C4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1" name="Freeform 17">
              <a:extLst>
                <a:ext uri="{FF2B5EF4-FFF2-40B4-BE49-F238E27FC236}">
                  <a16:creationId xmlns:a16="http://schemas.microsoft.com/office/drawing/2014/main" id="{0780EA86-E9FE-3047-B483-1683B5CF34E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2" name="Freeform 18">
              <a:extLst>
                <a:ext uri="{FF2B5EF4-FFF2-40B4-BE49-F238E27FC236}">
                  <a16:creationId xmlns:a16="http://schemas.microsoft.com/office/drawing/2014/main" id="{3741A844-B3D7-E243-A9E1-71982D3EE3F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3" name="Freeform 19">
              <a:extLst>
                <a:ext uri="{FF2B5EF4-FFF2-40B4-BE49-F238E27FC236}">
                  <a16:creationId xmlns:a16="http://schemas.microsoft.com/office/drawing/2014/main" id="{33D26FDA-AB89-8743-A831-0002A11DFF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4" name="Freeform 20">
              <a:extLst>
                <a:ext uri="{FF2B5EF4-FFF2-40B4-BE49-F238E27FC236}">
                  <a16:creationId xmlns:a16="http://schemas.microsoft.com/office/drawing/2014/main" id="{BC4B0EBE-D107-654B-9808-367DC7CACB6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5" name="Freeform 21">
              <a:extLst>
                <a:ext uri="{FF2B5EF4-FFF2-40B4-BE49-F238E27FC236}">
                  <a16:creationId xmlns:a16="http://schemas.microsoft.com/office/drawing/2014/main" id="{1D8F576F-63E2-604C-A86D-58CA71E2700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6" name="Freeform 22">
              <a:extLst>
                <a:ext uri="{FF2B5EF4-FFF2-40B4-BE49-F238E27FC236}">
                  <a16:creationId xmlns:a16="http://schemas.microsoft.com/office/drawing/2014/main" id="{A2888D10-9031-7046-BAB9-D3A2DF6E94C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7" name="Freeform 23">
              <a:extLst>
                <a:ext uri="{FF2B5EF4-FFF2-40B4-BE49-F238E27FC236}">
                  <a16:creationId xmlns:a16="http://schemas.microsoft.com/office/drawing/2014/main" id="{BD8638EB-06DB-D94E-BEFD-2A8D9A1502D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8" name="Freeform 25">
              <a:extLst>
                <a:ext uri="{FF2B5EF4-FFF2-40B4-BE49-F238E27FC236}">
                  <a16:creationId xmlns:a16="http://schemas.microsoft.com/office/drawing/2014/main" id="{E24C6B76-767F-2C43-9FF0-F4A4D63B0DA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29" name="Freeform 26">
              <a:extLst>
                <a:ext uri="{FF2B5EF4-FFF2-40B4-BE49-F238E27FC236}">
                  <a16:creationId xmlns:a16="http://schemas.microsoft.com/office/drawing/2014/main" id="{3F864E76-F4EB-DF4C-8830-C44B80B14C2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0" name="Freeform 27">
              <a:extLst>
                <a:ext uri="{FF2B5EF4-FFF2-40B4-BE49-F238E27FC236}">
                  <a16:creationId xmlns:a16="http://schemas.microsoft.com/office/drawing/2014/main" id="{79916C67-CFB6-5C48-92CD-303C9A42FA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1" name="Freeform 28">
              <a:extLst>
                <a:ext uri="{FF2B5EF4-FFF2-40B4-BE49-F238E27FC236}">
                  <a16:creationId xmlns:a16="http://schemas.microsoft.com/office/drawing/2014/main" id="{C7C1F754-B351-CB4B-BCF3-00FE1AFCE51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2" name="Freeform 29">
              <a:extLst>
                <a:ext uri="{FF2B5EF4-FFF2-40B4-BE49-F238E27FC236}">
                  <a16:creationId xmlns:a16="http://schemas.microsoft.com/office/drawing/2014/main" id="{3C15A267-C96F-BF49-9F5C-0F08BC3FEAD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3" name="Freeform 4">
              <a:extLst>
                <a:ext uri="{FF2B5EF4-FFF2-40B4-BE49-F238E27FC236}">
                  <a16:creationId xmlns:a16="http://schemas.microsoft.com/office/drawing/2014/main" id="{BA400941-CC64-2D4A-B2D3-924A9EF4981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34" name="Freeform 6">
              <a:extLst>
                <a:ext uri="{FF2B5EF4-FFF2-40B4-BE49-F238E27FC236}">
                  <a16:creationId xmlns:a16="http://schemas.microsoft.com/office/drawing/2014/main" id="{819EBB2F-CC3A-CA4E-8EB5-F8233EDC486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535" name="Group 534">
            <a:extLst>
              <a:ext uri="{FF2B5EF4-FFF2-40B4-BE49-F238E27FC236}">
                <a16:creationId xmlns:a16="http://schemas.microsoft.com/office/drawing/2014/main" id="{03CB7574-BB19-334D-9EDF-5371895580AC}"/>
              </a:ext>
            </a:extLst>
          </p:cNvPr>
          <p:cNvGrpSpPr/>
          <p:nvPr/>
        </p:nvGrpSpPr>
        <p:grpSpPr>
          <a:xfrm>
            <a:off x="-2422178" y="5352757"/>
            <a:ext cx="14922466" cy="4506760"/>
            <a:chOff x="-2422178" y="5261733"/>
            <a:chExt cx="14922466" cy="4506760"/>
          </a:xfrm>
        </p:grpSpPr>
        <p:grpSp>
          <p:nvGrpSpPr>
            <p:cNvPr id="536" name="Group 535">
              <a:extLst>
                <a:ext uri="{FF2B5EF4-FFF2-40B4-BE49-F238E27FC236}">
                  <a16:creationId xmlns:a16="http://schemas.microsoft.com/office/drawing/2014/main" id="{5460AD15-3B44-AA4F-94B7-42CB01164821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538" name="Freeform 30">
                <a:extLst>
                  <a:ext uri="{FF2B5EF4-FFF2-40B4-BE49-F238E27FC236}">
                    <a16:creationId xmlns:a16="http://schemas.microsoft.com/office/drawing/2014/main" id="{3762169C-A7E3-EE41-8E99-E051135957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39" name="Freeform 31">
                <a:extLst>
                  <a:ext uri="{FF2B5EF4-FFF2-40B4-BE49-F238E27FC236}">
                    <a16:creationId xmlns:a16="http://schemas.microsoft.com/office/drawing/2014/main" id="{67A0C481-49DC-8740-9C59-40A3B050B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0" name="Freeform 32">
                <a:extLst>
                  <a:ext uri="{FF2B5EF4-FFF2-40B4-BE49-F238E27FC236}">
                    <a16:creationId xmlns:a16="http://schemas.microsoft.com/office/drawing/2014/main" id="{86D0C54D-8E77-4147-8D61-989FD86438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1" name="Freeform 33">
                <a:extLst>
                  <a:ext uri="{FF2B5EF4-FFF2-40B4-BE49-F238E27FC236}">
                    <a16:creationId xmlns:a16="http://schemas.microsoft.com/office/drawing/2014/main" id="{8B08CD4A-0449-6C44-BCBC-659DB4441B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2" name="Freeform 34">
                <a:extLst>
                  <a:ext uri="{FF2B5EF4-FFF2-40B4-BE49-F238E27FC236}">
                    <a16:creationId xmlns:a16="http://schemas.microsoft.com/office/drawing/2014/main" id="{57FC8D09-69D5-E14E-8030-266E3DEB05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3" name="Freeform 35">
                <a:extLst>
                  <a:ext uri="{FF2B5EF4-FFF2-40B4-BE49-F238E27FC236}">
                    <a16:creationId xmlns:a16="http://schemas.microsoft.com/office/drawing/2014/main" id="{629C2F51-8DF9-CE46-B632-708BBAAFF4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4" name="Freeform 36">
                <a:extLst>
                  <a:ext uri="{FF2B5EF4-FFF2-40B4-BE49-F238E27FC236}">
                    <a16:creationId xmlns:a16="http://schemas.microsoft.com/office/drawing/2014/main" id="{75302400-DC0B-684E-AA86-531F5A64D3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5" name="Freeform 37">
                <a:extLst>
                  <a:ext uri="{FF2B5EF4-FFF2-40B4-BE49-F238E27FC236}">
                    <a16:creationId xmlns:a16="http://schemas.microsoft.com/office/drawing/2014/main" id="{AB52234A-503A-4047-8C65-2FA978BD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6" name="Freeform 38">
                <a:extLst>
                  <a:ext uri="{FF2B5EF4-FFF2-40B4-BE49-F238E27FC236}">
                    <a16:creationId xmlns:a16="http://schemas.microsoft.com/office/drawing/2014/main" id="{E9DA5DD3-5AD6-CC4F-B869-EC7A50860A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7" name="Freeform 39">
                <a:extLst>
                  <a:ext uri="{FF2B5EF4-FFF2-40B4-BE49-F238E27FC236}">
                    <a16:creationId xmlns:a16="http://schemas.microsoft.com/office/drawing/2014/main" id="{A2A9DDBF-687D-CC48-9116-A4B2CA5A1E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8" name="Freeform 40">
                <a:extLst>
                  <a:ext uri="{FF2B5EF4-FFF2-40B4-BE49-F238E27FC236}">
                    <a16:creationId xmlns:a16="http://schemas.microsoft.com/office/drawing/2014/main" id="{1A8BEC48-F08E-6044-9B5F-E8801CE806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49" name="Freeform 41">
                <a:extLst>
                  <a:ext uri="{FF2B5EF4-FFF2-40B4-BE49-F238E27FC236}">
                    <a16:creationId xmlns:a16="http://schemas.microsoft.com/office/drawing/2014/main" id="{378D740B-E02A-3441-BDAD-44510126A9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0" name="Freeform 42">
                <a:extLst>
                  <a:ext uri="{FF2B5EF4-FFF2-40B4-BE49-F238E27FC236}">
                    <a16:creationId xmlns:a16="http://schemas.microsoft.com/office/drawing/2014/main" id="{D71C8426-D1E6-D048-AD5F-21739834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1" name="Freeform 43">
                <a:extLst>
                  <a:ext uri="{FF2B5EF4-FFF2-40B4-BE49-F238E27FC236}">
                    <a16:creationId xmlns:a16="http://schemas.microsoft.com/office/drawing/2014/main" id="{BF52C4DF-8F4D-D04F-8AA6-B9438C2D2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2" name="Freeform 44">
                <a:extLst>
                  <a:ext uri="{FF2B5EF4-FFF2-40B4-BE49-F238E27FC236}">
                    <a16:creationId xmlns:a16="http://schemas.microsoft.com/office/drawing/2014/main" id="{B2B8B1EC-B681-8E47-BBB1-85DE06097B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3" name="Freeform 45">
                <a:extLst>
                  <a:ext uri="{FF2B5EF4-FFF2-40B4-BE49-F238E27FC236}">
                    <a16:creationId xmlns:a16="http://schemas.microsoft.com/office/drawing/2014/main" id="{EE8F38E7-309D-7644-A934-8481559DF0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4" name="Freeform 46">
                <a:extLst>
                  <a:ext uri="{FF2B5EF4-FFF2-40B4-BE49-F238E27FC236}">
                    <a16:creationId xmlns:a16="http://schemas.microsoft.com/office/drawing/2014/main" id="{29FB99B7-21FE-334F-92EA-857370FBAD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5" name="Freeform 47">
                <a:extLst>
                  <a:ext uri="{FF2B5EF4-FFF2-40B4-BE49-F238E27FC236}">
                    <a16:creationId xmlns:a16="http://schemas.microsoft.com/office/drawing/2014/main" id="{9471C1A6-17B2-8649-8737-FEF41A327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6" name="Freeform 48">
                <a:extLst>
                  <a:ext uri="{FF2B5EF4-FFF2-40B4-BE49-F238E27FC236}">
                    <a16:creationId xmlns:a16="http://schemas.microsoft.com/office/drawing/2014/main" id="{44DFCC26-9CE4-5B47-8491-AE6C953276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7" name="Freeform 49">
                <a:extLst>
                  <a:ext uri="{FF2B5EF4-FFF2-40B4-BE49-F238E27FC236}">
                    <a16:creationId xmlns:a16="http://schemas.microsoft.com/office/drawing/2014/main" id="{BB087F42-2681-E34A-9A31-AF8BE70FE0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8" name="Freeform 50">
                <a:extLst>
                  <a:ext uri="{FF2B5EF4-FFF2-40B4-BE49-F238E27FC236}">
                    <a16:creationId xmlns:a16="http://schemas.microsoft.com/office/drawing/2014/main" id="{2D57F1FB-CED1-AF43-B28C-56A4D99796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59" name="Freeform 51">
                <a:extLst>
                  <a:ext uri="{FF2B5EF4-FFF2-40B4-BE49-F238E27FC236}">
                    <a16:creationId xmlns:a16="http://schemas.microsoft.com/office/drawing/2014/main" id="{ED834128-A1DF-7A44-9440-2B3C41296C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0" name="Freeform 52">
                <a:extLst>
                  <a:ext uri="{FF2B5EF4-FFF2-40B4-BE49-F238E27FC236}">
                    <a16:creationId xmlns:a16="http://schemas.microsoft.com/office/drawing/2014/main" id="{075880BB-CC3A-A844-9704-1507530409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1" name="Freeform 53">
                <a:extLst>
                  <a:ext uri="{FF2B5EF4-FFF2-40B4-BE49-F238E27FC236}">
                    <a16:creationId xmlns:a16="http://schemas.microsoft.com/office/drawing/2014/main" id="{F9915E83-570E-774A-BC83-DF9B7E7915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2" name="Freeform 54">
                <a:extLst>
                  <a:ext uri="{FF2B5EF4-FFF2-40B4-BE49-F238E27FC236}">
                    <a16:creationId xmlns:a16="http://schemas.microsoft.com/office/drawing/2014/main" id="{F31C550B-960C-7B45-9A30-56E58C8FD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3" name="Freeform 55">
                <a:extLst>
                  <a:ext uri="{FF2B5EF4-FFF2-40B4-BE49-F238E27FC236}">
                    <a16:creationId xmlns:a16="http://schemas.microsoft.com/office/drawing/2014/main" id="{A109251A-0C81-E544-9EAC-4EC1B6DD7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4" name="Freeform 56">
                <a:extLst>
                  <a:ext uri="{FF2B5EF4-FFF2-40B4-BE49-F238E27FC236}">
                    <a16:creationId xmlns:a16="http://schemas.microsoft.com/office/drawing/2014/main" id="{2BBEE1EB-54D7-F64C-B9D4-79CEAB0D4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565" name="Freeform 45">
                <a:extLst>
                  <a:ext uri="{FF2B5EF4-FFF2-40B4-BE49-F238E27FC236}">
                    <a16:creationId xmlns:a16="http://schemas.microsoft.com/office/drawing/2014/main" id="{E42DD1F6-BC90-7B45-98A2-9255312B57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537" name="Freeform 31">
              <a:extLst>
                <a:ext uri="{FF2B5EF4-FFF2-40B4-BE49-F238E27FC236}">
                  <a16:creationId xmlns:a16="http://schemas.microsoft.com/office/drawing/2014/main" id="{75B5EA0E-5A28-2F42-B9B0-F5CD1A9343E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737B9B3-5E08-4C3B-A026-27543020D0C3}"/>
              </a:ext>
            </a:extLst>
          </p:cNvPr>
          <p:cNvGrpSpPr/>
          <p:nvPr/>
        </p:nvGrpSpPr>
        <p:grpSpPr>
          <a:xfrm>
            <a:off x="2870870" y="2327842"/>
            <a:ext cx="2542412" cy="2552582"/>
            <a:chOff x="1850294" y="2953532"/>
            <a:chExt cx="2542412" cy="255258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774DB52-C546-4378-AFE4-8F6445A785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50294" y="2953532"/>
              <a:ext cx="2542412" cy="2552582"/>
            </a:xfrm>
            <a:prstGeom prst="ellipse">
              <a:avLst/>
            </a:prstGeom>
            <a:ln w="190500" cap="rnd">
              <a:solidFill>
                <a:srgbClr val="C8C6BD"/>
              </a:solidFill>
              <a:prstDash val="solid"/>
            </a:ln>
            <a:effectLst>
              <a:outerShdw blurRad="127000" algn="bl" rotWithShape="0">
                <a:srgbClr val="000000"/>
              </a:outerShdw>
            </a:effectLst>
            <a:scene3d>
              <a:camera prst="perspectiveFront" fov="5400000"/>
              <a:lightRig rig="threePt" dir="t">
                <a:rot lat="0" lon="0" rev="19200000"/>
              </a:lightRig>
            </a:scene3d>
            <a:sp3d extrusionH="25400">
              <a:bevelT w="304800" h="152400" prst="hardEdge"/>
              <a:extrusionClr>
                <a:srgbClr val="000000"/>
              </a:extrusionClr>
            </a:sp3d>
          </p:spPr>
        </p:pic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5E46DFE-A344-4C4F-AEE0-8EBC0494F673}"/>
                </a:ext>
              </a:extLst>
            </p:cNvPr>
            <p:cNvSpPr txBox="1"/>
            <p:nvPr/>
          </p:nvSpPr>
          <p:spPr>
            <a:xfrm>
              <a:off x="2635683" y="3815287"/>
              <a:ext cx="983543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chemeClr val="tx2"/>
                  </a:solidFill>
                  <a:latin typeface="Oxygen" panose="02000503000000090004" pitchFamily="2" charset="77"/>
                  <a:ea typeface="Nunito Bold" charset="0"/>
                  <a:cs typeface="Mukta SemiBold" panose="020B0000000000000000" pitchFamily="34" charset="77"/>
                </a:rPr>
                <a:t>Agile Software Development Life Cycle</a:t>
              </a:r>
            </a:p>
          </p:txBody>
        </p:sp>
      </p:grpSp>
      <p:pic>
        <p:nvPicPr>
          <p:cNvPr id="9" name="Picture 8">
            <a:hlinkClick r:id="rId4"/>
            <a:extLst>
              <a:ext uri="{FF2B5EF4-FFF2-40B4-BE49-F238E27FC236}">
                <a16:creationId xmlns:a16="http://schemas.microsoft.com/office/drawing/2014/main" id="{53C13F34-AD70-41CE-91FA-46BF4B07D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8720" y="2595494"/>
            <a:ext cx="3056535" cy="1950097"/>
          </a:xfrm>
          <a:prstGeom prst="roundRect">
            <a:avLst>
              <a:gd name="adj" fmla="val 4715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1764030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Arc 23"/>
          <p:cNvSpPr/>
          <p:nvPr/>
        </p:nvSpPr>
        <p:spPr>
          <a:xfrm rot="10800000">
            <a:off x="2398870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5" name="Arc 24"/>
          <p:cNvSpPr/>
          <p:nvPr/>
        </p:nvSpPr>
        <p:spPr>
          <a:xfrm>
            <a:off x="3753278" y="2100756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27" name="Arc 26"/>
          <p:cNvSpPr/>
          <p:nvPr/>
        </p:nvSpPr>
        <p:spPr>
          <a:xfrm rot="10800000">
            <a:off x="5107686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3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37" name="Arc 36"/>
          <p:cNvSpPr/>
          <p:nvPr/>
        </p:nvSpPr>
        <p:spPr>
          <a:xfrm>
            <a:off x="6462091" y="2114008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1" name="Arc 40"/>
          <p:cNvSpPr/>
          <p:nvPr/>
        </p:nvSpPr>
        <p:spPr>
          <a:xfrm rot="10800000">
            <a:off x="7816498" y="3572793"/>
            <a:ext cx="1997391" cy="1997395"/>
          </a:xfrm>
          <a:prstGeom prst="arc">
            <a:avLst>
              <a:gd name="adj1" fmla="val 7914138"/>
              <a:gd name="adj2" fmla="val 2868450"/>
            </a:avLst>
          </a:prstGeom>
          <a:ln w="88900" cap="rnd">
            <a:solidFill>
              <a:schemeClr val="accent5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2" name="Oval 41"/>
          <p:cNvSpPr/>
          <p:nvPr/>
        </p:nvSpPr>
        <p:spPr>
          <a:xfrm rot="10800000">
            <a:off x="8400568" y="5127589"/>
            <a:ext cx="829253" cy="829253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3" name="Oval 42"/>
          <p:cNvSpPr/>
          <p:nvPr/>
        </p:nvSpPr>
        <p:spPr>
          <a:xfrm rot="10800000">
            <a:off x="7046161" y="1699381"/>
            <a:ext cx="829253" cy="829253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65107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4" name="Oval 43"/>
          <p:cNvSpPr/>
          <p:nvPr/>
        </p:nvSpPr>
        <p:spPr>
          <a:xfrm rot="10800000">
            <a:off x="5691755" y="5127589"/>
            <a:ext cx="829253" cy="829253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5" name="Oval 44"/>
          <p:cNvSpPr/>
          <p:nvPr/>
        </p:nvSpPr>
        <p:spPr>
          <a:xfrm rot="10800000">
            <a:off x="4337347" y="1686129"/>
            <a:ext cx="829253" cy="829253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46" name="Oval 45"/>
          <p:cNvSpPr/>
          <p:nvPr/>
        </p:nvSpPr>
        <p:spPr>
          <a:xfrm rot="10800000">
            <a:off x="2982939" y="5127589"/>
            <a:ext cx="829253" cy="829253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2833" tIns="118841" rIns="0" bIns="0" rtlCol="0" anchor="ctr"/>
          <a:lstStyle/>
          <a:p>
            <a:pPr algn="ctr"/>
            <a:endParaRPr lang="en-US" sz="3199" b="1" dirty="0">
              <a:solidFill>
                <a:schemeClr val="tx2"/>
              </a:solidFill>
              <a:latin typeface="Roboto Bold" charset="0"/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5477547" y="4073803"/>
            <a:ext cx="1233030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Online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Payment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via Stripe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678612" y="2967523"/>
            <a:ext cx="1995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Fired a mail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Download Invoice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Download Data file</a:t>
            </a:r>
          </a:p>
        </p:txBody>
      </p:sp>
      <p:sp>
        <p:nvSpPr>
          <p:cNvPr id="55" name="Rectangle 54"/>
          <p:cNvSpPr/>
          <p:nvPr/>
        </p:nvSpPr>
        <p:spPr>
          <a:xfrm>
            <a:off x="6691098" y="2594467"/>
            <a:ext cx="1632113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Order Placed</a:t>
            </a:r>
          </a:p>
        </p:txBody>
      </p:sp>
      <p:sp>
        <p:nvSpPr>
          <p:cNvPr id="59" name="Rectangle 58"/>
          <p:cNvSpPr/>
          <p:nvPr/>
        </p:nvSpPr>
        <p:spPr>
          <a:xfrm>
            <a:off x="3881122" y="2504817"/>
            <a:ext cx="1722395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Shop for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Customs Data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Web Services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057293" y="3905034"/>
            <a:ext cx="1519327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My Account</a:t>
            </a:r>
          </a:p>
        </p:txBody>
      </p:sp>
      <p:sp>
        <p:nvSpPr>
          <p:cNvPr id="63" name="Rectangle 62"/>
          <p:cNvSpPr/>
          <p:nvPr/>
        </p:nvSpPr>
        <p:spPr>
          <a:xfrm>
            <a:off x="2585882" y="3984810"/>
            <a:ext cx="1528624" cy="10618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Customer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Login and</a:t>
            </a:r>
          </a:p>
          <a:p>
            <a:pPr algn="ctr"/>
            <a:r>
              <a:rPr lang="en-US" sz="2100" b="1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</a:rPr>
              <a:t>Registration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D36F0B4-8937-FF49-90F3-EECC057A65FD}"/>
              </a:ext>
            </a:extLst>
          </p:cNvPr>
          <p:cNvSpPr>
            <a:spLocks/>
          </p:cNvSpPr>
          <p:nvPr/>
        </p:nvSpPr>
        <p:spPr bwMode="auto">
          <a:xfrm>
            <a:off x="3724081" y="797814"/>
            <a:ext cx="4743863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/>
            <a:r>
              <a:rPr lang="en-US" sz="4000" b="1" spc="150" dirty="0">
                <a:solidFill>
                  <a:schemeClr val="tx2"/>
                </a:solidFill>
                <a:latin typeface="Oxygen" panose="02000503000000090004" pitchFamily="2" charset="77"/>
                <a:ea typeface="Roboto" charset="0"/>
                <a:cs typeface="Poppins" pitchFamily="2" charset="77"/>
                <a:sym typeface="Bebas Neue" charset="0"/>
              </a:rPr>
              <a:t>System Process Flow</a:t>
            </a:r>
            <a:endParaRPr lang="en-US" sz="4000" b="1" spc="150" dirty="0">
              <a:solidFill>
                <a:schemeClr val="accent2"/>
              </a:solidFill>
              <a:latin typeface="Oxygen" panose="02000503000000090004" pitchFamily="2" charset="77"/>
              <a:ea typeface="Roboto" charset="0"/>
              <a:cs typeface="Poppins" pitchFamily="2" charset="77"/>
              <a:sym typeface="Bebas Neue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6725B27-86B6-094D-9B78-7BC2B002E5B1}"/>
              </a:ext>
            </a:extLst>
          </p:cNvPr>
          <p:cNvGrpSpPr/>
          <p:nvPr/>
        </p:nvGrpSpPr>
        <p:grpSpPr>
          <a:xfrm>
            <a:off x="-1389153" y="-5444255"/>
            <a:ext cx="17041188" cy="6786207"/>
            <a:chOff x="-1389153" y="-5087209"/>
            <a:chExt cx="17041188" cy="6786207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EE3708FB-2080-0645-AD67-25568266187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50015" y="-4753672"/>
              <a:ext cx="8294049" cy="4467776"/>
            </a:xfrm>
            <a:custGeom>
              <a:avLst/>
              <a:gdLst>
                <a:gd name="T0" fmla="*/ 42 w 8039"/>
                <a:gd name="T1" fmla="*/ 4213 h 4331"/>
                <a:gd name="T2" fmla="*/ 42 w 8039"/>
                <a:gd name="T3" fmla="*/ 4213 h 4331"/>
                <a:gd name="T4" fmla="*/ 273 w 8039"/>
                <a:gd name="T5" fmla="*/ 4287 h 4331"/>
                <a:gd name="T6" fmla="*/ 7920 w 8039"/>
                <a:gd name="T7" fmla="*/ 347 h 4331"/>
                <a:gd name="T8" fmla="*/ 7920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2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2" y="4213"/>
                  </a:moveTo>
                  <a:lnTo>
                    <a:pt x="42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2" y="4026"/>
                    <a:pt x="0" y="4129"/>
                    <a:pt x="42" y="4213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1" name="Freeform 4">
              <a:extLst>
                <a:ext uri="{FF2B5EF4-FFF2-40B4-BE49-F238E27FC236}">
                  <a16:creationId xmlns:a16="http://schemas.microsoft.com/office/drawing/2014/main" id="{F80CC9F3-99EF-E344-8765-78141F5C3D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389153" y="-1317645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4449BECB-997F-CD44-89C9-3AA5B8A0E4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37530" y="-5000151"/>
              <a:ext cx="8294049" cy="4467776"/>
            </a:xfrm>
            <a:custGeom>
              <a:avLst/>
              <a:gdLst>
                <a:gd name="T0" fmla="*/ 42 w 8038"/>
                <a:gd name="T1" fmla="*/ 4214 h 4332"/>
                <a:gd name="T2" fmla="*/ 42 w 8038"/>
                <a:gd name="T3" fmla="*/ 4214 h 4332"/>
                <a:gd name="T4" fmla="*/ 273 w 8038"/>
                <a:gd name="T5" fmla="*/ 4288 h 4332"/>
                <a:gd name="T6" fmla="*/ 7920 w 8038"/>
                <a:gd name="T7" fmla="*/ 347 h 4332"/>
                <a:gd name="T8" fmla="*/ 7920 w 8038"/>
                <a:gd name="T9" fmla="*/ 347 h 4332"/>
                <a:gd name="T10" fmla="*/ 7994 w 8038"/>
                <a:gd name="T11" fmla="*/ 117 h 4332"/>
                <a:gd name="T12" fmla="*/ 7994 w 8038"/>
                <a:gd name="T13" fmla="*/ 117 h 4332"/>
                <a:gd name="T14" fmla="*/ 7764 w 8038"/>
                <a:gd name="T15" fmla="*/ 43 h 4332"/>
                <a:gd name="T16" fmla="*/ 117 w 8038"/>
                <a:gd name="T17" fmla="*/ 3984 h 4332"/>
                <a:gd name="T18" fmla="*/ 117 w 8038"/>
                <a:gd name="T19" fmla="*/ 3984 h 4332"/>
                <a:gd name="T20" fmla="*/ 42 w 8038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8" h="4332">
                  <a:moveTo>
                    <a:pt x="42" y="4214"/>
                  </a:moveTo>
                  <a:lnTo>
                    <a:pt x="42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0" y="347"/>
                  </a:lnTo>
                  <a:lnTo>
                    <a:pt x="7920" y="347"/>
                  </a:lnTo>
                  <a:cubicBezTo>
                    <a:pt x="8004" y="304"/>
                    <a:pt x="8037" y="201"/>
                    <a:pt x="7994" y="117"/>
                  </a:cubicBezTo>
                  <a:lnTo>
                    <a:pt x="7994" y="117"/>
                  </a:lnTo>
                  <a:cubicBezTo>
                    <a:pt x="7951" y="33"/>
                    <a:pt x="7847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2" y="4027"/>
                    <a:pt x="0" y="4130"/>
                    <a:pt x="42" y="421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3" name="Freeform 6">
              <a:extLst>
                <a:ext uri="{FF2B5EF4-FFF2-40B4-BE49-F238E27FC236}">
                  <a16:creationId xmlns:a16="http://schemas.microsoft.com/office/drawing/2014/main" id="{F44389E9-CD06-854A-9957-2A5D5757374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736452" y="-1431588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4" name="Freeform 7">
              <a:extLst>
                <a:ext uri="{FF2B5EF4-FFF2-40B4-BE49-F238E27FC236}">
                  <a16:creationId xmlns:a16="http://schemas.microsoft.com/office/drawing/2014/main" id="{1FC991D0-E5E8-E34A-9731-062EC7EA6BA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283071" y="-1170249"/>
              <a:ext cx="404919" cy="404919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8 w 391"/>
                <a:gd name="T9" fmla="*/ 116 h 391"/>
                <a:gd name="T10" fmla="*/ 348 w 391"/>
                <a:gd name="T11" fmla="*/ 116 h 391"/>
                <a:gd name="T12" fmla="*/ 117 w 391"/>
                <a:gd name="T13" fmla="*/ 42 h 391"/>
                <a:gd name="T14" fmla="*/ 117 w 391"/>
                <a:gd name="T15" fmla="*/ 42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89" y="390"/>
                    <a:pt x="273" y="347"/>
                  </a:cubicBezTo>
                  <a:lnTo>
                    <a:pt x="273" y="347"/>
                  </a:lnTo>
                  <a:cubicBezTo>
                    <a:pt x="358" y="303"/>
                    <a:pt x="390" y="200"/>
                    <a:pt x="348" y="116"/>
                  </a:cubicBezTo>
                  <a:lnTo>
                    <a:pt x="348" y="116"/>
                  </a:lnTo>
                  <a:cubicBezTo>
                    <a:pt x="304" y="32"/>
                    <a:pt x="201" y="0"/>
                    <a:pt x="117" y="42"/>
                  </a:cubicBezTo>
                  <a:lnTo>
                    <a:pt x="117" y="42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5" name="Freeform 8">
              <a:extLst>
                <a:ext uri="{FF2B5EF4-FFF2-40B4-BE49-F238E27FC236}">
                  <a16:creationId xmlns:a16="http://schemas.microsoft.com/office/drawing/2014/main" id="{7B1466C1-52E3-8243-896D-EDC4820683E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878639" y="-4511962"/>
              <a:ext cx="404919" cy="404922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6 w 391"/>
                <a:gd name="T13" fmla="*/ 44 h 392"/>
                <a:gd name="T14" fmla="*/ 116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6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5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0" y="0"/>
                    <a:pt x="116" y="44"/>
                  </a:cubicBezTo>
                  <a:lnTo>
                    <a:pt x="116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6" name="Freeform 9">
              <a:extLst>
                <a:ext uri="{FF2B5EF4-FFF2-40B4-BE49-F238E27FC236}">
                  <a16:creationId xmlns:a16="http://schemas.microsoft.com/office/drawing/2014/main" id="{C8D36E3D-52D3-354A-8F4E-3874499DECC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0380" y="-3402997"/>
              <a:ext cx="8294049" cy="4467776"/>
            </a:xfrm>
            <a:custGeom>
              <a:avLst/>
              <a:gdLst>
                <a:gd name="T0" fmla="*/ 43 w 8039"/>
                <a:gd name="T1" fmla="*/ 4214 h 4332"/>
                <a:gd name="T2" fmla="*/ 43 w 8039"/>
                <a:gd name="T3" fmla="*/ 4214 h 4332"/>
                <a:gd name="T4" fmla="*/ 273 w 8039"/>
                <a:gd name="T5" fmla="*/ 4288 h 4332"/>
                <a:gd name="T6" fmla="*/ 7921 w 8039"/>
                <a:gd name="T7" fmla="*/ 347 h 4332"/>
                <a:gd name="T8" fmla="*/ 7921 w 8039"/>
                <a:gd name="T9" fmla="*/ 347 h 4332"/>
                <a:gd name="T10" fmla="*/ 7995 w 8039"/>
                <a:gd name="T11" fmla="*/ 117 h 4332"/>
                <a:gd name="T12" fmla="*/ 7995 w 8039"/>
                <a:gd name="T13" fmla="*/ 117 h 4332"/>
                <a:gd name="T14" fmla="*/ 7765 w 8039"/>
                <a:gd name="T15" fmla="*/ 43 h 4332"/>
                <a:gd name="T16" fmla="*/ 117 w 8039"/>
                <a:gd name="T17" fmla="*/ 3984 h 4332"/>
                <a:gd name="T18" fmla="*/ 117 w 8039"/>
                <a:gd name="T19" fmla="*/ 3984 h 4332"/>
                <a:gd name="T20" fmla="*/ 43 w 8039"/>
                <a:gd name="T21" fmla="*/ 4214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43" y="4214"/>
                  </a:moveTo>
                  <a:lnTo>
                    <a:pt x="43" y="4214"/>
                  </a:lnTo>
                  <a:cubicBezTo>
                    <a:pt x="86" y="4298"/>
                    <a:pt x="189" y="4331"/>
                    <a:pt x="273" y="4288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5" y="117"/>
                  </a:cubicBezTo>
                  <a:lnTo>
                    <a:pt x="7995" y="117"/>
                  </a:lnTo>
                  <a:cubicBezTo>
                    <a:pt x="7951" y="33"/>
                    <a:pt x="7848" y="0"/>
                    <a:pt x="7765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8" name="Freeform 10">
              <a:extLst>
                <a:ext uri="{FF2B5EF4-FFF2-40B4-BE49-F238E27FC236}">
                  <a16:creationId xmlns:a16="http://schemas.microsoft.com/office/drawing/2014/main" id="{548FCD96-1C91-E342-A7AF-475E8A10371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310890" y="143167"/>
              <a:ext cx="873537" cy="646053"/>
            </a:xfrm>
            <a:custGeom>
              <a:avLst/>
              <a:gdLst>
                <a:gd name="T0" fmla="*/ 43 w 846"/>
                <a:gd name="T1" fmla="*/ 507 h 625"/>
                <a:gd name="T2" fmla="*/ 43 w 846"/>
                <a:gd name="T3" fmla="*/ 507 h 625"/>
                <a:gd name="T4" fmla="*/ 273 w 846"/>
                <a:gd name="T5" fmla="*/ 581 h 625"/>
                <a:gd name="T6" fmla="*/ 728 w 846"/>
                <a:gd name="T7" fmla="*/ 346 h 625"/>
                <a:gd name="T8" fmla="*/ 728 w 846"/>
                <a:gd name="T9" fmla="*/ 346 h 625"/>
                <a:gd name="T10" fmla="*/ 802 w 846"/>
                <a:gd name="T11" fmla="*/ 116 h 625"/>
                <a:gd name="T12" fmla="*/ 802 w 846"/>
                <a:gd name="T13" fmla="*/ 116 h 625"/>
                <a:gd name="T14" fmla="*/ 572 w 846"/>
                <a:gd name="T15" fmla="*/ 43 h 625"/>
                <a:gd name="T16" fmla="*/ 117 w 846"/>
                <a:gd name="T17" fmla="*/ 277 h 625"/>
                <a:gd name="T18" fmla="*/ 117 w 846"/>
                <a:gd name="T19" fmla="*/ 277 h 625"/>
                <a:gd name="T20" fmla="*/ 43 w 846"/>
                <a:gd name="T21" fmla="*/ 507 h 6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5">
                  <a:moveTo>
                    <a:pt x="43" y="507"/>
                  </a:moveTo>
                  <a:lnTo>
                    <a:pt x="43" y="507"/>
                  </a:lnTo>
                  <a:cubicBezTo>
                    <a:pt x="86" y="591"/>
                    <a:pt x="190" y="624"/>
                    <a:pt x="273" y="581"/>
                  </a:cubicBezTo>
                  <a:lnTo>
                    <a:pt x="728" y="346"/>
                  </a:lnTo>
                  <a:lnTo>
                    <a:pt x="728" y="346"/>
                  </a:lnTo>
                  <a:cubicBezTo>
                    <a:pt x="812" y="304"/>
                    <a:pt x="845" y="200"/>
                    <a:pt x="802" y="116"/>
                  </a:cubicBezTo>
                  <a:lnTo>
                    <a:pt x="802" y="116"/>
                  </a:lnTo>
                  <a:cubicBezTo>
                    <a:pt x="759" y="32"/>
                    <a:pt x="656" y="0"/>
                    <a:pt x="572" y="43"/>
                  </a:cubicBezTo>
                  <a:lnTo>
                    <a:pt x="117" y="277"/>
                  </a:lnTo>
                  <a:lnTo>
                    <a:pt x="117" y="277"/>
                  </a:lnTo>
                  <a:cubicBezTo>
                    <a:pt x="33" y="321"/>
                    <a:pt x="0" y="424"/>
                    <a:pt x="43" y="507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9AB1B799-B95A-B84C-8449-F86CF8ACB40B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648222" y="-3091349"/>
              <a:ext cx="777995" cy="596005"/>
            </a:xfrm>
            <a:custGeom>
              <a:avLst/>
              <a:gdLst>
                <a:gd name="T0" fmla="*/ 44 w 756"/>
                <a:gd name="T1" fmla="*/ 461 h 579"/>
                <a:gd name="T2" fmla="*/ 44 w 756"/>
                <a:gd name="T3" fmla="*/ 461 h 579"/>
                <a:gd name="T4" fmla="*/ 274 w 756"/>
                <a:gd name="T5" fmla="*/ 535 h 579"/>
                <a:gd name="T6" fmla="*/ 638 w 756"/>
                <a:gd name="T7" fmla="*/ 347 h 579"/>
                <a:gd name="T8" fmla="*/ 638 w 756"/>
                <a:gd name="T9" fmla="*/ 347 h 579"/>
                <a:gd name="T10" fmla="*/ 712 w 756"/>
                <a:gd name="T11" fmla="*/ 117 h 579"/>
                <a:gd name="T12" fmla="*/ 712 w 756"/>
                <a:gd name="T13" fmla="*/ 117 h 579"/>
                <a:gd name="T14" fmla="*/ 482 w 756"/>
                <a:gd name="T15" fmla="*/ 43 h 579"/>
                <a:gd name="T16" fmla="*/ 118 w 756"/>
                <a:gd name="T17" fmla="*/ 231 h 579"/>
                <a:gd name="T18" fmla="*/ 118 w 756"/>
                <a:gd name="T19" fmla="*/ 231 h 579"/>
                <a:gd name="T20" fmla="*/ 44 w 756"/>
                <a:gd name="T21" fmla="*/ 461 h 5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56" h="579">
                  <a:moveTo>
                    <a:pt x="44" y="461"/>
                  </a:moveTo>
                  <a:lnTo>
                    <a:pt x="44" y="461"/>
                  </a:lnTo>
                  <a:cubicBezTo>
                    <a:pt x="87" y="545"/>
                    <a:pt x="190" y="578"/>
                    <a:pt x="274" y="535"/>
                  </a:cubicBezTo>
                  <a:lnTo>
                    <a:pt x="638" y="347"/>
                  </a:lnTo>
                  <a:lnTo>
                    <a:pt x="638" y="347"/>
                  </a:lnTo>
                  <a:cubicBezTo>
                    <a:pt x="722" y="304"/>
                    <a:pt x="755" y="201"/>
                    <a:pt x="712" y="117"/>
                  </a:cubicBezTo>
                  <a:lnTo>
                    <a:pt x="712" y="117"/>
                  </a:lnTo>
                  <a:cubicBezTo>
                    <a:pt x="668" y="33"/>
                    <a:pt x="566" y="0"/>
                    <a:pt x="482" y="43"/>
                  </a:cubicBezTo>
                  <a:lnTo>
                    <a:pt x="118" y="231"/>
                  </a:lnTo>
                  <a:lnTo>
                    <a:pt x="118" y="231"/>
                  </a:lnTo>
                  <a:cubicBezTo>
                    <a:pt x="33" y="274"/>
                    <a:pt x="0" y="377"/>
                    <a:pt x="44" y="461"/>
                  </a:cubicBezTo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40" name="Freeform 12">
              <a:extLst>
                <a:ext uri="{FF2B5EF4-FFF2-40B4-BE49-F238E27FC236}">
                  <a16:creationId xmlns:a16="http://schemas.microsoft.com/office/drawing/2014/main" id="{ECD65581-693A-B64A-908D-4BCCF296B03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167313" y="-3645701"/>
              <a:ext cx="8294046" cy="4467776"/>
            </a:xfrm>
            <a:custGeom>
              <a:avLst/>
              <a:gdLst>
                <a:gd name="T0" fmla="*/ 7994 w 8039"/>
                <a:gd name="T1" fmla="*/ 117 h 4332"/>
                <a:gd name="T2" fmla="*/ 7994 w 8039"/>
                <a:gd name="T3" fmla="*/ 117 h 4332"/>
                <a:gd name="T4" fmla="*/ 7764 w 8039"/>
                <a:gd name="T5" fmla="*/ 43 h 4332"/>
                <a:gd name="T6" fmla="*/ 117 w 8039"/>
                <a:gd name="T7" fmla="*/ 3984 h 4332"/>
                <a:gd name="T8" fmla="*/ 117 w 8039"/>
                <a:gd name="T9" fmla="*/ 3984 h 4332"/>
                <a:gd name="T10" fmla="*/ 43 w 8039"/>
                <a:gd name="T11" fmla="*/ 4214 h 4332"/>
                <a:gd name="T12" fmla="*/ 43 w 8039"/>
                <a:gd name="T13" fmla="*/ 4214 h 4332"/>
                <a:gd name="T14" fmla="*/ 273 w 8039"/>
                <a:gd name="T15" fmla="*/ 4287 h 4332"/>
                <a:gd name="T16" fmla="*/ 7921 w 8039"/>
                <a:gd name="T17" fmla="*/ 347 h 4332"/>
                <a:gd name="T18" fmla="*/ 7921 w 8039"/>
                <a:gd name="T19" fmla="*/ 347 h 4332"/>
                <a:gd name="T20" fmla="*/ 7994 w 8039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2">
                  <a:moveTo>
                    <a:pt x="7994" y="117"/>
                  </a:moveTo>
                  <a:lnTo>
                    <a:pt x="7994" y="117"/>
                  </a:lnTo>
                  <a:cubicBezTo>
                    <a:pt x="7952" y="33"/>
                    <a:pt x="7848" y="0"/>
                    <a:pt x="7764" y="43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3" y="4214"/>
                  </a:cubicBezTo>
                  <a:lnTo>
                    <a:pt x="43" y="4214"/>
                  </a:lnTo>
                  <a:cubicBezTo>
                    <a:pt x="86" y="4298"/>
                    <a:pt x="189" y="4331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4"/>
                    <a:pt x="8038" y="201"/>
                    <a:pt x="7994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6" name="Freeform 13">
              <a:extLst>
                <a:ext uri="{FF2B5EF4-FFF2-40B4-BE49-F238E27FC236}">
                  <a16:creationId xmlns:a16="http://schemas.microsoft.com/office/drawing/2014/main" id="{9AF0D2FB-65DD-CC4B-89BF-D9FD22059CC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514469" y="-3370146"/>
              <a:ext cx="873537" cy="646053"/>
            </a:xfrm>
            <a:custGeom>
              <a:avLst/>
              <a:gdLst>
                <a:gd name="T0" fmla="*/ 803 w 847"/>
                <a:gd name="T1" fmla="*/ 117 h 626"/>
                <a:gd name="T2" fmla="*/ 803 w 847"/>
                <a:gd name="T3" fmla="*/ 117 h 626"/>
                <a:gd name="T4" fmla="*/ 573 w 847"/>
                <a:gd name="T5" fmla="*/ 44 h 626"/>
                <a:gd name="T6" fmla="*/ 117 w 847"/>
                <a:gd name="T7" fmla="*/ 278 h 626"/>
                <a:gd name="T8" fmla="*/ 117 w 847"/>
                <a:gd name="T9" fmla="*/ 278 h 626"/>
                <a:gd name="T10" fmla="*/ 44 w 847"/>
                <a:gd name="T11" fmla="*/ 508 h 626"/>
                <a:gd name="T12" fmla="*/ 44 w 847"/>
                <a:gd name="T13" fmla="*/ 508 h 626"/>
                <a:gd name="T14" fmla="*/ 274 w 847"/>
                <a:gd name="T15" fmla="*/ 582 h 626"/>
                <a:gd name="T16" fmla="*/ 729 w 847"/>
                <a:gd name="T17" fmla="*/ 347 h 626"/>
                <a:gd name="T18" fmla="*/ 729 w 847"/>
                <a:gd name="T19" fmla="*/ 347 h 626"/>
                <a:gd name="T20" fmla="*/ 803 w 847"/>
                <a:gd name="T21" fmla="*/ 11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803" y="117"/>
                  </a:moveTo>
                  <a:lnTo>
                    <a:pt x="803" y="117"/>
                  </a:lnTo>
                  <a:cubicBezTo>
                    <a:pt x="760" y="33"/>
                    <a:pt x="656" y="0"/>
                    <a:pt x="573" y="44"/>
                  </a:cubicBezTo>
                  <a:lnTo>
                    <a:pt x="117" y="278"/>
                  </a:lnTo>
                  <a:lnTo>
                    <a:pt x="117" y="278"/>
                  </a:lnTo>
                  <a:cubicBezTo>
                    <a:pt x="33" y="322"/>
                    <a:pt x="0" y="424"/>
                    <a:pt x="44" y="508"/>
                  </a:cubicBezTo>
                  <a:lnTo>
                    <a:pt x="44" y="508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5"/>
                    <a:pt x="846" y="201"/>
                    <a:pt x="803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57" name="Freeform 14">
              <a:extLst>
                <a:ext uri="{FF2B5EF4-FFF2-40B4-BE49-F238E27FC236}">
                  <a16:creationId xmlns:a16="http://schemas.microsoft.com/office/drawing/2014/main" id="{F84C0A0D-6BA3-CA49-9817-F19B4DF7FAE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9538691" y="-3508331"/>
              <a:ext cx="404919" cy="404919"/>
            </a:xfrm>
            <a:custGeom>
              <a:avLst/>
              <a:gdLst>
                <a:gd name="T0" fmla="*/ 347 w 392"/>
                <a:gd name="T1" fmla="*/ 117 h 392"/>
                <a:gd name="T2" fmla="*/ 347 w 392"/>
                <a:gd name="T3" fmla="*/ 117 h 392"/>
                <a:gd name="T4" fmla="*/ 117 w 392"/>
                <a:gd name="T5" fmla="*/ 44 h 392"/>
                <a:gd name="T6" fmla="*/ 117 w 392"/>
                <a:gd name="T7" fmla="*/ 44 h 392"/>
                <a:gd name="T8" fmla="*/ 44 w 392"/>
                <a:gd name="T9" fmla="*/ 274 h 392"/>
                <a:gd name="T10" fmla="*/ 44 w 392"/>
                <a:gd name="T11" fmla="*/ 274 h 392"/>
                <a:gd name="T12" fmla="*/ 274 w 392"/>
                <a:gd name="T13" fmla="*/ 347 h 392"/>
                <a:gd name="T14" fmla="*/ 274 w 392"/>
                <a:gd name="T15" fmla="*/ 347 h 392"/>
                <a:gd name="T16" fmla="*/ 347 w 392"/>
                <a:gd name="T17" fmla="*/ 117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2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4" y="274"/>
                  </a:cubicBezTo>
                  <a:lnTo>
                    <a:pt x="44" y="274"/>
                  </a:lnTo>
                  <a:cubicBezTo>
                    <a:pt x="86" y="358"/>
                    <a:pt x="190" y="391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4" name="Freeform 15">
              <a:extLst>
                <a:ext uri="{FF2B5EF4-FFF2-40B4-BE49-F238E27FC236}">
                  <a16:creationId xmlns:a16="http://schemas.microsoft.com/office/drawing/2014/main" id="{0574D197-D707-8B4D-9D1C-02AC04AF492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-919295" y="-71037"/>
              <a:ext cx="404922" cy="404919"/>
            </a:xfrm>
            <a:custGeom>
              <a:avLst/>
              <a:gdLst>
                <a:gd name="T0" fmla="*/ 347 w 392"/>
                <a:gd name="T1" fmla="*/ 117 h 391"/>
                <a:gd name="T2" fmla="*/ 347 w 392"/>
                <a:gd name="T3" fmla="*/ 117 h 391"/>
                <a:gd name="T4" fmla="*/ 117 w 392"/>
                <a:gd name="T5" fmla="*/ 43 h 391"/>
                <a:gd name="T6" fmla="*/ 117 w 392"/>
                <a:gd name="T7" fmla="*/ 43 h 391"/>
                <a:gd name="T8" fmla="*/ 43 w 392"/>
                <a:gd name="T9" fmla="*/ 273 h 391"/>
                <a:gd name="T10" fmla="*/ 43 w 392"/>
                <a:gd name="T11" fmla="*/ 273 h 391"/>
                <a:gd name="T12" fmla="*/ 273 w 392"/>
                <a:gd name="T13" fmla="*/ 347 h 391"/>
                <a:gd name="T14" fmla="*/ 273 w 392"/>
                <a:gd name="T15" fmla="*/ 347 h 391"/>
                <a:gd name="T16" fmla="*/ 347 w 392"/>
                <a:gd name="T17" fmla="*/ 117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347" y="117"/>
                  </a:move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8" y="304"/>
                    <a:pt x="391" y="201"/>
                    <a:pt x="347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5" name="Freeform 16">
              <a:extLst>
                <a:ext uri="{FF2B5EF4-FFF2-40B4-BE49-F238E27FC236}">
                  <a16:creationId xmlns:a16="http://schemas.microsoft.com/office/drawing/2014/main" id="{F7106E8B-A8CF-F649-8DC3-C12AA75946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6725" y="-5087209"/>
              <a:ext cx="7224875" cy="3917264"/>
            </a:xfrm>
            <a:custGeom>
              <a:avLst/>
              <a:gdLst>
                <a:gd name="T0" fmla="*/ 43 w 7001"/>
                <a:gd name="T1" fmla="*/ 3679 h 3797"/>
                <a:gd name="T2" fmla="*/ 43 w 7001"/>
                <a:gd name="T3" fmla="*/ 3679 h 3797"/>
                <a:gd name="T4" fmla="*/ 274 w 7001"/>
                <a:gd name="T5" fmla="*/ 3753 h 3797"/>
                <a:gd name="T6" fmla="*/ 6883 w 7001"/>
                <a:gd name="T7" fmla="*/ 347 h 3797"/>
                <a:gd name="T8" fmla="*/ 6883 w 7001"/>
                <a:gd name="T9" fmla="*/ 347 h 3797"/>
                <a:gd name="T10" fmla="*/ 6957 w 7001"/>
                <a:gd name="T11" fmla="*/ 117 h 3797"/>
                <a:gd name="T12" fmla="*/ 6957 w 7001"/>
                <a:gd name="T13" fmla="*/ 117 h 3797"/>
                <a:gd name="T14" fmla="*/ 6727 w 7001"/>
                <a:gd name="T15" fmla="*/ 43 h 3797"/>
                <a:gd name="T16" fmla="*/ 117 w 7001"/>
                <a:gd name="T17" fmla="*/ 3449 h 3797"/>
                <a:gd name="T18" fmla="*/ 117 w 7001"/>
                <a:gd name="T19" fmla="*/ 3449 h 3797"/>
                <a:gd name="T20" fmla="*/ 43 w 7001"/>
                <a:gd name="T21" fmla="*/ 3679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7">
                  <a:moveTo>
                    <a:pt x="43" y="3679"/>
                  </a:moveTo>
                  <a:lnTo>
                    <a:pt x="43" y="3679"/>
                  </a:lnTo>
                  <a:cubicBezTo>
                    <a:pt x="86" y="3763"/>
                    <a:pt x="189" y="3796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0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3" y="3493"/>
                    <a:pt x="0" y="3595"/>
                    <a:pt x="43" y="367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6" name="Freeform 17">
              <a:extLst>
                <a:ext uri="{FF2B5EF4-FFF2-40B4-BE49-F238E27FC236}">
                  <a16:creationId xmlns:a16="http://schemas.microsoft.com/office/drawing/2014/main" id="{706DC278-42C9-654E-89E0-F230037C8CC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472536" y="-2982439"/>
              <a:ext cx="8294049" cy="4467776"/>
            </a:xfrm>
            <a:custGeom>
              <a:avLst/>
              <a:gdLst>
                <a:gd name="T0" fmla="*/ 7995 w 8040"/>
                <a:gd name="T1" fmla="*/ 117 h 4332"/>
                <a:gd name="T2" fmla="*/ 7995 w 8040"/>
                <a:gd name="T3" fmla="*/ 117 h 4332"/>
                <a:gd name="T4" fmla="*/ 7765 w 8040"/>
                <a:gd name="T5" fmla="*/ 44 h 4332"/>
                <a:gd name="T6" fmla="*/ 117 w 8040"/>
                <a:gd name="T7" fmla="*/ 3984 h 4332"/>
                <a:gd name="T8" fmla="*/ 117 w 8040"/>
                <a:gd name="T9" fmla="*/ 3984 h 4332"/>
                <a:gd name="T10" fmla="*/ 44 w 8040"/>
                <a:gd name="T11" fmla="*/ 4214 h 4332"/>
                <a:gd name="T12" fmla="*/ 44 w 8040"/>
                <a:gd name="T13" fmla="*/ 4214 h 4332"/>
                <a:gd name="T14" fmla="*/ 274 w 8040"/>
                <a:gd name="T15" fmla="*/ 4288 h 4332"/>
                <a:gd name="T16" fmla="*/ 7922 w 8040"/>
                <a:gd name="T17" fmla="*/ 347 h 4332"/>
                <a:gd name="T18" fmla="*/ 7922 w 8040"/>
                <a:gd name="T19" fmla="*/ 347 h 4332"/>
                <a:gd name="T20" fmla="*/ 7995 w 8040"/>
                <a:gd name="T21" fmla="*/ 117 h 4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40" h="4332">
                  <a:moveTo>
                    <a:pt x="7995" y="117"/>
                  </a:moveTo>
                  <a:lnTo>
                    <a:pt x="7995" y="117"/>
                  </a:lnTo>
                  <a:cubicBezTo>
                    <a:pt x="7952" y="33"/>
                    <a:pt x="7849" y="0"/>
                    <a:pt x="7765" y="44"/>
                  </a:cubicBezTo>
                  <a:lnTo>
                    <a:pt x="117" y="3984"/>
                  </a:lnTo>
                  <a:lnTo>
                    <a:pt x="117" y="3984"/>
                  </a:lnTo>
                  <a:cubicBezTo>
                    <a:pt x="33" y="4027"/>
                    <a:pt x="0" y="4130"/>
                    <a:pt x="44" y="4214"/>
                  </a:cubicBezTo>
                  <a:lnTo>
                    <a:pt x="44" y="4214"/>
                  </a:lnTo>
                  <a:cubicBezTo>
                    <a:pt x="87" y="4299"/>
                    <a:pt x="190" y="4331"/>
                    <a:pt x="274" y="4288"/>
                  </a:cubicBezTo>
                  <a:lnTo>
                    <a:pt x="7922" y="347"/>
                  </a:lnTo>
                  <a:lnTo>
                    <a:pt x="7922" y="347"/>
                  </a:lnTo>
                  <a:cubicBezTo>
                    <a:pt x="8006" y="304"/>
                    <a:pt x="8039" y="201"/>
                    <a:pt x="7995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7" name="Freeform 18">
              <a:extLst>
                <a:ext uri="{FF2B5EF4-FFF2-40B4-BE49-F238E27FC236}">
                  <a16:creationId xmlns:a16="http://schemas.microsoft.com/office/drawing/2014/main" id="{0692EB3C-C733-B146-838B-2A4304F6568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2230918" y="-3320139"/>
              <a:ext cx="2274835" cy="1369449"/>
            </a:xfrm>
            <a:custGeom>
              <a:avLst/>
              <a:gdLst>
                <a:gd name="T0" fmla="*/ 2162 w 2207"/>
                <a:gd name="T1" fmla="*/ 117 h 1327"/>
                <a:gd name="T2" fmla="*/ 2162 w 2207"/>
                <a:gd name="T3" fmla="*/ 117 h 1327"/>
                <a:gd name="T4" fmla="*/ 1932 w 2207"/>
                <a:gd name="T5" fmla="*/ 44 h 1327"/>
                <a:gd name="T6" fmla="*/ 117 w 2207"/>
                <a:gd name="T7" fmla="*/ 979 h 1327"/>
                <a:gd name="T8" fmla="*/ 117 w 2207"/>
                <a:gd name="T9" fmla="*/ 979 h 1327"/>
                <a:gd name="T10" fmla="*/ 43 w 2207"/>
                <a:gd name="T11" fmla="*/ 1209 h 1327"/>
                <a:gd name="T12" fmla="*/ 43 w 2207"/>
                <a:gd name="T13" fmla="*/ 1209 h 1327"/>
                <a:gd name="T14" fmla="*/ 274 w 2207"/>
                <a:gd name="T15" fmla="*/ 1282 h 1327"/>
                <a:gd name="T16" fmla="*/ 2089 w 2207"/>
                <a:gd name="T17" fmla="*/ 347 h 1327"/>
                <a:gd name="T18" fmla="*/ 2089 w 2207"/>
                <a:gd name="T19" fmla="*/ 347 h 1327"/>
                <a:gd name="T20" fmla="*/ 2162 w 2207"/>
                <a:gd name="T21" fmla="*/ 117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2162" y="117"/>
                  </a:moveTo>
                  <a:lnTo>
                    <a:pt x="2162" y="117"/>
                  </a:lnTo>
                  <a:cubicBezTo>
                    <a:pt x="2119" y="33"/>
                    <a:pt x="2016" y="0"/>
                    <a:pt x="1932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  <a:lnTo>
                    <a:pt x="43" y="1209"/>
                  </a:lnTo>
                  <a:cubicBezTo>
                    <a:pt x="87" y="1293"/>
                    <a:pt x="190" y="1326"/>
                    <a:pt x="274" y="1282"/>
                  </a:cubicBezTo>
                  <a:lnTo>
                    <a:pt x="2089" y="347"/>
                  </a:lnTo>
                  <a:lnTo>
                    <a:pt x="2089" y="347"/>
                  </a:lnTo>
                  <a:cubicBezTo>
                    <a:pt x="2173" y="304"/>
                    <a:pt x="2206" y="201"/>
                    <a:pt x="2162" y="117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8" name="Freeform 19">
              <a:extLst>
                <a:ext uri="{FF2B5EF4-FFF2-40B4-BE49-F238E27FC236}">
                  <a16:creationId xmlns:a16="http://schemas.microsoft.com/office/drawing/2014/main" id="{0E971A96-ABBC-5041-AA28-8105C64971C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601063" y="-3963506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5 w 8039"/>
                <a:gd name="T11" fmla="*/ 116 h 4331"/>
                <a:gd name="T12" fmla="*/ 7995 w 8039"/>
                <a:gd name="T13" fmla="*/ 116 h 4331"/>
                <a:gd name="T14" fmla="*/ 7764 w 8039"/>
                <a:gd name="T15" fmla="*/ 43 h 4331"/>
                <a:gd name="T16" fmla="*/ 117 w 8039"/>
                <a:gd name="T17" fmla="*/ 3983 h 4331"/>
                <a:gd name="T18" fmla="*/ 117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90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1"/>
                    <a:pt x="7995" y="116"/>
                  </a:cubicBezTo>
                  <a:lnTo>
                    <a:pt x="7995" y="116"/>
                  </a:lnTo>
                  <a:cubicBezTo>
                    <a:pt x="7951" y="33"/>
                    <a:pt x="7849" y="0"/>
                    <a:pt x="7764" y="43"/>
                  </a:cubicBezTo>
                  <a:lnTo>
                    <a:pt x="117" y="3983"/>
                  </a:lnTo>
                  <a:lnTo>
                    <a:pt x="117" y="3983"/>
                  </a:lnTo>
                  <a:cubicBezTo>
                    <a:pt x="33" y="4026"/>
                    <a:pt x="0" y="4129"/>
                    <a:pt x="43" y="421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69" name="Freeform 20">
              <a:extLst>
                <a:ext uri="{FF2B5EF4-FFF2-40B4-BE49-F238E27FC236}">
                  <a16:creationId xmlns:a16="http://schemas.microsoft.com/office/drawing/2014/main" id="{B1378E48-1CAA-2D48-AAAF-23391AAD25C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3142403" y="-433338"/>
              <a:ext cx="1060074" cy="741598"/>
            </a:xfrm>
            <a:custGeom>
              <a:avLst/>
              <a:gdLst>
                <a:gd name="T0" fmla="*/ 42 w 1029"/>
                <a:gd name="T1" fmla="*/ 602 h 719"/>
                <a:gd name="T2" fmla="*/ 42 w 1029"/>
                <a:gd name="T3" fmla="*/ 602 h 719"/>
                <a:gd name="T4" fmla="*/ 273 w 1029"/>
                <a:gd name="T5" fmla="*/ 676 h 719"/>
                <a:gd name="T6" fmla="*/ 910 w 1029"/>
                <a:gd name="T7" fmla="*/ 347 h 719"/>
                <a:gd name="T8" fmla="*/ 910 w 1029"/>
                <a:gd name="T9" fmla="*/ 347 h 719"/>
                <a:gd name="T10" fmla="*/ 984 w 1029"/>
                <a:gd name="T11" fmla="*/ 117 h 719"/>
                <a:gd name="T12" fmla="*/ 984 w 1029"/>
                <a:gd name="T13" fmla="*/ 117 h 719"/>
                <a:gd name="T14" fmla="*/ 754 w 1029"/>
                <a:gd name="T15" fmla="*/ 43 h 719"/>
                <a:gd name="T16" fmla="*/ 117 w 1029"/>
                <a:gd name="T17" fmla="*/ 371 h 719"/>
                <a:gd name="T18" fmla="*/ 117 w 1029"/>
                <a:gd name="T19" fmla="*/ 371 h 719"/>
                <a:gd name="T20" fmla="*/ 42 w 1029"/>
                <a:gd name="T21" fmla="*/ 602 h 7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29" h="719">
                  <a:moveTo>
                    <a:pt x="42" y="602"/>
                  </a:moveTo>
                  <a:lnTo>
                    <a:pt x="42" y="602"/>
                  </a:lnTo>
                  <a:cubicBezTo>
                    <a:pt x="86" y="686"/>
                    <a:pt x="189" y="718"/>
                    <a:pt x="273" y="676"/>
                  </a:cubicBezTo>
                  <a:lnTo>
                    <a:pt x="910" y="347"/>
                  </a:lnTo>
                  <a:lnTo>
                    <a:pt x="910" y="347"/>
                  </a:lnTo>
                  <a:cubicBezTo>
                    <a:pt x="994" y="304"/>
                    <a:pt x="1028" y="201"/>
                    <a:pt x="984" y="117"/>
                  </a:cubicBezTo>
                  <a:lnTo>
                    <a:pt x="984" y="117"/>
                  </a:lnTo>
                  <a:cubicBezTo>
                    <a:pt x="940" y="33"/>
                    <a:pt x="838" y="0"/>
                    <a:pt x="754" y="43"/>
                  </a:cubicBezTo>
                  <a:lnTo>
                    <a:pt x="117" y="371"/>
                  </a:lnTo>
                  <a:lnTo>
                    <a:pt x="117" y="371"/>
                  </a:lnTo>
                  <a:cubicBezTo>
                    <a:pt x="32" y="415"/>
                    <a:pt x="0" y="518"/>
                    <a:pt x="42" y="602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0" name="Freeform 21">
              <a:extLst>
                <a:ext uri="{FF2B5EF4-FFF2-40B4-BE49-F238E27FC236}">
                  <a16:creationId xmlns:a16="http://schemas.microsoft.com/office/drawing/2014/main" id="{FAFB831C-5F69-3943-BF05-891D64E4142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3242169" y="-3475317"/>
              <a:ext cx="404922" cy="404922"/>
            </a:xfrm>
            <a:custGeom>
              <a:avLst/>
              <a:gdLst>
                <a:gd name="T0" fmla="*/ 43 w 391"/>
                <a:gd name="T1" fmla="*/ 273 h 391"/>
                <a:gd name="T2" fmla="*/ 43 w 391"/>
                <a:gd name="T3" fmla="*/ 273 h 391"/>
                <a:gd name="T4" fmla="*/ 273 w 391"/>
                <a:gd name="T5" fmla="*/ 347 h 391"/>
                <a:gd name="T6" fmla="*/ 273 w 391"/>
                <a:gd name="T7" fmla="*/ 347 h 391"/>
                <a:gd name="T8" fmla="*/ 347 w 391"/>
                <a:gd name="T9" fmla="*/ 117 h 391"/>
                <a:gd name="T10" fmla="*/ 347 w 391"/>
                <a:gd name="T11" fmla="*/ 117 h 391"/>
                <a:gd name="T12" fmla="*/ 117 w 391"/>
                <a:gd name="T13" fmla="*/ 43 h 391"/>
                <a:gd name="T14" fmla="*/ 117 w 391"/>
                <a:gd name="T15" fmla="*/ 43 h 391"/>
                <a:gd name="T16" fmla="*/ 43 w 391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1">
                  <a:moveTo>
                    <a:pt x="43" y="273"/>
                  </a:moveTo>
                  <a:lnTo>
                    <a:pt x="43" y="273"/>
                  </a:lnTo>
                  <a:cubicBezTo>
                    <a:pt x="87" y="357"/>
                    <a:pt x="190" y="390"/>
                    <a:pt x="273" y="347"/>
                  </a:cubicBezTo>
                  <a:lnTo>
                    <a:pt x="273" y="347"/>
                  </a:lnTo>
                  <a:cubicBezTo>
                    <a:pt x="357" y="304"/>
                    <a:pt x="390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7"/>
                    <a:pt x="0" y="189"/>
                    <a:pt x="43" y="273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1" name="Freeform 22">
              <a:extLst>
                <a:ext uri="{FF2B5EF4-FFF2-40B4-BE49-F238E27FC236}">
                  <a16:creationId xmlns:a16="http://schemas.microsoft.com/office/drawing/2014/main" id="{29AFB858-7095-BC42-919D-28616C6EEF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240124" y="-2218266"/>
              <a:ext cx="7224875" cy="3917264"/>
            </a:xfrm>
            <a:custGeom>
              <a:avLst/>
              <a:gdLst>
                <a:gd name="T0" fmla="*/ 43 w 7001"/>
                <a:gd name="T1" fmla="*/ 3680 h 3798"/>
                <a:gd name="T2" fmla="*/ 43 w 7001"/>
                <a:gd name="T3" fmla="*/ 3680 h 3798"/>
                <a:gd name="T4" fmla="*/ 274 w 7001"/>
                <a:gd name="T5" fmla="*/ 3753 h 3798"/>
                <a:gd name="T6" fmla="*/ 6883 w 7001"/>
                <a:gd name="T7" fmla="*/ 347 h 3798"/>
                <a:gd name="T8" fmla="*/ 6883 w 7001"/>
                <a:gd name="T9" fmla="*/ 347 h 3798"/>
                <a:gd name="T10" fmla="*/ 6957 w 7001"/>
                <a:gd name="T11" fmla="*/ 117 h 3798"/>
                <a:gd name="T12" fmla="*/ 6957 w 7001"/>
                <a:gd name="T13" fmla="*/ 117 h 3798"/>
                <a:gd name="T14" fmla="*/ 6727 w 7001"/>
                <a:gd name="T15" fmla="*/ 43 h 3798"/>
                <a:gd name="T16" fmla="*/ 117 w 7001"/>
                <a:gd name="T17" fmla="*/ 3450 h 3798"/>
                <a:gd name="T18" fmla="*/ 117 w 7001"/>
                <a:gd name="T19" fmla="*/ 3450 h 3798"/>
                <a:gd name="T20" fmla="*/ 43 w 7001"/>
                <a:gd name="T21" fmla="*/ 3680 h 37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1" h="3798">
                  <a:moveTo>
                    <a:pt x="43" y="3680"/>
                  </a:moveTo>
                  <a:lnTo>
                    <a:pt x="43" y="3680"/>
                  </a:lnTo>
                  <a:cubicBezTo>
                    <a:pt x="86" y="3764"/>
                    <a:pt x="190" y="3797"/>
                    <a:pt x="274" y="3753"/>
                  </a:cubicBezTo>
                  <a:lnTo>
                    <a:pt x="6883" y="347"/>
                  </a:lnTo>
                  <a:lnTo>
                    <a:pt x="6883" y="347"/>
                  </a:lnTo>
                  <a:cubicBezTo>
                    <a:pt x="6967" y="304"/>
                    <a:pt x="7000" y="201"/>
                    <a:pt x="6957" y="117"/>
                  </a:cubicBezTo>
                  <a:lnTo>
                    <a:pt x="6957" y="117"/>
                  </a:lnTo>
                  <a:cubicBezTo>
                    <a:pt x="6913" y="33"/>
                    <a:pt x="6811" y="0"/>
                    <a:pt x="6727" y="43"/>
                  </a:cubicBezTo>
                  <a:lnTo>
                    <a:pt x="117" y="3450"/>
                  </a:lnTo>
                  <a:lnTo>
                    <a:pt x="117" y="3450"/>
                  </a:lnTo>
                  <a:cubicBezTo>
                    <a:pt x="33" y="3493"/>
                    <a:pt x="0" y="3596"/>
                    <a:pt x="43" y="3680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2" name="Freeform 23">
              <a:extLst>
                <a:ext uri="{FF2B5EF4-FFF2-40B4-BE49-F238E27FC236}">
                  <a16:creationId xmlns:a16="http://schemas.microsoft.com/office/drawing/2014/main" id="{6FDE1450-3700-C746-B08D-B63F540BAD0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04768" y="242579"/>
              <a:ext cx="873537" cy="646053"/>
            </a:xfrm>
            <a:custGeom>
              <a:avLst/>
              <a:gdLst>
                <a:gd name="T0" fmla="*/ 43 w 846"/>
                <a:gd name="T1" fmla="*/ 508 h 626"/>
                <a:gd name="T2" fmla="*/ 43 w 846"/>
                <a:gd name="T3" fmla="*/ 508 h 626"/>
                <a:gd name="T4" fmla="*/ 273 w 846"/>
                <a:gd name="T5" fmla="*/ 582 h 626"/>
                <a:gd name="T6" fmla="*/ 729 w 846"/>
                <a:gd name="T7" fmla="*/ 347 h 626"/>
                <a:gd name="T8" fmla="*/ 729 w 846"/>
                <a:gd name="T9" fmla="*/ 347 h 626"/>
                <a:gd name="T10" fmla="*/ 802 w 846"/>
                <a:gd name="T11" fmla="*/ 117 h 626"/>
                <a:gd name="T12" fmla="*/ 802 w 846"/>
                <a:gd name="T13" fmla="*/ 117 h 626"/>
                <a:gd name="T14" fmla="*/ 572 w 846"/>
                <a:gd name="T15" fmla="*/ 43 h 626"/>
                <a:gd name="T16" fmla="*/ 116 w 846"/>
                <a:gd name="T17" fmla="*/ 278 h 626"/>
                <a:gd name="T18" fmla="*/ 116 w 846"/>
                <a:gd name="T19" fmla="*/ 278 h 626"/>
                <a:gd name="T20" fmla="*/ 43 w 846"/>
                <a:gd name="T21" fmla="*/ 508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6" h="626">
                  <a:moveTo>
                    <a:pt x="43" y="508"/>
                  </a:moveTo>
                  <a:lnTo>
                    <a:pt x="43" y="508"/>
                  </a:lnTo>
                  <a:cubicBezTo>
                    <a:pt x="86" y="592"/>
                    <a:pt x="189" y="625"/>
                    <a:pt x="273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2" y="304"/>
                    <a:pt x="845" y="201"/>
                    <a:pt x="802" y="117"/>
                  </a:cubicBezTo>
                  <a:lnTo>
                    <a:pt x="802" y="117"/>
                  </a:lnTo>
                  <a:cubicBezTo>
                    <a:pt x="759" y="33"/>
                    <a:pt x="656" y="0"/>
                    <a:pt x="572" y="43"/>
                  </a:cubicBezTo>
                  <a:lnTo>
                    <a:pt x="116" y="278"/>
                  </a:lnTo>
                  <a:lnTo>
                    <a:pt x="116" y="278"/>
                  </a:lnTo>
                  <a:cubicBezTo>
                    <a:pt x="33" y="321"/>
                    <a:pt x="0" y="424"/>
                    <a:pt x="43" y="508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3" name="Freeform 25">
              <a:extLst>
                <a:ext uri="{FF2B5EF4-FFF2-40B4-BE49-F238E27FC236}">
                  <a16:creationId xmlns:a16="http://schemas.microsoft.com/office/drawing/2014/main" id="{55FF75EB-900D-8348-9F64-BB58D2ADBC9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8427160" y="-2331030"/>
              <a:ext cx="7224875" cy="3917264"/>
            </a:xfrm>
            <a:custGeom>
              <a:avLst/>
              <a:gdLst>
                <a:gd name="T0" fmla="*/ 44 w 7002"/>
                <a:gd name="T1" fmla="*/ 3680 h 3797"/>
                <a:gd name="T2" fmla="*/ 44 w 7002"/>
                <a:gd name="T3" fmla="*/ 3680 h 3797"/>
                <a:gd name="T4" fmla="*/ 274 w 7002"/>
                <a:gd name="T5" fmla="*/ 3753 h 3797"/>
                <a:gd name="T6" fmla="*/ 6884 w 7002"/>
                <a:gd name="T7" fmla="*/ 347 h 3797"/>
                <a:gd name="T8" fmla="*/ 6884 w 7002"/>
                <a:gd name="T9" fmla="*/ 347 h 3797"/>
                <a:gd name="T10" fmla="*/ 6957 w 7002"/>
                <a:gd name="T11" fmla="*/ 117 h 3797"/>
                <a:gd name="T12" fmla="*/ 6957 w 7002"/>
                <a:gd name="T13" fmla="*/ 117 h 3797"/>
                <a:gd name="T14" fmla="*/ 6727 w 7002"/>
                <a:gd name="T15" fmla="*/ 43 h 3797"/>
                <a:gd name="T16" fmla="*/ 117 w 7002"/>
                <a:gd name="T17" fmla="*/ 3449 h 3797"/>
                <a:gd name="T18" fmla="*/ 117 w 7002"/>
                <a:gd name="T19" fmla="*/ 3449 h 3797"/>
                <a:gd name="T20" fmla="*/ 44 w 7002"/>
                <a:gd name="T21" fmla="*/ 3680 h 3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002" h="3797">
                  <a:moveTo>
                    <a:pt x="44" y="3680"/>
                  </a:moveTo>
                  <a:lnTo>
                    <a:pt x="44" y="3680"/>
                  </a:lnTo>
                  <a:cubicBezTo>
                    <a:pt x="87" y="3764"/>
                    <a:pt x="190" y="3796"/>
                    <a:pt x="274" y="3753"/>
                  </a:cubicBezTo>
                  <a:lnTo>
                    <a:pt x="6884" y="347"/>
                  </a:lnTo>
                  <a:lnTo>
                    <a:pt x="6884" y="347"/>
                  </a:lnTo>
                  <a:cubicBezTo>
                    <a:pt x="6968" y="304"/>
                    <a:pt x="7001" y="201"/>
                    <a:pt x="6957" y="117"/>
                  </a:cubicBezTo>
                  <a:lnTo>
                    <a:pt x="6957" y="117"/>
                  </a:lnTo>
                  <a:cubicBezTo>
                    <a:pt x="6914" y="34"/>
                    <a:pt x="6811" y="0"/>
                    <a:pt x="6727" y="43"/>
                  </a:cubicBezTo>
                  <a:lnTo>
                    <a:pt x="117" y="3449"/>
                  </a:lnTo>
                  <a:lnTo>
                    <a:pt x="117" y="3449"/>
                  </a:lnTo>
                  <a:cubicBezTo>
                    <a:pt x="34" y="3492"/>
                    <a:pt x="0" y="3596"/>
                    <a:pt x="44" y="3680"/>
                  </a:cubicBezTo>
                </a:path>
              </a:pathLst>
            </a:custGeom>
            <a:solidFill>
              <a:schemeClr val="accent5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4" name="Freeform 26">
              <a:extLst>
                <a:ext uri="{FF2B5EF4-FFF2-40B4-BE49-F238E27FC236}">
                  <a16:creationId xmlns:a16="http://schemas.microsoft.com/office/drawing/2014/main" id="{F4767B0A-25AA-D840-BB03-8931DFF7341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6038723" y="-3213682"/>
              <a:ext cx="8294046" cy="4467776"/>
            </a:xfrm>
            <a:custGeom>
              <a:avLst/>
              <a:gdLst>
                <a:gd name="T0" fmla="*/ 43 w 8039"/>
                <a:gd name="T1" fmla="*/ 4213 h 4331"/>
                <a:gd name="T2" fmla="*/ 43 w 8039"/>
                <a:gd name="T3" fmla="*/ 4213 h 4331"/>
                <a:gd name="T4" fmla="*/ 273 w 8039"/>
                <a:gd name="T5" fmla="*/ 4287 h 4331"/>
                <a:gd name="T6" fmla="*/ 7921 w 8039"/>
                <a:gd name="T7" fmla="*/ 347 h 4331"/>
                <a:gd name="T8" fmla="*/ 7921 w 8039"/>
                <a:gd name="T9" fmla="*/ 347 h 4331"/>
                <a:gd name="T10" fmla="*/ 7994 w 8039"/>
                <a:gd name="T11" fmla="*/ 116 h 4331"/>
                <a:gd name="T12" fmla="*/ 7994 w 8039"/>
                <a:gd name="T13" fmla="*/ 116 h 4331"/>
                <a:gd name="T14" fmla="*/ 7764 w 8039"/>
                <a:gd name="T15" fmla="*/ 42 h 4331"/>
                <a:gd name="T16" fmla="*/ 116 w 8039"/>
                <a:gd name="T17" fmla="*/ 3983 h 4331"/>
                <a:gd name="T18" fmla="*/ 116 w 8039"/>
                <a:gd name="T19" fmla="*/ 3983 h 4331"/>
                <a:gd name="T20" fmla="*/ 43 w 8039"/>
                <a:gd name="T21" fmla="*/ 4213 h 4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039" h="4331">
                  <a:moveTo>
                    <a:pt x="43" y="4213"/>
                  </a:moveTo>
                  <a:lnTo>
                    <a:pt x="43" y="4213"/>
                  </a:lnTo>
                  <a:cubicBezTo>
                    <a:pt x="86" y="4297"/>
                    <a:pt x="189" y="4330"/>
                    <a:pt x="273" y="4287"/>
                  </a:cubicBezTo>
                  <a:lnTo>
                    <a:pt x="7921" y="347"/>
                  </a:lnTo>
                  <a:lnTo>
                    <a:pt x="7921" y="347"/>
                  </a:lnTo>
                  <a:cubicBezTo>
                    <a:pt x="8005" y="303"/>
                    <a:pt x="8038" y="200"/>
                    <a:pt x="7994" y="116"/>
                  </a:cubicBezTo>
                  <a:lnTo>
                    <a:pt x="7994" y="116"/>
                  </a:lnTo>
                  <a:cubicBezTo>
                    <a:pt x="7951" y="32"/>
                    <a:pt x="7848" y="0"/>
                    <a:pt x="7764" y="42"/>
                  </a:cubicBezTo>
                  <a:lnTo>
                    <a:pt x="116" y="3983"/>
                  </a:lnTo>
                  <a:lnTo>
                    <a:pt x="116" y="3983"/>
                  </a:lnTo>
                  <a:cubicBezTo>
                    <a:pt x="33" y="4026"/>
                    <a:pt x="0" y="4130"/>
                    <a:pt x="43" y="421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5" name="Freeform 27">
              <a:extLst>
                <a:ext uri="{FF2B5EF4-FFF2-40B4-BE49-F238E27FC236}">
                  <a16:creationId xmlns:a16="http://schemas.microsoft.com/office/drawing/2014/main" id="{983C4AF1-466E-4042-98D4-28B2FFD1E45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772959" y="331769"/>
              <a:ext cx="873537" cy="646053"/>
            </a:xfrm>
            <a:custGeom>
              <a:avLst/>
              <a:gdLst>
                <a:gd name="T0" fmla="*/ 44 w 847"/>
                <a:gd name="T1" fmla="*/ 507 h 626"/>
                <a:gd name="T2" fmla="*/ 44 w 847"/>
                <a:gd name="T3" fmla="*/ 507 h 626"/>
                <a:gd name="T4" fmla="*/ 274 w 847"/>
                <a:gd name="T5" fmla="*/ 582 h 626"/>
                <a:gd name="T6" fmla="*/ 729 w 847"/>
                <a:gd name="T7" fmla="*/ 347 h 626"/>
                <a:gd name="T8" fmla="*/ 729 w 847"/>
                <a:gd name="T9" fmla="*/ 347 h 626"/>
                <a:gd name="T10" fmla="*/ 803 w 847"/>
                <a:gd name="T11" fmla="*/ 117 h 626"/>
                <a:gd name="T12" fmla="*/ 803 w 847"/>
                <a:gd name="T13" fmla="*/ 117 h 626"/>
                <a:gd name="T14" fmla="*/ 572 w 847"/>
                <a:gd name="T15" fmla="*/ 43 h 626"/>
                <a:gd name="T16" fmla="*/ 118 w 847"/>
                <a:gd name="T17" fmla="*/ 277 h 626"/>
                <a:gd name="T18" fmla="*/ 118 w 847"/>
                <a:gd name="T19" fmla="*/ 277 h 626"/>
                <a:gd name="T20" fmla="*/ 44 w 847"/>
                <a:gd name="T21" fmla="*/ 507 h 6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7" h="626">
                  <a:moveTo>
                    <a:pt x="44" y="507"/>
                  </a:moveTo>
                  <a:lnTo>
                    <a:pt x="44" y="507"/>
                  </a:lnTo>
                  <a:cubicBezTo>
                    <a:pt x="87" y="592"/>
                    <a:pt x="190" y="625"/>
                    <a:pt x="274" y="582"/>
                  </a:cubicBezTo>
                  <a:lnTo>
                    <a:pt x="729" y="347"/>
                  </a:lnTo>
                  <a:lnTo>
                    <a:pt x="729" y="347"/>
                  </a:lnTo>
                  <a:cubicBezTo>
                    <a:pt x="813" y="304"/>
                    <a:pt x="846" y="201"/>
                    <a:pt x="803" y="117"/>
                  </a:cubicBezTo>
                  <a:lnTo>
                    <a:pt x="803" y="117"/>
                  </a:lnTo>
                  <a:cubicBezTo>
                    <a:pt x="760" y="33"/>
                    <a:pt x="656" y="0"/>
                    <a:pt x="572" y="43"/>
                  </a:cubicBezTo>
                  <a:lnTo>
                    <a:pt x="118" y="277"/>
                  </a:lnTo>
                  <a:lnTo>
                    <a:pt x="118" y="277"/>
                  </a:lnTo>
                  <a:cubicBezTo>
                    <a:pt x="34" y="321"/>
                    <a:pt x="0" y="424"/>
                    <a:pt x="44" y="507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6" name="Freeform 28">
              <a:extLst>
                <a:ext uri="{FF2B5EF4-FFF2-40B4-BE49-F238E27FC236}">
                  <a16:creationId xmlns:a16="http://schemas.microsoft.com/office/drawing/2014/main" id="{374D93B4-58A4-9542-B775-BA9C6224717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4217351" y="711088"/>
              <a:ext cx="404922" cy="404919"/>
            </a:xfrm>
            <a:custGeom>
              <a:avLst/>
              <a:gdLst>
                <a:gd name="T0" fmla="*/ 43 w 391"/>
                <a:gd name="T1" fmla="*/ 274 h 392"/>
                <a:gd name="T2" fmla="*/ 43 w 391"/>
                <a:gd name="T3" fmla="*/ 274 h 392"/>
                <a:gd name="T4" fmla="*/ 273 w 391"/>
                <a:gd name="T5" fmla="*/ 348 h 392"/>
                <a:gd name="T6" fmla="*/ 273 w 391"/>
                <a:gd name="T7" fmla="*/ 348 h 392"/>
                <a:gd name="T8" fmla="*/ 347 w 391"/>
                <a:gd name="T9" fmla="*/ 118 h 392"/>
                <a:gd name="T10" fmla="*/ 347 w 391"/>
                <a:gd name="T11" fmla="*/ 118 h 392"/>
                <a:gd name="T12" fmla="*/ 117 w 391"/>
                <a:gd name="T13" fmla="*/ 44 h 392"/>
                <a:gd name="T14" fmla="*/ 117 w 391"/>
                <a:gd name="T15" fmla="*/ 44 h 392"/>
                <a:gd name="T16" fmla="*/ 43 w 391"/>
                <a:gd name="T17" fmla="*/ 274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1" h="392">
                  <a:moveTo>
                    <a:pt x="43" y="274"/>
                  </a:moveTo>
                  <a:lnTo>
                    <a:pt x="43" y="274"/>
                  </a:lnTo>
                  <a:cubicBezTo>
                    <a:pt x="87" y="358"/>
                    <a:pt x="189" y="391"/>
                    <a:pt x="273" y="348"/>
                  </a:cubicBezTo>
                  <a:lnTo>
                    <a:pt x="273" y="348"/>
                  </a:lnTo>
                  <a:cubicBezTo>
                    <a:pt x="357" y="304"/>
                    <a:pt x="390" y="201"/>
                    <a:pt x="347" y="118"/>
                  </a:cubicBezTo>
                  <a:lnTo>
                    <a:pt x="347" y="118"/>
                  </a:lnTo>
                  <a:cubicBezTo>
                    <a:pt x="304" y="33"/>
                    <a:pt x="201" y="0"/>
                    <a:pt x="117" y="44"/>
                  </a:cubicBezTo>
                  <a:lnTo>
                    <a:pt x="117" y="44"/>
                  </a:lnTo>
                  <a:cubicBezTo>
                    <a:pt x="33" y="87"/>
                    <a:pt x="0" y="190"/>
                    <a:pt x="43" y="274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7" name="Freeform 29">
              <a:extLst>
                <a:ext uri="{FF2B5EF4-FFF2-40B4-BE49-F238E27FC236}">
                  <a16:creationId xmlns:a16="http://schemas.microsoft.com/office/drawing/2014/main" id="{04095F9D-CA5F-374D-91A6-325114CEFF1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4679829" y="-2725490"/>
              <a:ext cx="404922" cy="404919"/>
            </a:xfrm>
            <a:custGeom>
              <a:avLst/>
              <a:gdLst>
                <a:gd name="T0" fmla="*/ 43 w 392"/>
                <a:gd name="T1" fmla="*/ 273 h 391"/>
                <a:gd name="T2" fmla="*/ 43 w 392"/>
                <a:gd name="T3" fmla="*/ 273 h 391"/>
                <a:gd name="T4" fmla="*/ 274 w 392"/>
                <a:gd name="T5" fmla="*/ 347 h 391"/>
                <a:gd name="T6" fmla="*/ 274 w 392"/>
                <a:gd name="T7" fmla="*/ 347 h 391"/>
                <a:gd name="T8" fmla="*/ 347 w 392"/>
                <a:gd name="T9" fmla="*/ 117 h 391"/>
                <a:gd name="T10" fmla="*/ 347 w 392"/>
                <a:gd name="T11" fmla="*/ 117 h 391"/>
                <a:gd name="T12" fmla="*/ 117 w 392"/>
                <a:gd name="T13" fmla="*/ 43 h 391"/>
                <a:gd name="T14" fmla="*/ 117 w 392"/>
                <a:gd name="T15" fmla="*/ 43 h 391"/>
                <a:gd name="T16" fmla="*/ 43 w 392"/>
                <a:gd name="T17" fmla="*/ 273 h 3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2" h="391">
                  <a:moveTo>
                    <a:pt x="43" y="273"/>
                  </a:moveTo>
                  <a:lnTo>
                    <a:pt x="43" y="273"/>
                  </a:lnTo>
                  <a:cubicBezTo>
                    <a:pt x="86" y="357"/>
                    <a:pt x="190" y="390"/>
                    <a:pt x="274" y="347"/>
                  </a:cubicBezTo>
                  <a:lnTo>
                    <a:pt x="274" y="347"/>
                  </a:lnTo>
                  <a:cubicBezTo>
                    <a:pt x="358" y="304"/>
                    <a:pt x="391" y="200"/>
                    <a:pt x="347" y="117"/>
                  </a:cubicBezTo>
                  <a:lnTo>
                    <a:pt x="347" y="117"/>
                  </a:lnTo>
                  <a:cubicBezTo>
                    <a:pt x="304" y="33"/>
                    <a:pt x="201" y="0"/>
                    <a:pt x="117" y="43"/>
                  </a:cubicBezTo>
                  <a:lnTo>
                    <a:pt x="117" y="43"/>
                  </a:lnTo>
                  <a:cubicBezTo>
                    <a:pt x="33" y="86"/>
                    <a:pt x="0" y="189"/>
                    <a:pt x="43" y="273"/>
                  </a:cubicBezTo>
                </a:path>
              </a:pathLst>
            </a:custGeom>
            <a:solidFill>
              <a:srgbClr val="A155A1">
                <a:alpha val="65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231F2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8" name="Freeform 4">
              <a:extLst>
                <a:ext uri="{FF2B5EF4-FFF2-40B4-BE49-F238E27FC236}">
                  <a16:creationId xmlns:a16="http://schemas.microsoft.com/office/drawing/2014/main" id="{79B54E6B-8F57-DD4B-95F5-369AC2F92821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10536147" y="-335652"/>
              <a:ext cx="2274835" cy="1369449"/>
            </a:xfrm>
            <a:custGeom>
              <a:avLst/>
              <a:gdLst>
                <a:gd name="T0" fmla="*/ 43 w 2207"/>
                <a:gd name="T1" fmla="*/ 1209 h 1327"/>
                <a:gd name="T2" fmla="*/ 43 w 2207"/>
                <a:gd name="T3" fmla="*/ 1209 h 1327"/>
                <a:gd name="T4" fmla="*/ 274 w 2207"/>
                <a:gd name="T5" fmla="*/ 1283 h 1327"/>
                <a:gd name="T6" fmla="*/ 2089 w 2207"/>
                <a:gd name="T7" fmla="*/ 348 h 1327"/>
                <a:gd name="T8" fmla="*/ 2089 w 2207"/>
                <a:gd name="T9" fmla="*/ 348 h 1327"/>
                <a:gd name="T10" fmla="*/ 2163 w 2207"/>
                <a:gd name="T11" fmla="*/ 117 h 1327"/>
                <a:gd name="T12" fmla="*/ 2163 w 2207"/>
                <a:gd name="T13" fmla="*/ 117 h 1327"/>
                <a:gd name="T14" fmla="*/ 1933 w 2207"/>
                <a:gd name="T15" fmla="*/ 44 h 1327"/>
                <a:gd name="T16" fmla="*/ 117 w 2207"/>
                <a:gd name="T17" fmla="*/ 979 h 1327"/>
                <a:gd name="T18" fmla="*/ 117 w 2207"/>
                <a:gd name="T19" fmla="*/ 979 h 1327"/>
                <a:gd name="T20" fmla="*/ 43 w 2207"/>
                <a:gd name="T21" fmla="*/ 1209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07" h="1327">
                  <a:moveTo>
                    <a:pt x="43" y="1209"/>
                  </a:moveTo>
                  <a:lnTo>
                    <a:pt x="43" y="1209"/>
                  </a:lnTo>
                  <a:cubicBezTo>
                    <a:pt x="87" y="1293"/>
                    <a:pt x="190" y="1326"/>
                    <a:pt x="274" y="1283"/>
                  </a:cubicBezTo>
                  <a:lnTo>
                    <a:pt x="2089" y="348"/>
                  </a:lnTo>
                  <a:lnTo>
                    <a:pt x="2089" y="348"/>
                  </a:lnTo>
                  <a:cubicBezTo>
                    <a:pt x="2173" y="305"/>
                    <a:pt x="2206" y="201"/>
                    <a:pt x="2163" y="117"/>
                  </a:cubicBezTo>
                  <a:lnTo>
                    <a:pt x="2163" y="117"/>
                  </a:lnTo>
                  <a:cubicBezTo>
                    <a:pt x="2119" y="33"/>
                    <a:pt x="2016" y="0"/>
                    <a:pt x="1933" y="44"/>
                  </a:cubicBezTo>
                  <a:lnTo>
                    <a:pt x="117" y="979"/>
                  </a:lnTo>
                  <a:lnTo>
                    <a:pt x="117" y="979"/>
                  </a:lnTo>
                  <a:cubicBezTo>
                    <a:pt x="33" y="1022"/>
                    <a:pt x="0" y="1125"/>
                    <a:pt x="43" y="1209"/>
                  </a:cubicBezTo>
                </a:path>
              </a:pathLst>
            </a:custGeom>
            <a:solidFill>
              <a:schemeClr val="accent6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  <p:sp>
          <p:nvSpPr>
            <p:cNvPr id="79" name="Freeform 6">
              <a:extLst>
                <a:ext uri="{FF2B5EF4-FFF2-40B4-BE49-F238E27FC236}">
                  <a16:creationId xmlns:a16="http://schemas.microsoft.com/office/drawing/2014/main" id="{EAE69031-DEF6-3D46-9E77-6E6A61FF06F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3536">
              <a:off x="2436734" y="43441"/>
              <a:ext cx="591457" cy="500464"/>
            </a:xfrm>
            <a:custGeom>
              <a:avLst/>
              <a:gdLst>
                <a:gd name="T0" fmla="*/ 44 w 573"/>
                <a:gd name="T1" fmla="*/ 367 h 484"/>
                <a:gd name="T2" fmla="*/ 44 w 573"/>
                <a:gd name="T3" fmla="*/ 367 h 484"/>
                <a:gd name="T4" fmla="*/ 274 w 573"/>
                <a:gd name="T5" fmla="*/ 440 h 484"/>
                <a:gd name="T6" fmla="*/ 456 w 573"/>
                <a:gd name="T7" fmla="*/ 347 h 484"/>
                <a:gd name="T8" fmla="*/ 456 w 573"/>
                <a:gd name="T9" fmla="*/ 347 h 484"/>
                <a:gd name="T10" fmla="*/ 529 w 573"/>
                <a:gd name="T11" fmla="*/ 116 h 484"/>
                <a:gd name="T12" fmla="*/ 529 w 573"/>
                <a:gd name="T13" fmla="*/ 116 h 484"/>
                <a:gd name="T14" fmla="*/ 299 w 573"/>
                <a:gd name="T15" fmla="*/ 43 h 484"/>
                <a:gd name="T16" fmla="*/ 118 w 573"/>
                <a:gd name="T17" fmla="*/ 136 h 484"/>
                <a:gd name="T18" fmla="*/ 118 w 573"/>
                <a:gd name="T19" fmla="*/ 136 h 484"/>
                <a:gd name="T20" fmla="*/ 44 w 573"/>
                <a:gd name="T21" fmla="*/ 367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3" h="484">
                  <a:moveTo>
                    <a:pt x="44" y="367"/>
                  </a:moveTo>
                  <a:lnTo>
                    <a:pt x="44" y="367"/>
                  </a:lnTo>
                  <a:cubicBezTo>
                    <a:pt x="87" y="450"/>
                    <a:pt x="190" y="483"/>
                    <a:pt x="274" y="440"/>
                  </a:cubicBezTo>
                  <a:lnTo>
                    <a:pt x="456" y="347"/>
                  </a:lnTo>
                  <a:lnTo>
                    <a:pt x="456" y="347"/>
                  </a:lnTo>
                  <a:cubicBezTo>
                    <a:pt x="539" y="304"/>
                    <a:pt x="572" y="200"/>
                    <a:pt x="529" y="116"/>
                  </a:cubicBezTo>
                  <a:lnTo>
                    <a:pt x="529" y="116"/>
                  </a:lnTo>
                  <a:cubicBezTo>
                    <a:pt x="486" y="32"/>
                    <a:pt x="383" y="0"/>
                    <a:pt x="299" y="43"/>
                  </a:cubicBezTo>
                  <a:lnTo>
                    <a:pt x="118" y="136"/>
                  </a:lnTo>
                  <a:lnTo>
                    <a:pt x="118" y="136"/>
                  </a:lnTo>
                  <a:cubicBezTo>
                    <a:pt x="34" y="180"/>
                    <a:pt x="0" y="283"/>
                    <a:pt x="44" y="367"/>
                  </a:cubicBezTo>
                </a:path>
              </a:pathLst>
            </a:custGeom>
            <a:solidFill>
              <a:schemeClr val="accent4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57CE8DF8-2AD1-F449-B940-6C90B0E4AB40}"/>
              </a:ext>
            </a:extLst>
          </p:cNvPr>
          <p:cNvGrpSpPr/>
          <p:nvPr/>
        </p:nvGrpSpPr>
        <p:grpSpPr>
          <a:xfrm>
            <a:off x="-2422178" y="5494651"/>
            <a:ext cx="14922466" cy="4506760"/>
            <a:chOff x="-2422178" y="5261733"/>
            <a:chExt cx="14922466" cy="4506760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68ED03C3-5D97-6A43-9938-84BDE5C83EC6}"/>
                </a:ext>
              </a:extLst>
            </p:cNvPr>
            <p:cNvGrpSpPr/>
            <p:nvPr/>
          </p:nvGrpSpPr>
          <p:grpSpPr>
            <a:xfrm>
              <a:off x="-2422178" y="5261733"/>
              <a:ext cx="14922466" cy="4506760"/>
              <a:chOff x="-2422178" y="5261733"/>
              <a:chExt cx="14922466" cy="4506760"/>
            </a:xfrm>
          </p:grpSpPr>
          <p:sp>
            <p:nvSpPr>
              <p:cNvPr id="83" name="Freeform 30">
                <a:extLst>
                  <a:ext uri="{FF2B5EF4-FFF2-40B4-BE49-F238E27FC236}">
                    <a16:creationId xmlns:a16="http://schemas.microsoft.com/office/drawing/2014/main" id="{EE800823-7105-1148-8344-7BEE09413B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650590" y="6327328"/>
                <a:ext cx="5899454" cy="3076040"/>
              </a:xfrm>
              <a:custGeom>
                <a:avLst/>
                <a:gdLst>
                  <a:gd name="T0" fmla="*/ 42 w 8085"/>
                  <a:gd name="T1" fmla="*/ 4120 h 4240"/>
                  <a:gd name="T2" fmla="*/ 42 w 8085"/>
                  <a:gd name="T3" fmla="*/ 4120 h 4240"/>
                  <a:gd name="T4" fmla="*/ 271 w 8085"/>
                  <a:gd name="T5" fmla="*/ 4197 h 4240"/>
                  <a:gd name="T6" fmla="*/ 7966 w 8085"/>
                  <a:gd name="T7" fmla="*/ 348 h 4240"/>
                  <a:gd name="T8" fmla="*/ 7966 w 8085"/>
                  <a:gd name="T9" fmla="*/ 348 h 4240"/>
                  <a:gd name="T10" fmla="*/ 8042 w 8085"/>
                  <a:gd name="T11" fmla="*/ 119 h 4240"/>
                  <a:gd name="T12" fmla="*/ 8042 w 8085"/>
                  <a:gd name="T13" fmla="*/ 119 h 4240"/>
                  <a:gd name="T14" fmla="*/ 7813 w 8085"/>
                  <a:gd name="T15" fmla="*/ 42 h 4240"/>
                  <a:gd name="T16" fmla="*/ 119 w 8085"/>
                  <a:gd name="T17" fmla="*/ 3891 h 4240"/>
                  <a:gd name="T18" fmla="*/ 119 w 8085"/>
                  <a:gd name="T19" fmla="*/ 3891 h 4240"/>
                  <a:gd name="T20" fmla="*/ 42 w 8085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5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5"/>
                      <a:pt x="7897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4" name="Freeform 31">
                <a:extLst>
                  <a:ext uri="{FF2B5EF4-FFF2-40B4-BE49-F238E27FC236}">
                    <a16:creationId xmlns:a16="http://schemas.microsoft.com/office/drawing/2014/main" id="{550BFE26-706D-DE41-AA9D-F09B558E2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0881397" y="6141214"/>
                <a:ext cx="1618891" cy="946474"/>
              </a:xfrm>
              <a:custGeom>
                <a:avLst/>
                <a:gdLst>
                  <a:gd name="T0" fmla="*/ 42 w 2217"/>
                  <a:gd name="T1" fmla="*/ 1184 h 1304"/>
                  <a:gd name="T2" fmla="*/ 42 w 2217"/>
                  <a:gd name="T3" fmla="*/ 1184 h 1304"/>
                  <a:gd name="T4" fmla="*/ 272 w 2217"/>
                  <a:gd name="T5" fmla="*/ 1261 h 1304"/>
                  <a:gd name="T6" fmla="*/ 2097 w 2217"/>
                  <a:gd name="T7" fmla="*/ 348 h 1304"/>
                  <a:gd name="T8" fmla="*/ 2097 w 2217"/>
                  <a:gd name="T9" fmla="*/ 348 h 1304"/>
                  <a:gd name="T10" fmla="*/ 2174 w 2217"/>
                  <a:gd name="T11" fmla="*/ 119 h 1304"/>
                  <a:gd name="T12" fmla="*/ 2174 w 2217"/>
                  <a:gd name="T13" fmla="*/ 119 h 1304"/>
                  <a:gd name="T14" fmla="*/ 1945 w 2217"/>
                  <a:gd name="T15" fmla="*/ 42 h 1304"/>
                  <a:gd name="T16" fmla="*/ 118 w 2217"/>
                  <a:gd name="T17" fmla="*/ 955 h 1304"/>
                  <a:gd name="T18" fmla="*/ 118 w 2217"/>
                  <a:gd name="T19" fmla="*/ 955 h 1304"/>
                  <a:gd name="T20" fmla="*/ 42 w 2217"/>
                  <a:gd name="T21" fmla="*/ 1184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42" y="1184"/>
                    </a:moveTo>
                    <a:lnTo>
                      <a:pt x="42" y="1184"/>
                    </a:lnTo>
                    <a:cubicBezTo>
                      <a:pt x="84" y="1269"/>
                      <a:pt x="187" y="1303"/>
                      <a:pt x="272" y="1261"/>
                    </a:cubicBezTo>
                    <a:lnTo>
                      <a:pt x="2097" y="348"/>
                    </a:lnTo>
                    <a:lnTo>
                      <a:pt x="2097" y="348"/>
                    </a:lnTo>
                    <a:cubicBezTo>
                      <a:pt x="2182" y="305"/>
                      <a:pt x="2216" y="202"/>
                      <a:pt x="2174" y="119"/>
                    </a:cubicBezTo>
                    <a:lnTo>
                      <a:pt x="2174" y="119"/>
                    </a:lnTo>
                    <a:cubicBezTo>
                      <a:pt x="2132" y="34"/>
                      <a:pt x="2029" y="0"/>
                      <a:pt x="1945" y="42"/>
                    </a:cubicBezTo>
                    <a:lnTo>
                      <a:pt x="118" y="955"/>
                    </a:lnTo>
                    <a:lnTo>
                      <a:pt x="118" y="955"/>
                    </a:lnTo>
                    <a:cubicBezTo>
                      <a:pt x="34" y="997"/>
                      <a:pt x="0" y="1100"/>
                      <a:pt x="42" y="1184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5" name="Freeform 32">
                <a:extLst>
                  <a:ext uri="{FF2B5EF4-FFF2-40B4-BE49-F238E27FC236}">
                    <a16:creationId xmlns:a16="http://schemas.microsoft.com/office/drawing/2014/main" id="{D5C9278C-54AB-234C-9801-84BE0E9396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31363" y="6515404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1 w 8086"/>
                  <a:gd name="T5" fmla="*/ 4196 h 4240"/>
                  <a:gd name="T6" fmla="*/ 7966 w 8086"/>
                  <a:gd name="T7" fmla="*/ 348 h 4240"/>
                  <a:gd name="T8" fmla="*/ 7966 w 8086"/>
                  <a:gd name="T9" fmla="*/ 348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2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4"/>
                      <a:pt x="187" y="4239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5"/>
                      <a:pt x="8085" y="203"/>
                      <a:pt x="8043" y="119"/>
                    </a:cubicBezTo>
                    <a:lnTo>
                      <a:pt x="8043" y="119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6" name="Freeform 33">
                <a:extLst>
                  <a:ext uri="{FF2B5EF4-FFF2-40B4-BE49-F238E27FC236}">
                    <a16:creationId xmlns:a16="http://schemas.microsoft.com/office/drawing/2014/main" id="{EB679513-AC5C-D143-BA20-1BBF656F50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606436" y="6832104"/>
                <a:ext cx="418401" cy="348532"/>
              </a:xfrm>
              <a:custGeom>
                <a:avLst/>
                <a:gdLst>
                  <a:gd name="T0" fmla="*/ 42 w 574"/>
                  <a:gd name="T1" fmla="*/ 362 h 482"/>
                  <a:gd name="T2" fmla="*/ 42 w 574"/>
                  <a:gd name="T3" fmla="*/ 362 h 482"/>
                  <a:gd name="T4" fmla="*/ 272 w 574"/>
                  <a:gd name="T5" fmla="*/ 439 h 482"/>
                  <a:gd name="T6" fmla="*/ 455 w 574"/>
                  <a:gd name="T7" fmla="*/ 348 h 482"/>
                  <a:gd name="T8" fmla="*/ 455 w 574"/>
                  <a:gd name="T9" fmla="*/ 348 h 482"/>
                  <a:gd name="T10" fmla="*/ 531 w 574"/>
                  <a:gd name="T11" fmla="*/ 119 h 482"/>
                  <a:gd name="T12" fmla="*/ 531 w 574"/>
                  <a:gd name="T13" fmla="*/ 119 h 482"/>
                  <a:gd name="T14" fmla="*/ 301 w 574"/>
                  <a:gd name="T15" fmla="*/ 42 h 482"/>
                  <a:gd name="T16" fmla="*/ 119 w 574"/>
                  <a:gd name="T17" fmla="*/ 133 h 482"/>
                  <a:gd name="T18" fmla="*/ 119 w 574"/>
                  <a:gd name="T19" fmla="*/ 133 h 482"/>
                  <a:gd name="T20" fmla="*/ 42 w 574"/>
                  <a:gd name="T21" fmla="*/ 362 h 4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574" h="482">
                    <a:moveTo>
                      <a:pt x="42" y="362"/>
                    </a:moveTo>
                    <a:lnTo>
                      <a:pt x="42" y="362"/>
                    </a:lnTo>
                    <a:cubicBezTo>
                      <a:pt x="84" y="447"/>
                      <a:pt x="187" y="481"/>
                      <a:pt x="272" y="439"/>
                    </a:cubicBezTo>
                    <a:lnTo>
                      <a:pt x="455" y="348"/>
                    </a:lnTo>
                    <a:lnTo>
                      <a:pt x="455" y="348"/>
                    </a:lnTo>
                    <a:cubicBezTo>
                      <a:pt x="539" y="306"/>
                      <a:pt x="573" y="203"/>
                      <a:pt x="531" y="119"/>
                    </a:cubicBezTo>
                    <a:lnTo>
                      <a:pt x="531" y="119"/>
                    </a:lnTo>
                    <a:cubicBezTo>
                      <a:pt x="488" y="34"/>
                      <a:pt x="386" y="0"/>
                      <a:pt x="301" y="42"/>
                    </a:cubicBezTo>
                    <a:lnTo>
                      <a:pt x="119" y="133"/>
                    </a:lnTo>
                    <a:lnTo>
                      <a:pt x="119" y="133"/>
                    </a:lnTo>
                    <a:cubicBezTo>
                      <a:pt x="34" y="176"/>
                      <a:pt x="0" y="278"/>
                      <a:pt x="42" y="36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7" name="Freeform 34">
                <a:extLst>
                  <a:ext uri="{FF2B5EF4-FFF2-40B4-BE49-F238E27FC236}">
                    <a16:creationId xmlns:a16="http://schemas.microsoft.com/office/drawing/2014/main" id="{F12A9A03-DA2C-414F-A79C-2FCA2EC7AB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2128624" y="6722491"/>
                <a:ext cx="286444" cy="284583"/>
              </a:xfrm>
              <a:custGeom>
                <a:avLst/>
                <a:gdLst>
                  <a:gd name="T0" fmla="*/ 43 w 392"/>
                  <a:gd name="T1" fmla="*/ 272 h 392"/>
                  <a:gd name="T2" fmla="*/ 43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9 w 392"/>
                  <a:gd name="T9" fmla="*/ 119 h 392"/>
                  <a:gd name="T10" fmla="*/ 349 w 392"/>
                  <a:gd name="T11" fmla="*/ 119 h 392"/>
                  <a:gd name="T12" fmla="*/ 120 w 392"/>
                  <a:gd name="T13" fmla="*/ 43 h 392"/>
                  <a:gd name="T14" fmla="*/ 120 w 392"/>
                  <a:gd name="T15" fmla="*/ 43 h 392"/>
                  <a:gd name="T16" fmla="*/ 43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7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3" y="0"/>
                      <a:pt x="120" y="43"/>
                    </a:cubicBezTo>
                    <a:lnTo>
                      <a:pt x="120" y="43"/>
                    </a:lnTo>
                    <a:cubicBezTo>
                      <a:pt x="35" y="85"/>
                      <a:pt x="0" y="188"/>
                      <a:pt x="43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8" name="Freeform 35">
                <a:extLst>
                  <a:ext uri="{FF2B5EF4-FFF2-40B4-BE49-F238E27FC236}">
                    <a16:creationId xmlns:a16="http://schemas.microsoft.com/office/drawing/2014/main" id="{19EC47F4-0165-1F43-BA6E-9447FB8E12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97036" y="8934284"/>
                <a:ext cx="286444" cy="284583"/>
              </a:xfrm>
              <a:custGeom>
                <a:avLst/>
                <a:gdLst>
                  <a:gd name="T0" fmla="*/ 42 w 392"/>
                  <a:gd name="T1" fmla="*/ 272 h 392"/>
                  <a:gd name="T2" fmla="*/ 42 w 392"/>
                  <a:gd name="T3" fmla="*/ 272 h 392"/>
                  <a:gd name="T4" fmla="*/ 272 w 392"/>
                  <a:gd name="T5" fmla="*/ 349 h 392"/>
                  <a:gd name="T6" fmla="*/ 272 w 392"/>
                  <a:gd name="T7" fmla="*/ 349 h 392"/>
                  <a:gd name="T8" fmla="*/ 348 w 392"/>
                  <a:gd name="T9" fmla="*/ 119 h 392"/>
                  <a:gd name="T10" fmla="*/ 348 w 392"/>
                  <a:gd name="T11" fmla="*/ 119 h 392"/>
                  <a:gd name="T12" fmla="*/ 119 w 392"/>
                  <a:gd name="T13" fmla="*/ 43 h 392"/>
                  <a:gd name="T14" fmla="*/ 119 w 392"/>
                  <a:gd name="T15" fmla="*/ 43 h 392"/>
                  <a:gd name="T16" fmla="*/ 42 w 392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5" y="357"/>
                      <a:pt x="188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1" y="204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9" y="43"/>
                    </a:cubicBezTo>
                    <a:lnTo>
                      <a:pt x="119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89" name="Freeform 36">
                <a:extLst>
                  <a:ext uri="{FF2B5EF4-FFF2-40B4-BE49-F238E27FC236}">
                    <a16:creationId xmlns:a16="http://schemas.microsoft.com/office/drawing/2014/main" id="{AEF2FA17-C419-D142-823A-C6AACECA66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950087" y="5384855"/>
                <a:ext cx="5899452" cy="3072842"/>
              </a:xfrm>
              <a:custGeom>
                <a:avLst/>
                <a:gdLst>
                  <a:gd name="T0" fmla="*/ 42 w 8085"/>
                  <a:gd name="T1" fmla="*/ 4120 h 4239"/>
                  <a:gd name="T2" fmla="*/ 42 w 8085"/>
                  <a:gd name="T3" fmla="*/ 4120 h 4239"/>
                  <a:gd name="T4" fmla="*/ 272 w 8085"/>
                  <a:gd name="T5" fmla="*/ 4197 h 4239"/>
                  <a:gd name="T6" fmla="*/ 7966 w 8085"/>
                  <a:gd name="T7" fmla="*/ 348 h 4239"/>
                  <a:gd name="T8" fmla="*/ 7966 w 8085"/>
                  <a:gd name="T9" fmla="*/ 348 h 4239"/>
                  <a:gd name="T10" fmla="*/ 8042 w 8085"/>
                  <a:gd name="T11" fmla="*/ 119 h 4239"/>
                  <a:gd name="T12" fmla="*/ 8042 w 8085"/>
                  <a:gd name="T13" fmla="*/ 119 h 4239"/>
                  <a:gd name="T14" fmla="*/ 7813 w 8085"/>
                  <a:gd name="T15" fmla="*/ 42 h 4239"/>
                  <a:gd name="T16" fmla="*/ 119 w 8085"/>
                  <a:gd name="T17" fmla="*/ 3891 h 4239"/>
                  <a:gd name="T18" fmla="*/ 119 w 8085"/>
                  <a:gd name="T19" fmla="*/ 3891 h 4239"/>
                  <a:gd name="T20" fmla="*/ 42 w 8085"/>
                  <a:gd name="T21" fmla="*/ 4120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39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5" y="4204"/>
                      <a:pt x="187" y="4238"/>
                      <a:pt x="272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1" y="306"/>
                      <a:pt x="8084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0" name="Freeform 37">
                <a:extLst>
                  <a:ext uri="{FF2B5EF4-FFF2-40B4-BE49-F238E27FC236}">
                    <a16:creationId xmlns:a16="http://schemas.microsoft.com/office/drawing/2014/main" id="{751A5FA7-EB66-3A44-B1CD-44F09FE9A5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276581" y="6249359"/>
                <a:ext cx="621163" cy="450856"/>
              </a:xfrm>
              <a:custGeom>
                <a:avLst/>
                <a:gdLst>
                  <a:gd name="T0" fmla="*/ 42 w 849"/>
                  <a:gd name="T1" fmla="*/ 501 h 620"/>
                  <a:gd name="T2" fmla="*/ 42 w 849"/>
                  <a:gd name="T3" fmla="*/ 501 h 620"/>
                  <a:gd name="T4" fmla="*/ 271 w 849"/>
                  <a:gd name="T5" fmla="*/ 577 h 620"/>
                  <a:gd name="T6" fmla="*/ 729 w 849"/>
                  <a:gd name="T7" fmla="*/ 348 h 620"/>
                  <a:gd name="T8" fmla="*/ 729 w 849"/>
                  <a:gd name="T9" fmla="*/ 348 h 620"/>
                  <a:gd name="T10" fmla="*/ 805 w 849"/>
                  <a:gd name="T11" fmla="*/ 118 h 620"/>
                  <a:gd name="T12" fmla="*/ 805 w 849"/>
                  <a:gd name="T13" fmla="*/ 118 h 620"/>
                  <a:gd name="T14" fmla="*/ 576 w 849"/>
                  <a:gd name="T15" fmla="*/ 42 h 620"/>
                  <a:gd name="T16" fmla="*/ 118 w 849"/>
                  <a:gd name="T17" fmla="*/ 271 h 620"/>
                  <a:gd name="T18" fmla="*/ 118 w 849"/>
                  <a:gd name="T19" fmla="*/ 271 h 620"/>
                  <a:gd name="T20" fmla="*/ 42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4"/>
                      <a:pt x="187" y="619"/>
                      <a:pt x="271" y="577"/>
                    </a:cubicBezTo>
                    <a:lnTo>
                      <a:pt x="729" y="348"/>
                    </a:lnTo>
                    <a:lnTo>
                      <a:pt x="729" y="348"/>
                    </a:lnTo>
                    <a:cubicBezTo>
                      <a:pt x="813" y="306"/>
                      <a:pt x="848" y="203"/>
                      <a:pt x="805" y="118"/>
                    </a:cubicBezTo>
                    <a:lnTo>
                      <a:pt x="805" y="118"/>
                    </a:lnTo>
                    <a:cubicBezTo>
                      <a:pt x="763" y="34"/>
                      <a:pt x="660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1" name="Freeform 38">
                <a:extLst>
                  <a:ext uri="{FF2B5EF4-FFF2-40B4-BE49-F238E27FC236}">
                    <a16:creationId xmlns:a16="http://schemas.microsoft.com/office/drawing/2014/main" id="{855A1F75-4003-FB4C-81B2-2591413B7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108581" y="7789124"/>
                <a:ext cx="553576" cy="415681"/>
              </a:xfrm>
              <a:custGeom>
                <a:avLst/>
                <a:gdLst>
                  <a:gd name="T0" fmla="*/ 43 w 758"/>
                  <a:gd name="T1" fmla="*/ 455 h 574"/>
                  <a:gd name="T2" fmla="*/ 43 w 758"/>
                  <a:gd name="T3" fmla="*/ 455 h 574"/>
                  <a:gd name="T4" fmla="*/ 272 w 758"/>
                  <a:gd name="T5" fmla="*/ 531 h 574"/>
                  <a:gd name="T6" fmla="*/ 638 w 758"/>
                  <a:gd name="T7" fmla="*/ 348 h 574"/>
                  <a:gd name="T8" fmla="*/ 638 w 758"/>
                  <a:gd name="T9" fmla="*/ 348 h 574"/>
                  <a:gd name="T10" fmla="*/ 714 w 758"/>
                  <a:gd name="T11" fmla="*/ 119 h 574"/>
                  <a:gd name="T12" fmla="*/ 714 w 758"/>
                  <a:gd name="T13" fmla="*/ 119 h 574"/>
                  <a:gd name="T14" fmla="*/ 485 w 758"/>
                  <a:gd name="T15" fmla="*/ 42 h 574"/>
                  <a:gd name="T16" fmla="*/ 119 w 758"/>
                  <a:gd name="T17" fmla="*/ 225 h 574"/>
                  <a:gd name="T18" fmla="*/ 119 w 758"/>
                  <a:gd name="T19" fmla="*/ 225 h 574"/>
                  <a:gd name="T20" fmla="*/ 43 w 758"/>
                  <a:gd name="T21" fmla="*/ 455 h 5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8" h="574">
                    <a:moveTo>
                      <a:pt x="43" y="455"/>
                    </a:moveTo>
                    <a:lnTo>
                      <a:pt x="43" y="455"/>
                    </a:lnTo>
                    <a:cubicBezTo>
                      <a:pt x="85" y="539"/>
                      <a:pt x="188" y="573"/>
                      <a:pt x="272" y="531"/>
                    </a:cubicBezTo>
                    <a:lnTo>
                      <a:pt x="638" y="348"/>
                    </a:lnTo>
                    <a:lnTo>
                      <a:pt x="638" y="348"/>
                    </a:lnTo>
                    <a:cubicBezTo>
                      <a:pt x="723" y="305"/>
                      <a:pt x="757" y="203"/>
                      <a:pt x="714" y="119"/>
                    </a:cubicBezTo>
                    <a:lnTo>
                      <a:pt x="714" y="119"/>
                    </a:lnTo>
                    <a:cubicBezTo>
                      <a:pt x="672" y="34"/>
                      <a:pt x="569" y="0"/>
                      <a:pt x="485" y="42"/>
                    </a:cubicBezTo>
                    <a:lnTo>
                      <a:pt x="119" y="225"/>
                    </a:lnTo>
                    <a:lnTo>
                      <a:pt x="119" y="225"/>
                    </a:lnTo>
                    <a:cubicBezTo>
                      <a:pt x="34" y="267"/>
                      <a:pt x="0" y="370"/>
                      <a:pt x="43" y="455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2" name="Freeform 39">
                <a:extLst>
                  <a:ext uri="{FF2B5EF4-FFF2-40B4-BE49-F238E27FC236}">
                    <a16:creationId xmlns:a16="http://schemas.microsoft.com/office/drawing/2014/main" id="{E898D53F-7479-E046-A4A3-1A39C59856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737739" y="5570829"/>
                <a:ext cx="5902672" cy="3072844"/>
              </a:xfrm>
              <a:custGeom>
                <a:avLst/>
                <a:gdLst>
                  <a:gd name="T0" fmla="*/ 8043 w 8086"/>
                  <a:gd name="T1" fmla="*/ 118 h 4239"/>
                  <a:gd name="T2" fmla="*/ 8043 w 8086"/>
                  <a:gd name="T3" fmla="*/ 118 h 4239"/>
                  <a:gd name="T4" fmla="*/ 7814 w 8086"/>
                  <a:gd name="T5" fmla="*/ 42 h 4239"/>
                  <a:gd name="T6" fmla="*/ 119 w 8086"/>
                  <a:gd name="T7" fmla="*/ 3890 h 4239"/>
                  <a:gd name="T8" fmla="*/ 119 w 8086"/>
                  <a:gd name="T9" fmla="*/ 3890 h 4239"/>
                  <a:gd name="T10" fmla="*/ 42 w 8086"/>
                  <a:gd name="T11" fmla="*/ 4120 h 4239"/>
                  <a:gd name="T12" fmla="*/ 42 w 8086"/>
                  <a:gd name="T13" fmla="*/ 4120 h 4239"/>
                  <a:gd name="T14" fmla="*/ 272 w 8086"/>
                  <a:gd name="T15" fmla="*/ 4196 h 4239"/>
                  <a:gd name="T16" fmla="*/ 7967 w 8086"/>
                  <a:gd name="T17" fmla="*/ 347 h 4239"/>
                  <a:gd name="T18" fmla="*/ 7967 w 8086"/>
                  <a:gd name="T19" fmla="*/ 347 h 4239"/>
                  <a:gd name="T20" fmla="*/ 8043 w 8086"/>
                  <a:gd name="T21" fmla="*/ 118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8043" y="118"/>
                    </a:moveTo>
                    <a:lnTo>
                      <a:pt x="8043" y="118"/>
                    </a:lnTo>
                    <a:cubicBezTo>
                      <a:pt x="8001" y="34"/>
                      <a:pt x="7898" y="0"/>
                      <a:pt x="7814" y="42"/>
                    </a:cubicBezTo>
                    <a:lnTo>
                      <a:pt x="119" y="3890"/>
                    </a:lnTo>
                    <a:lnTo>
                      <a:pt x="119" y="3890"/>
                    </a:lnTo>
                    <a:cubicBezTo>
                      <a:pt x="34" y="3932"/>
                      <a:pt x="0" y="4035"/>
                      <a:pt x="42" y="4120"/>
                    </a:cubicBezTo>
                    <a:lnTo>
                      <a:pt x="42" y="4120"/>
                    </a:lnTo>
                    <a:cubicBezTo>
                      <a:pt x="84" y="4204"/>
                      <a:pt x="187" y="4238"/>
                      <a:pt x="272" y="4196"/>
                    </a:cubicBezTo>
                    <a:lnTo>
                      <a:pt x="7967" y="347"/>
                    </a:lnTo>
                    <a:lnTo>
                      <a:pt x="7967" y="347"/>
                    </a:lnTo>
                    <a:cubicBezTo>
                      <a:pt x="8051" y="305"/>
                      <a:pt x="8085" y="203"/>
                      <a:pt x="8043" y="118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3" name="Freeform 40">
                <a:extLst>
                  <a:ext uri="{FF2B5EF4-FFF2-40B4-BE49-F238E27FC236}">
                    <a16:creationId xmlns:a16="http://schemas.microsoft.com/office/drawing/2014/main" id="{CF7FD927-BB22-0948-9DF5-02DFEF5012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40522" y="7961449"/>
                <a:ext cx="617946" cy="450856"/>
              </a:xfrm>
              <a:custGeom>
                <a:avLst/>
                <a:gdLst>
                  <a:gd name="T0" fmla="*/ 804 w 848"/>
                  <a:gd name="T1" fmla="*/ 119 h 620"/>
                  <a:gd name="T2" fmla="*/ 804 w 848"/>
                  <a:gd name="T3" fmla="*/ 119 h 620"/>
                  <a:gd name="T4" fmla="*/ 576 w 848"/>
                  <a:gd name="T5" fmla="*/ 42 h 620"/>
                  <a:gd name="T6" fmla="*/ 118 w 848"/>
                  <a:gd name="T7" fmla="*/ 271 h 620"/>
                  <a:gd name="T8" fmla="*/ 118 w 848"/>
                  <a:gd name="T9" fmla="*/ 271 h 620"/>
                  <a:gd name="T10" fmla="*/ 41 w 848"/>
                  <a:gd name="T11" fmla="*/ 501 h 620"/>
                  <a:gd name="T12" fmla="*/ 41 w 848"/>
                  <a:gd name="T13" fmla="*/ 501 h 620"/>
                  <a:gd name="T14" fmla="*/ 271 w 848"/>
                  <a:gd name="T15" fmla="*/ 577 h 620"/>
                  <a:gd name="T16" fmla="*/ 727 w 848"/>
                  <a:gd name="T17" fmla="*/ 348 h 620"/>
                  <a:gd name="T18" fmla="*/ 727 w 848"/>
                  <a:gd name="T19" fmla="*/ 348 h 620"/>
                  <a:gd name="T20" fmla="*/ 804 w 848"/>
                  <a:gd name="T21" fmla="*/ 119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804" y="119"/>
                    </a:moveTo>
                    <a:lnTo>
                      <a:pt x="804" y="119"/>
                    </a:lnTo>
                    <a:cubicBezTo>
                      <a:pt x="762" y="34"/>
                      <a:pt x="659" y="0"/>
                      <a:pt x="576" y="42"/>
                    </a:cubicBezTo>
                    <a:lnTo>
                      <a:pt x="118" y="271"/>
                    </a:lnTo>
                    <a:lnTo>
                      <a:pt x="118" y="271"/>
                    </a:lnTo>
                    <a:cubicBezTo>
                      <a:pt x="33" y="313"/>
                      <a:pt x="0" y="416"/>
                      <a:pt x="41" y="501"/>
                    </a:cubicBezTo>
                    <a:lnTo>
                      <a:pt x="41" y="501"/>
                    </a:lnTo>
                    <a:cubicBezTo>
                      <a:pt x="83" y="585"/>
                      <a:pt x="186" y="619"/>
                      <a:pt x="271" y="577"/>
                    </a:cubicBezTo>
                    <a:lnTo>
                      <a:pt x="727" y="348"/>
                    </a:lnTo>
                    <a:lnTo>
                      <a:pt x="727" y="348"/>
                    </a:lnTo>
                    <a:cubicBezTo>
                      <a:pt x="812" y="306"/>
                      <a:pt x="847" y="203"/>
                      <a:pt x="804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4" name="Freeform 41">
                <a:extLst>
                  <a:ext uri="{FF2B5EF4-FFF2-40B4-BE49-F238E27FC236}">
                    <a16:creationId xmlns:a16="http://schemas.microsoft.com/office/drawing/2014/main" id="{EC9DBEF8-0FF0-AE47-A1BF-FBD0774EE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40513" y="8216642"/>
                <a:ext cx="286442" cy="284583"/>
              </a:xfrm>
              <a:custGeom>
                <a:avLst/>
                <a:gdLst>
                  <a:gd name="T0" fmla="*/ 348 w 391"/>
                  <a:gd name="T1" fmla="*/ 119 h 391"/>
                  <a:gd name="T2" fmla="*/ 348 w 391"/>
                  <a:gd name="T3" fmla="*/ 119 h 391"/>
                  <a:gd name="T4" fmla="*/ 118 w 391"/>
                  <a:gd name="T5" fmla="*/ 42 h 391"/>
                  <a:gd name="T6" fmla="*/ 118 w 391"/>
                  <a:gd name="T7" fmla="*/ 42 h 391"/>
                  <a:gd name="T8" fmla="*/ 42 w 391"/>
                  <a:gd name="T9" fmla="*/ 271 h 391"/>
                  <a:gd name="T10" fmla="*/ 42 w 391"/>
                  <a:gd name="T11" fmla="*/ 271 h 391"/>
                  <a:gd name="T12" fmla="*/ 271 w 391"/>
                  <a:gd name="T13" fmla="*/ 348 h 391"/>
                  <a:gd name="T14" fmla="*/ 271 w 391"/>
                  <a:gd name="T15" fmla="*/ 348 h 391"/>
                  <a:gd name="T16" fmla="*/ 348 w 391"/>
                  <a:gd name="T17" fmla="*/ 119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1">
                    <a:moveTo>
                      <a:pt x="348" y="119"/>
                    </a:moveTo>
                    <a:lnTo>
                      <a:pt x="348" y="119"/>
                    </a:lnTo>
                    <a:cubicBezTo>
                      <a:pt x="305" y="34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3" y="84"/>
                      <a:pt x="0" y="187"/>
                      <a:pt x="42" y="271"/>
                    </a:cubicBezTo>
                    <a:lnTo>
                      <a:pt x="42" y="271"/>
                    </a:lnTo>
                    <a:cubicBezTo>
                      <a:pt x="84" y="356"/>
                      <a:pt x="187" y="390"/>
                      <a:pt x="271" y="348"/>
                    </a:cubicBezTo>
                    <a:lnTo>
                      <a:pt x="271" y="348"/>
                    </a:lnTo>
                    <a:cubicBezTo>
                      <a:pt x="355" y="305"/>
                      <a:pt x="390" y="203"/>
                      <a:pt x="348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5" name="Freeform 42">
                <a:extLst>
                  <a:ext uri="{FF2B5EF4-FFF2-40B4-BE49-F238E27FC236}">
                    <a16:creationId xmlns:a16="http://schemas.microsoft.com/office/drawing/2014/main" id="{867BDC2C-E99A-0345-923C-B7FA89E04D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11891224" y="5943648"/>
                <a:ext cx="283226" cy="284583"/>
              </a:xfrm>
              <a:custGeom>
                <a:avLst/>
                <a:gdLst>
                  <a:gd name="T0" fmla="*/ 347 w 390"/>
                  <a:gd name="T1" fmla="*/ 119 h 392"/>
                  <a:gd name="T2" fmla="*/ 347 w 390"/>
                  <a:gd name="T3" fmla="*/ 119 h 392"/>
                  <a:gd name="T4" fmla="*/ 118 w 390"/>
                  <a:gd name="T5" fmla="*/ 42 h 392"/>
                  <a:gd name="T6" fmla="*/ 118 w 390"/>
                  <a:gd name="T7" fmla="*/ 42 h 392"/>
                  <a:gd name="T8" fmla="*/ 42 w 390"/>
                  <a:gd name="T9" fmla="*/ 272 h 392"/>
                  <a:gd name="T10" fmla="*/ 42 w 390"/>
                  <a:gd name="T11" fmla="*/ 272 h 392"/>
                  <a:gd name="T12" fmla="*/ 271 w 390"/>
                  <a:gd name="T13" fmla="*/ 348 h 392"/>
                  <a:gd name="T14" fmla="*/ 271 w 390"/>
                  <a:gd name="T15" fmla="*/ 348 h 392"/>
                  <a:gd name="T16" fmla="*/ 347 w 390"/>
                  <a:gd name="T17" fmla="*/ 119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2">
                    <a:moveTo>
                      <a:pt x="347" y="119"/>
                    </a:moveTo>
                    <a:lnTo>
                      <a:pt x="347" y="119"/>
                    </a:lnTo>
                    <a:cubicBezTo>
                      <a:pt x="305" y="35"/>
                      <a:pt x="203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2"/>
                    </a:cubicBezTo>
                    <a:lnTo>
                      <a:pt x="42" y="272"/>
                    </a:lnTo>
                    <a:cubicBezTo>
                      <a:pt x="84" y="356"/>
                      <a:pt x="186" y="391"/>
                      <a:pt x="271" y="348"/>
                    </a:cubicBezTo>
                    <a:lnTo>
                      <a:pt x="271" y="348"/>
                    </a:lnTo>
                    <a:cubicBezTo>
                      <a:pt x="356" y="306"/>
                      <a:pt x="389" y="203"/>
                      <a:pt x="347" y="119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6" name="Freeform 43">
                <a:extLst>
                  <a:ext uri="{FF2B5EF4-FFF2-40B4-BE49-F238E27FC236}">
                    <a16:creationId xmlns:a16="http://schemas.microsoft.com/office/drawing/2014/main" id="{01E7F4F8-20DE-7340-AF41-E2E0EE7EAE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422178" y="5388390"/>
                <a:ext cx="5139894" cy="2695531"/>
              </a:xfrm>
              <a:custGeom>
                <a:avLst/>
                <a:gdLst>
                  <a:gd name="T0" fmla="*/ 43 w 7042"/>
                  <a:gd name="T1" fmla="*/ 3598 h 3717"/>
                  <a:gd name="T2" fmla="*/ 43 w 7042"/>
                  <a:gd name="T3" fmla="*/ 3598 h 3717"/>
                  <a:gd name="T4" fmla="*/ 271 w 7042"/>
                  <a:gd name="T5" fmla="*/ 3674 h 3717"/>
                  <a:gd name="T6" fmla="*/ 6923 w 7042"/>
                  <a:gd name="T7" fmla="*/ 348 h 3717"/>
                  <a:gd name="T8" fmla="*/ 6923 w 7042"/>
                  <a:gd name="T9" fmla="*/ 348 h 3717"/>
                  <a:gd name="T10" fmla="*/ 6999 w 7042"/>
                  <a:gd name="T11" fmla="*/ 119 h 3717"/>
                  <a:gd name="T12" fmla="*/ 6999 w 7042"/>
                  <a:gd name="T13" fmla="*/ 119 h 3717"/>
                  <a:gd name="T14" fmla="*/ 6770 w 7042"/>
                  <a:gd name="T15" fmla="*/ 43 h 3717"/>
                  <a:gd name="T16" fmla="*/ 119 w 7042"/>
                  <a:gd name="T17" fmla="*/ 3369 h 3717"/>
                  <a:gd name="T18" fmla="*/ 119 w 7042"/>
                  <a:gd name="T19" fmla="*/ 3369 h 3717"/>
                  <a:gd name="T20" fmla="*/ 43 w 7042"/>
                  <a:gd name="T21" fmla="*/ 3598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3" y="3598"/>
                    </a:moveTo>
                    <a:lnTo>
                      <a:pt x="43" y="3598"/>
                    </a:lnTo>
                    <a:cubicBezTo>
                      <a:pt x="85" y="3682"/>
                      <a:pt x="187" y="3716"/>
                      <a:pt x="271" y="3674"/>
                    </a:cubicBezTo>
                    <a:lnTo>
                      <a:pt x="6923" y="348"/>
                    </a:lnTo>
                    <a:lnTo>
                      <a:pt x="6923" y="348"/>
                    </a:lnTo>
                    <a:cubicBezTo>
                      <a:pt x="7007" y="306"/>
                      <a:pt x="7041" y="203"/>
                      <a:pt x="6999" y="119"/>
                    </a:cubicBezTo>
                    <a:lnTo>
                      <a:pt x="6999" y="119"/>
                    </a:lnTo>
                    <a:cubicBezTo>
                      <a:pt x="6957" y="34"/>
                      <a:pt x="6854" y="0"/>
                      <a:pt x="6770" y="43"/>
                    </a:cubicBezTo>
                    <a:lnTo>
                      <a:pt x="119" y="3369"/>
                    </a:lnTo>
                    <a:lnTo>
                      <a:pt x="119" y="3369"/>
                    </a:lnTo>
                    <a:cubicBezTo>
                      <a:pt x="34" y="3411"/>
                      <a:pt x="0" y="3513"/>
                      <a:pt x="43" y="3598"/>
                    </a:cubicBezTo>
                  </a:path>
                </a:pathLst>
              </a:custGeom>
              <a:solidFill>
                <a:schemeClr val="accent1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7" name="Freeform 44">
                <a:extLst>
                  <a:ext uri="{FF2B5EF4-FFF2-40B4-BE49-F238E27FC236}">
                    <a16:creationId xmlns:a16="http://schemas.microsoft.com/office/drawing/2014/main" id="{73B83394-2D33-844B-8D16-3A9A7A2E77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9403" y="6016859"/>
                <a:ext cx="5899452" cy="3076040"/>
              </a:xfrm>
              <a:custGeom>
                <a:avLst/>
                <a:gdLst>
                  <a:gd name="T0" fmla="*/ 8042 w 8085"/>
                  <a:gd name="T1" fmla="*/ 119 h 4240"/>
                  <a:gd name="T2" fmla="*/ 8042 w 8085"/>
                  <a:gd name="T3" fmla="*/ 119 h 4240"/>
                  <a:gd name="T4" fmla="*/ 7813 w 8085"/>
                  <a:gd name="T5" fmla="*/ 43 h 4240"/>
                  <a:gd name="T6" fmla="*/ 118 w 8085"/>
                  <a:gd name="T7" fmla="*/ 3891 h 4240"/>
                  <a:gd name="T8" fmla="*/ 118 w 8085"/>
                  <a:gd name="T9" fmla="*/ 3891 h 4240"/>
                  <a:gd name="T10" fmla="*/ 42 w 8085"/>
                  <a:gd name="T11" fmla="*/ 4121 h 4240"/>
                  <a:gd name="T12" fmla="*/ 42 w 8085"/>
                  <a:gd name="T13" fmla="*/ 4121 h 4240"/>
                  <a:gd name="T14" fmla="*/ 271 w 8085"/>
                  <a:gd name="T15" fmla="*/ 4197 h 4240"/>
                  <a:gd name="T16" fmla="*/ 7966 w 8085"/>
                  <a:gd name="T17" fmla="*/ 348 h 4240"/>
                  <a:gd name="T18" fmla="*/ 7966 w 8085"/>
                  <a:gd name="T19" fmla="*/ 348 h 4240"/>
                  <a:gd name="T20" fmla="*/ 8042 w 8085"/>
                  <a:gd name="T21" fmla="*/ 119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5" h="4240">
                    <a:moveTo>
                      <a:pt x="8042" y="119"/>
                    </a:moveTo>
                    <a:lnTo>
                      <a:pt x="8042" y="119"/>
                    </a:lnTo>
                    <a:cubicBezTo>
                      <a:pt x="7999" y="35"/>
                      <a:pt x="7897" y="0"/>
                      <a:pt x="7813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1"/>
                    </a:cubicBezTo>
                    <a:lnTo>
                      <a:pt x="42" y="4121"/>
                    </a:lnTo>
                    <a:cubicBezTo>
                      <a:pt x="84" y="4204"/>
                      <a:pt x="187" y="4239"/>
                      <a:pt x="271" y="4197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6"/>
                      <a:pt x="8084" y="204"/>
                      <a:pt x="8042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8" name="Freeform 45">
                <a:extLst>
                  <a:ext uri="{FF2B5EF4-FFF2-40B4-BE49-F238E27FC236}">
                    <a16:creationId xmlns:a16="http://schemas.microsoft.com/office/drawing/2014/main" id="{B9C9A273-12C1-5D4D-84F7-863280717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874015" y="833201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3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99" name="Freeform 46">
                <a:extLst>
                  <a:ext uri="{FF2B5EF4-FFF2-40B4-BE49-F238E27FC236}">
                    <a16:creationId xmlns:a16="http://schemas.microsoft.com/office/drawing/2014/main" id="{586F6955-7AD2-5F40-900F-98B014E6DA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736290" y="6695649"/>
                <a:ext cx="5902672" cy="3072844"/>
              </a:xfrm>
              <a:custGeom>
                <a:avLst/>
                <a:gdLst>
                  <a:gd name="T0" fmla="*/ 42 w 8086"/>
                  <a:gd name="T1" fmla="*/ 4119 h 4239"/>
                  <a:gd name="T2" fmla="*/ 42 w 8086"/>
                  <a:gd name="T3" fmla="*/ 4119 h 4239"/>
                  <a:gd name="T4" fmla="*/ 271 w 8086"/>
                  <a:gd name="T5" fmla="*/ 4196 h 4239"/>
                  <a:gd name="T6" fmla="*/ 7966 w 8086"/>
                  <a:gd name="T7" fmla="*/ 348 h 4239"/>
                  <a:gd name="T8" fmla="*/ 7966 w 8086"/>
                  <a:gd name="T9" fmla="*/ 348 h 4239"/>
                  <a:gd name="T10" fmla="*/ 8042 w 8086"/>
                  <a:gd name="T11" fmla="*/ 119 h 4239"/>
                  <a:gd name="T12" fmla="*/ 8042 w 8086"/>
                  <a:gd name="T13" fmla="*/ 119 h 4239"/>
                  <a:gd name="T14" fmla="*/ 7813 w 8086"/>
                  <a:gd name="T15" fmla="*/ 42 h 4239"/>
                  <a:gd name="T16" fmla="*/ 119 w 8086"/>
                  <a:gd name="T17" fmla="*/ 3891 h 4239"/>
                  <a:gd name="T18" fmla="*/ 119 w 8086"/>
                  <a:gd name="T19" fmla="*/ 3891 h 4239"/>
                  <a:gd name="T20" fmla="*/ 42 w 8086"/>
                  <a:gd name="T21" fmla="*/ 4119 h 4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39">
                    <a:moveTo>
                      <a:pt x="42" y="4119"/>
                    </a:moveTo>
                    <a:lnTo>
                      <a:pt x="42" y="4119"/>
                    </a:lnTo>
                    <a:cubicBezTo>
                      <a:pt x="85" y="4204"/>
                      <a:pt x="187" y="4238"/>
                      <a:pt x="271" y="4196"/>
                    </a:cubicBezTo>
                    <a:lnTo>
                      <a:pt x="7966" y="348"/>
                    </a:lnTo>
                    <a:lnTo>
                      <a:pt x="7966" y="348"/>
                    </a:lnTo>
                    <a:cubicBezTo>
                      <a:pt x="8050" y="305"/>
                      <a:pt x="8085" y="203"/>
                      <a:pt x="8042" y="119"/>
                    </a:cubicBezTo>
                    <a:lnTo>
                      <a:pt x="8042" y="119"/>
                    </a:lnTo>
                    <a:cubicBezTo>
                      <a:pt x="8000" y="34"/>
                      <a:pt x="7898" y="0"/>
                      <a:pt x="7813" y="42"/>
                    </a:cubicBezTo>
                    <a:lnTo>
                      <a:pt x="119" y="3891"/>
                    </a:lnTo>
                    <a:lnTo>
                      <a:pt x="119" y="3891"/>
                    </a:lnTo>
                    <a:cubicBezTo>
                      <a:pt x="34" y="3933"/>
                      <a:pt x="0" y="4035"/>
                      <a:pt x="42" y="4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0" name="Freeform 47">
                <a:extLst>
                  <a:ext uri="{FF2B5EF4-FFF2-40B4-BE49-F238E27FC236}">
                    <a16:creationId xmlns:a16="http://schemas.microsoft.com/office/drawing/2014/main" id="{250AEA6C-288A-D34D-B3E9-17117B445C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450840" y="6868223"/>
                <a:ext cx="753122" cy="518002"/>
              </a:xfrm>
              <a:custGeom>
                <a:avLst/>
                <a:gdLst>
                  <a:gd name="T0" fmla="*/ 42 w 1033"/>
                  <a:gd name="T1" fmla="*/ 593 h 713"/>
                  <a:gd name="T2" fmla="*/ 42 w 1033"/>
                  <a:gd name="T3" fmla="*/ 593 h 713"/>
                  <a:gd name="T4" fmla="*/ 272 w 1033"/>
                  <a:gd name="T5" fmla="*/ 669 h 713"/>
                  <a:gd name="T6" fmla="*/ 913 w 1033"/>
                  <a:gd name="T7" fmla="*/ 349 h 713"/>
                  <a:gd name="T8" fmla="*/ 913 w 1033"/>
                  <a:gd name="T9" fmla="*/ 349 h 713"/>
                  <a:gd name="T10" fmla="*/ 989 w 1033"/>
                  <a:gd name="T11" fmla="*/ 120 h 713"/>
                  <a:gd name="T12" fmla="*/ 989 w 1033"/>
                  <a:gd name="T13" fmla="*/ 120 h 713"/>
                  <a:gd name="T14" fmla="*/ 760 w 1033"/>
                  <a:gd name="T15" fmla="*/ 43 h 713"/>
                  <a:gd name="T16" fmla="*/ 119 w 1033"/>
                  <a:gd name="T17" fmla="*/ 363 h 713"/>
                  <a:gd name="T18" fmla="*/ 119 w 1033"/>
                  <a:gd name="T19" fmla="*/ 363 h 713"/>
                  <a:gd name="T20" fmla="*/ 42 w 1033"/>
                  <a:gd name="T21" fmla="*/ 593 h 7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033" h="713">
                    <a:moveTo>
                      <a:pt x="42" y="593"/>
                    </a:moveTo>
                    <a:lnTo>
                      <a:pt x="42" y="593"/>
                    </a:lnTo>
                    <a:cubicBezTo>
                      <a:pt x="84" y="678"/>
                      <a:pt x="187" y="712"/>
                      <a:pt x="272" y="669"/>
                    </a:cubicBezTo>
                    <a:lnTo>
                      <a:pt x="913" y="349"/>
                    </a:lnTo>
                    <a:lnTo>
                      <a:pt x="913" y="349"/>
                    </a:lnTo>
                    <a:cubicBezTo>
                      <a:pt x="997" y="306"/>
                      <a:pt x="1032" y="204"/>
                      <a:pt x="989" y="120"/>
                    </a:cubicBezTo>
                    <a:lnTo>
                      <a:pt x="989" y="120"/>
                    </a:lnTo>
                    <a:cubicBezTo>
                      <a:pt x="947" y="35"/>
                      <a:pt x="844" y="0"/>
                      <a:pt x="760" y="43"/>
                    </a:cubicBezTo>
                    <a:lnTo>
                      <a:pt x="119" y="363"/>
                    </a:lnTo>
                    <a:lnTo>
                      <a:pt x="119" y="363"/>
                    </a:lnTo>
                    <a:cubicBezTo>
                      <a:pt x="34" y="406"/>
                      <a:pt x="0" y="508"/>
                      <a:pt x="42" y="593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1" name="Freeform 48">
                <a:extLst>
                  <a:ext uri="{FF2B5EF4-FFF2-40B4-BE49-F238E27FC236}">
                    <a16:creationId xmlns:a16="http://schemas.microsoft.com/office/drawing/2014/main" id="{773901B5-110D-394F-A57E-C28C7D63A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269817" y="9108201"/>
                <a:ext cx="286442" cy="284581"/>
              </a:xfrm>
              <a:custGeom>
                <a:avLst/>
                <a:gdLst>
                  <a:gd name="T0" fmla="*/ 42 w 391"/>
                  <a:gd name="T1" fmla="*/ 272 h 392"/>
                  <a:gd name="T2" fmla="*/ 42 w 391"/>
                  <a:gd name="T3" fmla="*/ 272 h 392"/>
                  <a:gd name="T4" fmla="*/ 272 w 391"/>
                  <a:gd name="T5" fmla="*/ 349 h 392"/>
                  <a:gd name="T6" fmla="*/ 272 w 391"/>
                  <a:gd name="T7" fmla="*/ 349 h 392"/>
                  <a:gd name="T8" fmla="*/ 348 w 391"/>
                  <a:gd name="T9" fmla="*/ 119 h 392"/>
                  <a:gd name="T10" fmla="*/ 348 w 391"/>
                  <a:gd name="T11" fmla="*/ 119 h 392"/>
                  <a:gd name="T12" fmla="*/ 118 w 391"/>
                  <a:gd name="T13" fmla="*/ 43 h 392"/>
                  <a:gd name="T14" fmla="*/ 118 w 391"/>
                  <a:gd name="T15" fmla="*/ 43 h 392"/>
                  <a:gd name="T16" fmla="*/ 42 w 391"/>
                  <a:gd name="T17" fmla="*/ 272 h 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1" h="392">
                    <a:moveTo>
                      <a:pt x="42" y="272"/>
                    </a:moveTo>
                    <a:lnTo>
                      <a:pt x="42" y="272"/>
                    </a:lnTo>
                    <a:cubicBezTo>
                      <a:pt x="84" y="357"/>
                      <a:pt x="187" y="391"/>
                      <a:pt x="272" y="349"/>
                    </a:cubicBezTo>
                    <a:lnTo>
                      <a:pt x="272" y="349"/>
                    </a:lnTo>
                    <a:cubicBezTo>
                      <a:pt x="356" y="306"/>
                      <a:pt x="390" y="203"/>
                      <a:pt x="348" y="119"/>
                    </a:cubicBezTo>
                    <a:lnTo>
                      <a:pt x="348" y="119"/>
                    </a:lnTo>
                    <a:cubicBezTo>
                      <a:pt x="306" y="35"/>
                      <a:pt x="203" y="0"/>
                      <a:pt x="118" y="43"/>
                    </a:cubicBezTo>
                    <a:lnTo>
                      <a:pt x="118" y="43"/>
                    </a:lnTo>
                    <a:cubicBezTo>
                      <a:pt x="34" y="85"/>
                      <a:pt x="0" y="188"/>
                      <a:pt x="42" y="272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2" name="Freeform 49">
                <a:extLst>
                  <a:ext uri="{FF2B5EF4-FFF2-40B4-BE49-F238E27FC236}">
                    <a16:creationId xmlns:a16="http://schemas.microsoft.com/office/drawing/2014/main" id="{77E3C912-8138-B247-AA4A-63D226047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517326" y="5651286"/>
                <a:ext cx="5139894" cy="2695531"/>
              </a:xfrm>
              <a:custGeom>
                <a:avLst/>
                <a:gdLst>
                  <a:gd name="T0" fmla="*/ 42 w 7042"/>
                  <a:gd name="T1" fmla="*/ 3597 h 3717"/>
                  <a:gd name="T2" fmla="*/ 42 w 7042"/>
                  <a:gd name="T3" fmla="*/ 3597 h 3717"/>
                  <a:gd name="T4" fmla="*/ 272 w 7042"/>
                  <a:gd name="T5" fmla="*/ 3674 h 3717"/>
                  <a:gd name="T6" fmla="*/ 6922 w 7042"/>
                  <a:gd name="T7" fmla="*/ 348 h 3717"/>
                  <a:gd name="T8" fmla="*/ 6922 w 7042"/>
                  <a:gd name="T9" fmla="*/ 348 h 3717"/>
                  <a:gd name="T10" fmla="*/ 6998 w 7042"/>
                  <a:gd name="T11" fmla="*/ 118 h 3717"/>
                  <a:gd name="T12" fmla="*/ 6998 w 7042"/>
                  <a:gd name="T13" fmla="*/ 118 h 3717"/>
                  <a:gd name="T14" fmla="*/ 6770 w 7042"/>
                  <a:gd name="T15" fmla="*/ 42 h 3717"/>
                  <a:gd name="T16" fmla="*/ 119 w 7042"/>
                  <a:gd name="T17" fmla="*/ 3368 h 3717"/>
                  <a:gd name="T18" fmla="*/ 119 w 7042"/>
                  <a:gd name="T19" fmla="*/ 3368 h 3717"/>
                  <a:gd name="T20" fmla="*/ 42 w 7042"/>
                  <a:gd name="T21" fmla="*/ 3597 h 37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7">
                    <a:moveTo>
                      <a:pt x="42" y="3597"/>
                    </a:moveTo>
                    <a:lnTo>
                      <a:pt x="42" y="3597"/>
                    </a:lnTo>
                    <a:cubicBezTo>
                      <a:pt x="84" y="3682"/>
                      <a:pt x="187" y="3716"/>
                      <a:pt x="272" y="3674"/>
                    </a:cubicBezTo>
                    <a:lnTo>
                      <a:pt x="6922" y="348"/>
                    </a:lnTo>
                    <a:lnTo>
                      <a:pt x="6922" y="348"/>
                    </a:lnTo>
                    <a:cubicBezTo>
                      <a:pt x="7007" y="305"/>
                      <a:pt x="7041" y="203"/>
                      <a:pt x="6998" y="118"/>
                    </a:cubicBezTo>
                    <a:lnTo>
                      <a:pt x="6998" y="118"/>
                    </a:lnTo>
                    <a:cubicBezTo>
                      <a:pt x="6957" y="33"/>
                      <a:pt x="6854" y="0"/>
                      <a:pt x="6770" y="42"/>
                    </a:cubicBezTo>
                    <a:lnTo>
                      <a:pt x="119" y="3368"/>
                    </a:lnTo>
                    <a:lnTo>
                      <a:pt x="119" y="3368"/>
                    </a:lnTo>
                    <a:cubicBezTo>
                      <a:pt x="34" y="3410"/>
                      <a:pt x="0" y="3513"/>
                      <a:pt x="42" y="3597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3" name="Freeform 50">
                <a:extLst>
                  <a:ext uri="{FF2B5EF4-FFF2-40B4-BE49-F238E27FC236}">
                    <a16:creationId xmlns:a16="http://schemas.microsoft.com/office/drawing/2014/main" id="{9CBDEB3F-610D-0141-9193-8BD5CBC2D0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878885" y="5818248"/>
                <a:ext cx="617946" cy="450853"/>
              </a:xfrm>
              <a:custGeom>
                <a:avLst/>
                <a:gdLst>
                  <a:gd name="T0" fmla="*/ 42 w 848"/>
                  <a:gd name="T1" fmla="*/ 501 h 620"/>
                  <a:gd name="T2" fmla="*/ 42 w 848"/>
                  <a:gd name="T3" fmla="*/ 501 h 620"/>
                  <a:gd name="T4" fmla="*/ 271 w 848"/>
                  <a:gd name="T5" fmla="*/ 577 h 620"/>
                  <a:gd name="T6" fmla="*/ 728 w 848"/>
                  <a:gd name="T7" fmla="*/ 348 h 620"/>
                  <a:gd name="T8" fmla="*/ 728 w 848"/>
                  <a:gd name="T9" fmla="*/ 348 h 620"/>
                  <a:gd name="T10" fmla="*/ 805 w 848"/>
                  <a:gd name="T11" fmla="*/ 119 h 620"/>
                  <a:gd name="T12" fmla="*/ 805 w 848"/>
                  <a:gd name="T13" fmla="*/ 119 h 620"/>
                  <a:gd name="T14" fmla="*/ 576 w 848"/>
                  <a:gd name="T15" fmla="*/ 43 h 620"/>
                  <a:gd name="T16" fmla="*/ 119 w 848"/>
                  <a:gd name="T17" fmla="*/ 272 h 620"/>
                  <a:gd name="T18" fmla="*/ 119 w 848"/>
                  <a:gd name="T19" fmla="*/ 272 h 620"/>
                  <a:gd name="T20" fmla="*/ 42 w 848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8" h="620">
                    <a:moveTo>
                      <a:pt x="42" y="501"/>
                    </a:moveTo>
                    <a:lnTo>
                      <a:pt x="42" y="501"/>
                    </a:lnTo>
                    <a:cubicBezTo>
                      <a:pt x="84" y="585"/>
                      <a:pt x="186" y="619"/>
                      <a:pt x="271" y="577"/>
                    </a:cubicBezTo>
                    <a:lnTo>
                      <a:pt x="728" y="348"/>
                    </a:lnTo>
                    <a:lnTo>
                      <a:pt x="728" y="348"/>
                    </a:lnTo>
                    <a:cubicBezTo>
                      <a:pt x="813" y="306"/>
                      <a:pt x="847" y="204"/>
                      <a:pt x="805" y="119"/>
                    </a:cubicBezTo>
                    <a:lnTo>
                      <a:pt x="805" y="119"/>
                    </a:lnTo>
                    <a:cubicBezTo>
                      <a:pt x="762" y="34"/>
                      <a:pt x="660" y="0"/>
                      <a:pt x="576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3"/>
                      <a:pt x="0" y="416"/>
                      <a:pt x="42" y="501"/>
                    </a:cubicBezTo>
                  </a:path>
                </a:pathLst>
              </a:custGeom>
              <a:solidFill>
                <a:schemeClr val="accent4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4" name="Freeform 51">
                <a:extLst>
                  <a:ext uri="{FF2B5EF4-FFF2-40B4-BE49-F238E27FC236}">
                    <a16:creationId xmlns:a16="http://schemas.microsoft.com/office/drawing/2014/main" id="{FA2C4D1D-254E-BA41-83CF-59B7A025AE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6324691" y="6684569"/>
                <a:ext cx="553576" cy="415681"/>
              </a:xfrm>
              <a:custGeom>
                <a:avLst/>
                <a:gdLst>
                  <a:gd name="T0" fmla="*/ 42 w 757"/>
                  <a:gd name="T1" fmla="*/ 455 h 575"/>
                  <a:gd name="T2" fmla="*/ 42 w 757"/>
                  <a:gd name="T3" fmla="*/ 455 h 575"/>
                  <a:gd name="T4" fmla="*/ 272 w 757"/>
                  <a:gd name="T5" fmla="*/ 531 h 575"/>
                  <a:gd name="T6" fmla="*/ 637 w 757"/>
                  <a:gd name="T7" fmla="*/ 349 h 575"/>
                  <a:gd name="T8" fmla="*/ 637 w 757"/>
                  <a:gd name="T9" fmla="*/ 349 h 575"/>
                  <a:gd name="T10" fmla="*/ 714 w 757"/>
                  <a:gd name="T11" fmla="*/ 119 h 575"/>
                  <a:gd name="T12" fmla="*/ 714 w 757"/>
                  <a:gd name="T13" fmla="*/ 119 h 575"/>
                  <a:gd name="T14" fmla="*/ 485 w 757"/>
                  <a:gd name="T15" fmla="*/ 43 h 575"/>
                  <a:gd name="T16" fmla="*/ 118 w 757"/>
                  <a:gd name="T17" fmla="*/ 226 h 575"/>
                  <a:gd name="T18" fmla="*/ 118 w 757"/>
                  <a:gd name="T19" fmla="*/ 226 h 575"/>
                  <a:gd name="T20" fmla="*/ 42 w 757"/>
                  <a:gd name="T21" fmla="*/ 455 h 5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57" h="575">
                    <a:moveTo>
                      <a:pt x="42" y="455"/>
                    </a:moveTo>
                    <a:lnTo>
                      <a:pt x="42" y="455"/>
                    </a:lnTo>
                    <a:cubicBezTo>
                      <a:pt x="84" y="540"/>
                      <a:pt x="187" y="574"/>
                      <a:pt x="272" y="531"/>
                    </a:cubicBezTo>
                    <a:lnTo>
                      <a:pt x="637" y="349"/>
                    </a:lnTo>
                    <a:lnTo>
                      <a:pt x="637" y="349"/>
                    </a:lnTo>
                    <a:cubicBezTo>
                      <a:pt x="722" y="306"/>
                      <a:pt x="756" y="204"/>
                      <a:pt x="714" y="119"/>
                    </a:cubicBezTo>
                    <a:lnTo>
                      <a:pt x="714" y="119"/>
                    </a:lnTo>
                    <a:cubicBezTo>
                      <a:pt x="671" y="35"/>
                      <a:pt x="569" y="0"/>
                      <a:pt x="485" y="43"/>
                    </a:cubicBezTo>
                    <a:lnTo>
                      <a:pt x="118" y="226"/>
                    </a:lnTo>
                    <a:lnTo>
                      <a:pt x="118" y="226"/>
                    </a:lnTo>
                    <a:cubicBezTo>
                      <a:pt x="34" y="268"/>
                      <a:pt x="0" y="370"/>
                      <a:pt x="42" y="455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5" name="Freeform 52">
                <a:extLst>
                  <a:ext uri="{FF2B5EF4-FFF2-40B4-BE49-F238E27FC236}">
                    <a16:creationId xmlns:a16="http://schemas.microsoft.com/office/drawing/2014/main" id="{589FAA76-0B2E-4C43-A16A-3EFE9087C6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637625" y="5261733"/>
                <a:ext cx="5139895" cy="2695531"/>
              </a:xfrm>
              <a:custGeom>
                <a:avLst/>
                <a:gdLst>
                  <a:gd name="T0" fmla="*/ 41 w 7042"/>
                  <a:gd name="T1" fmla="*/ 3598 h 3718"/>
                  <a:gd name="T2" fmla="*/ 41 w 7042"/>
                  <a:gd name="T3" fmla="*/ 3598 h 3718"/>
                  <a:gd name="T4" fmla="*/ 271 w 7042"/>
                  <a:gd name="T5" fmla="*/ 3674 h 3718"/>
                  <a:gd name="T6" fmla="*/ 6922 w 7042"/>
                  <a:gd name="T7" fmla="*/ 349 h 3718"/>
                  <a:gd name="T8" fmla="*/ 6922 w 7042"/>
                  <a:gd name="T9" fmla="*/ 349 h 3718"/>
                  <a:gd name="T10" fmla="*/ 6998 w 7042"/>
                  <a:gd name="T11" fmla="*/ 119 h 3718"/>
                  <a:gd name="T12" fmla="*/ 6998 w 7042"/>
                  <a:gd name="T13" fmla="*/ 119 h 3718"/>
                  <a:gd name="T14" fmla="*/ 6769 w 7042"/>
                  <a:gd name="T15" fmla="*/ 43 h 3718"/>
                  <a:gd name="T16" fmla="*/ 118 w 7042"/>
                  <a:gd name="T17" fmla="*/ 3369 h 3718"/>
                  <a:gd name="T18" fmla="*/ 118 w 7042"/>
                  <a:gd name="T19" fmla="*/ 3369 h 3718"/>
                  <a:gd name="T20" fmla="*/ 41 w 7042"/>
                  <a:gd name="T21" fmla="*/ 3598 h 371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7042" h="3718">
                    <a:moveTo>
                      <a:pt x="41" y="3598"/>
                    </a:moveTo>
                    <a:lnTo>
                      <a:pt x="41" y="3598"/>
                    </a:lnTo>
                    <a:cubicBezTo>
                      <a:pt x="83" y="3683"/>
                      <a:pt x="186" y="3717"/>
                      <a:pt x="271" y="3674"/>
                    </a:cubicBezTo>
                    <a:lnTo>
                      <a:pt x="6922" y="349"/>
                    </a:lnTo>
                    <a:lnTo>
                      <a:pt x="6922" y="349"/>
                    </a:lnTo>
                    <a:cubicBezTo>
                      <a:pt x="7006" y="306"/>
                      <a:pt x="7041" y="204"/>
                      <a:pt x="6998" y="119"/>
                    </a:cubicBezTo>
                    <a:lnTo>
                      <a:pt x="6998" y="119"/>
                    </a:lnTo>
                    <a:cubicBezTo>
                      <a:pt x="6956" y="35"/>
                      <a:pt x="6854" y="0"/>
                      <a:pt x="6769" y="43"/>
                    </a:cubicBezTo>
                    <a:lnTo>
                      <a:pt x="118" y="3369"/>
                    </a:lnTo>
                    <a:lnTo>
                      <a:pt x="118" y="3369"/>
                    </a:lnTo>
                    <a:cubicBezTo>
                      <a:pt x="34" y="3411"/>
                      <a:pt x="0" y="3514"/>
                      <a:pt x="41" y="3598"/>
                    </a:cubicBezTo>
                  </a:path>
                </a:pathLst>
              </a:custGeom>
              <a:solidFill>
                <a:schemeClr val="accent6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6" name="Freeform 53">
                <a:extLst>
                  <a:ext uri="{FF2B5EF4-FFF2-40B4-BE49-F238E27FC236}">
                    <a16:creationId xmlns:a16="http://schemas.microsoft.com/office/drawing/2014/main" id="{A29AE177-1FB6-9341-8F00-AA50A292F8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1740319" y="6146629"/>
                <a:ext cx="5902672" cy="3076040"/>
              </a:xfrm>
              <a:custGeom>
                <a:avLst/>
                <a:gdLst>
                  <a:gd name="T0" fmla="*/ 42 w 8086"/>
                  <a:gd name="T1" fmla="*/ 4120 h 4240"/>
                  <a:gd name="T2" fmla="*/ 42 w 8086"/>
                  <a:gd name="T3" fmla="*/ 4120 h 4240"/>
                  <a:gd name="T4" fmla="*/ 272 w 8086"/>
                  <a:gd name="T5" fmla="*/ 4197 h 4240"/>
                  <a:gd name="T6" fmla="*/ 7967 w 8086"/>
                  <a:gd name="T7" fmla="*/ 349 h 4240"/>
                  <a:gd name="T8" fmla="*/ 7967 w 8086"/>
                  <a:gd name="T9" fmla="*/ 349 h 4240"/>
                  <a:gd name="T10" fmla="*/ 8043 w 8086"/>
                  <a:gd name="T11" fmla="*/ 119 h 4240"/>
                  <a:gd name="T12" fmla="*/ 8043 w 8086"/>
                  <a:gd name="T13" fmla="*/ 119 h 4240"/>
                  <a:gd name="T14" fmla="*/ 7814 w 8086"/>
                  <a:gd name="T15" fmla="*/ 43 h 4240"/>
                  <a:gd name="T16" fmla="*/ 118 w 8086"/>
                  <a:gd name="T17" fmla="*/ 3891 h 4240"/>
                  <a:gd name="T18" fmla="*/ 118 w 8086"/>
                  <a:gd name="T19" fmla="*/ 3891 h 4240"/>
                  <a:gd name="T20" fmla="*/ 42 w 8086"/>
                  <a:gd name="T21" fmla="*/ 4120 h 4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086" h="4240">
                    <a:moveTo>
                      <a:pt x="42" y="4120"/>
                    </a:moveTo>
                    <a:lnTo>
                      <a:pt x="42" y="4120"/>
                    </a:lnTo>
                    <a:cubicBezTo>
                      <a:pt x="84" y="4205"/>
                      <a:pt x="187" y="4239"/>
                      <a:pt x="272" y="4197"/>
                    </a:cubicBezTo>
                    <a:lnTo>
                      <a:pt x="7967" y="349"/>
                    </a:lnTo>
                    <a:lnTo>
                      <a:pt x="7967" y="349"/>
                    </a:lnTo>
                    <a:cubicBezTo>
                      <a:pt x="8051" y="307"/>
                      <a:pt x="8085" y="204"/>
                      <a:pt x="8043" y="119"/>
                    </a:cubicBezTo>
                    <a:lnTo>
                      <a:pt x="8043" y="119"/>
                    </a:lnTo>
                    <a:cubicBezTo>
                      <a:pt x="8001" y="35"/>
                      <a:pt x="7899" y="0"/>
                      <a:pt x="7814" y="43"/>
                    </a:cubicBezTo>
                    <a:lnTo>
                      <a:pt x="118" y="3891"/>
                    </a:lnTo>
                    <a:lnTo>
                      <a:pt x="118" y="3891"/>
                    </a:lnTo>
                    <a:cubicBezTo>
                      <a:pt x="34" y="3933"/>
                      <a:pt x="0" y="4036"/>
                      <a:pt x="42" y="4120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7" name="Freeform 54">
                <a:extLst>
                  <a:ext uri="{FF2B5EF4-FFF2-40B4-BE49-F238E27FC236}">
                    <a16:creationId xmlns:a16="http://schemas.microsoft.com/office/drawing/2014/main" id="{3381B855-57D6-E34B-88B5-D9D0F9FA29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4438694" y="6377756"/>
                <a:ext cx="621163" cy="450856"/>
              </a:xfrm>
              <a:custGeom>
                <a:avLst/>
                <a:gdLst>
                  <a:gd name="T0" fmla="*/ 43 w 849"/>
                  <a:gd name="T1" fmla="*/ 501 h 620"/>
                  <a:gd name="T2" fmla="*/ 43 w 849"/>
                  <a:gd name="T3" fmla="*/ 501 h 620"/>
                  <a:gd name="T4" fmla="*/ 271 w 849"/>
                  <a:gd name="T5" fmla="*/ 577 h 620"/>
                  <a:gd name="T6" fmla="*/ 730 w 849"/>
                  <a:gd name="T7" fmla="*/ 348 h 620"/>
                  <a:gd name="T8" fmla="*/ 730 w 849"/>
                  <a:gd name="T9" fmla="*/ 348 h 620"/>
                  <a:gd name="T10" fmla="*/ 806 w 849"/>
                  <a:gd name="T11" fmla="*/ 119 h 620"/>
                  <a:gd name="T12" fmla="*/ 806 w 849"/>
                  <a:gd name="T13" fmla="*/ 119 h 620"/>
                  <a:gd name="T14" fmla="*/ 577 w 849"/>
                  <a:gd name="T15" fmla="*/ 43 h 620"/>
                  <a:gd name="T16" fmla="*/ 119 w 849"/>
                  <a:gd name="T17" fmla="*/ 272 h 620"/>
                  <a:gd name="T18" fmla="*/ 119 w 849"/>
                  <a:gd name="T19" fmla="*/ 272 h 620"/>
                  <a:gd name="T20" fmla="*/ 43 w 849"/>
                  <a:gd name="T21" fmla="*/ 501 h 6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849" h="620">
                    <a:moveTo>
                      <a:pt x="43" y="501"/>
                    </a:moveTo>
                    <a:lnTo>
                      <a:pt x="43" y="501"/>
                    </a:lnTo>
                    <a:cubicBezTo>
                      <a:pt x="85" y="586"/>
                      <a:pt x="187" y="619"/>
                      <a:pt x="271" y="577"/>
                    </a:cubicBezTo>
                    <a:lnTo>
                      <a:pt x="730" y="348"/>
                    </a:lnTo>
                    <a:lnTo>
                      <a:pt x="730" y="348"/>
                    </a:lnTo>
                    <a:cubicBezTo>
                      <a:pt x="814" y="306"/>
                      <a:pt x="848" y="204"/>
                      <a:pt x="806" y="119"/>
                    </a:cubicBezTo>
                    <a:lnTo>
                      <a:pt x="806" y="119"/>
                    </a:lnTo>
                    <a:cubicBezTo>
                      <a:pt x="764" y="35"/>
                      <a:pt x="661" y="0"/>
                      <a:pt x="577" y="43"/>
                    </a:cubicBezTo>
                    <a:lnTo>
                      <a:pt x="119" y="272"/>
                    </a:lnTo>
                    <a:lnTo>
                      <a:pt x="119" y="272"/>
                    </a:lnTo>
                    <a:cubicBezTo>
                      <a:pt x="34" y="314"/>
                      <a:pt x="0" y="416"/>
                      <a:pt x="43" y="50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8" name="Freeform 55">
                <a:extLst>
                  <a:ext uri="{FF2B5EF4-FFF2-40B4-BE49-F238E27FC236}">
                    <a16:creationId xmlns:a16="http://schemas.microsoft.com/office/drawing/2014/main" id="{C21A1B87-F03B-D248-B6F9-11CA69FE4D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5173424" y="6288835"/>
                <a:ext cx="283226" cy="284583"/>
              </a:xfrm>
              <a:custGeom>
                <a:avLst/>
                <a:gdLst>
                  <a:gd name="T0" fmla="*/ 42 w 390"/>
                  <a:gd name="T1" fmla="*/ 271 h 391"/>
                  <a:gd name="T2" fmla="*/ 42 w 390"/>
                  <a:gd name="T3" fmla="*/ 271 h 391"/>
                  <a:gd name="T4" fmla="*/ 270 w 390"/>
                  <a:gd name="T5" fmla="*/ 348 h 391"/>
                  <a:gd name="T6" fmla="*/ 270 w 390"/>
                  <a:gd name="T7" fmla="*/ 348 h 391"/>
                  <a:gd name="T8" fmla="*/ 347 w 390"/>
                  <a:gd name="T9" fmla="*/ 119 h 391"/>
                  <a:gd name="T10" fmla="*/ 347 w 390"/>
                  <a:gd name="T11" fmla="*/ 119 h 391"/>
                  <a:gd name="T12" fmla="*/ 118 w 390"/>
                  <a:gd name="T13" fmla="*/ 42 h 391"/>
                  <a:gd name="T14" fmla="*/ 118 w 390"/>
                  <a:gd name="T15" fmla="*/ 42 h 391"/>
                  <a:gd name="T16" fmla="*/ 42 w 390"/>
                  <a:gd name="T17" fmla="*/ 271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0" h="391">
                    <a:moveTo>
                      <a:pt x="42" y="271"/>
                    </a:moveTo>
                    <a:lnTo>
                      <a:pt x="42" y="271"/>
                    </a:lnTo>
                    <a:cubicBezTo>
                      <a:pt x="84" y="356"/>
                      <a:pt x="187" y="390"/>
                      <a:pt x="270" y="348"/>
                    </a:cubicBezTo>
                    <a:lnTo>
                      <a:pt x="270" y="348"/>
                    </a:lnTo>
                    <a:cubicBezTo>
                      <a:pt x="355" y="306"/>
                      <a:pt x="389" y="203"/>
                      <a:pt x="347" y="119"/>
                    </a:cubicBezTo>
                    <a:lnTo>
                      <a:pt x="347" y="119"/>
                    </a:lnTo>
                    <a:cubicBezTo>
                      <a:pt x="305" y="34"/>
                      <a:pt x="202" y="0"/>
                      <a:pt x="118" y="42"/>
                    </a:cubicBezTo>
                    <a:lnTo>
                      <a:pt x="118" y="42"/>
                    </a:lnTo>
                    <a:cubicBezTo>
                      <a:pt x="34" y="84"/>
                      <a:pt x="0" y="187"/>
                      <a:pt x="42" y="271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09" name="Freeform 56">
                <a:extLst>
                  <a:ext uri="{FF2B5EF4-FFF2-40B4-BE49-F238E27FC236}">
                    <a16:creationId xmlns:a16="http://schemas.microsoft.com/office/drawing/2014/main" id="{B9764A47-4A1C-6D40-B221-57970D29C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-2277819" y="8564985"/>
                <a:ext cx="286444" cy="284581"/>
              </a:xfrm>
              <a:custGeom>
                <a:avLst/>
                <a:gdLst>
                  <a:gd name="T0" fmla="*/ 43 w 392"/>
                  <a:gd name="T1" fmla="*/ 272 h 391"/>
                  <a:gd name="T2" fmla="*/ 43 w 392"/>
                  <a:gd name="T3" fmla="*/ 272 h 391"/>
                  <a:gd name="T4" fmla="*/ 272 w 392"/>
                  <a:gd name="T5" fmla="*/ 348 h 391"/>
                  <a:gd name="T6" fmla="*/ 272 w 392"/>
                  <a:gd name="T7" fmla="*/ 348 h 391"/>
                  <a:gd name="T8" fmla="*/ 349 w 392"/>
                  <a:gd name="T9" fmla="*/ 119 h 391"/>
                  <a:gd name="T10" fmla="*/ 349 w 392"/>
                  <a:gd name="T11" fmla="*/ 119 h 391"/>
                  <a:gd name="T12" fmla="*/ 119 w 392"/>
                  <a:gd name="T13" fmla="*/ 43 h 391"/>
                  <a:gd name="T14" fmla="*/ 119 w 392"/>
                  <a:gd name="T15" fmla="*/ 43 h 391"/>
                  <a:gd name="T16" fmla="*/ 43 w 392"/>
                  <a:gd name="T17" fmla="*/ 272 h 3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2" h="391">
                    <a:moveTo>
                      <a:pt x="43" y="272"/>
                    </a:moveTo>
                    <a:lnTo>
                      <a:pt x="43" y="272"/>
                    </a:lnTo>
                    <a:cubicBezTo>
                      <a:pt x="85" y="356"/>
                      <a:pt x="188" y="390"/>
                      <a:pt x="272" y="348"/>
                    </a:cubicBezTo>
                    <a:lnTo>
                      <a:pt x="272" y="348"/>
                    </a:lnTo>
                    <a:cubicBezTo>
                      <a:pt x="356" y="306"/>
                      <a:pt x="391" y="204"/>
                      <a:pt x="349" y="119"/>
                    </a:cubicBezTo>
                    <a:lnTo>
                      <a:pt x="349" y="119"/>
                    </a:lnTo>
                    <a:cubicBezTo>
                      <a:pt x="306" y="34"/>
                      <a:pt x="204" y="0"/>
                      <a:pt x="119" y="43"/>
                    </a:cubicBezTo>
                    <a:lnTo>
                      <a:pt x="119" y="43"/>
                    </a:lnTo>
                    <a:cubicBezTo>
                      <a:pt x="35" y="85"/>
                      <a:pt x="0" y="187"/>
                      <a:pt x="43" y="272"/>
                    </a:cubicBezTo>
                  </a:path>
                </a:pathLst>
              </a:custGeom>
              <a:solidFill>
                <a:schemeClr val="accent2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  <p:sp>
            <p:nvSpPr>
              <p:cNvPr id="110" name="Freeform 45">
                <a:extLst>
                  <a:ext uri="{FF2B5EF4-FFF2-40B4-BE49-F238E27FC236}">
                    <a16:creationId xmlns:a16="http://schemas.microsoft.com/office/drawing/2014/main" id="{ED65D6C1-85CD-BB43-919E-E454F5F77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1369540">
                <a:off x="7014175" y="6035122"/>
                <a:ext cx="1618891" cy="946474"/>
              </a:xfrm>
              <a:custGeom>
                <a:avLst/>
                <a:gdLst>
                  <a:gd name="T0" fmla="*/ 2174 w 2217"/>
                  <a:gd name="T1" fmla="*/ 119 h 1304"/>
                  <a:gd name="T2" fmla="*/ 2174 w 2217"/>
                  <a:gd name="T3" fmla="*/ 119 h 1304"/>
                  <a:gd name="T4" fmla="*/ 1944 w 2217"/>
                  <a:gd name="T5" fmla="*/ 42 h 1304"/>
                  <a:gd name="T6" fmla="*/ 119 w 2217"/>
                  <a:gd name="T7" fmla="*/ 956 h 1304"/>
                  <a:gd name="T8" fmla="*/ 119 w 2217"/>
                  <a:gd name="T9" fmla="*/ 956 h 1304"/>
                  <a:gd name="T10" fmla="*/ 42 w 2217"/>
                  <a:gd name="T11" fmla="*/ 1185 h 1304"/>
                  <a:gd name="T12" fmla="*/ 42 w 2217"/>
                  <a:gd name="T13" fmla="*/ 1185 h 1304"/>
                  <a:gd name="T14" fmla="*/ 271 w 2217"/>
                  <a:gd name="T15" fmla="*/ 1262 h 1304"/>
                  <a:gd name="T16" fmla="*/ 2098 w 2217"/>
                  <a:gd name="T17" fmla="*/ 348 h 1304"/>
                  <a:gd name="T18" fmla="*/ 2098 w 2217"/>
                  <a:gd name="T19" fmla="*/ 348 h 1304"/>
                  <a:gd name="T20" fmla="*/ 2174 w 2217"/>
                  <a:gd name="T21" fmla="*/ 119 h 13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217" h="1304">
                    <a:moveTo>
                      <a:pt x="2174" y="119"/>
                    </a:moveTo>
                    <a:lnTo>
                      <a:pt x="2174" y="119"/>
                    </a:lnTo>
                    <a:cubicBezTo>
                      <a:pt x="2132" y="34"/>
                      <a:pt x="2029" y="0"/>
                      <a:pt x="1944" y="42"/>
                    </a:cubicBezTo>
                    <a:lnTo>
                      <a:pt x="119" y="956"/>
                    </a:lnTo>
                    <a:lnTo>
                      <a:pt x="119" y="956"/>
                    </a:lnTo>
                    <a:cubicBezTo>
                      <a:pt x="34" y="998"/>
                      <a:pt x="0" y="1101"/>
                      <a:pt x="42" y="1185"/>
                    </a:cubicBezTo>
                    <a:lnTo>
                      <a:pt x="42" y="1185"/>
                    </a:lnTo>
                    <a:cubicBezTo>
                      <a:pt x="84" y="1269"/>
                      <a:pt x="187" y="1303"/>
                      <a:pt x="271" y="1262"/>
                    </a:cubicBezTo>
                    <a:lnTo>
                      <a:pt x="2098" y="348"/>
                    </a:lnTo>
                    <a:lnTo>
                      <a:pt x="2098" y="348"/>
                    </a:lnTo>
                    <a:cubicBezTo>
                      <a:pt x="2182" y="306"/>
                      <a:pt x="2216" y="203"/>
                      <a:pt x="2174" y="119"/>
                    </a:cubicBezTo>
                  </a:path>
                </a:pathLst>
              </a:custGeom>
              <a:solidFill>
                <a:schemeClr val="accent5">
                  <a:alpha val="65000"/>
                </a:schemeClr>
              </a:solidFill>
              <a:ln>
                <a:noFill/>
              </a:ln>
              <a:effectLst/>
            </p:spPr>
            <p:txBody>
              <a:bodyPr wrap="none" anchor="ctr"/>
              <a:lstStyle/>
              <a:p>
                <a:endParaRPr lang="es-ES_tradnl"/>
              </a:p>
            </p:txBody>
          </p:sp>
        </p:grpSp>
        <p:sp>
          <p:nvSpPr>
            <p:cNvPr id="82" name="Freeform 31">
              <a:extLst>
                <a:ext uri="{FF2B5EF4-FFF2-40B4-BE49-F238E27FC236}">
                  <a16:creationId xmlns:a16="http://schemas.microsoft.com/office/drawing/2014/main" id="{104F145E-5103-BC45-BE76-DF4166414AB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1369540">
              <a:off x="-681430" y="5853775"/>
              <a:ext cx="1618891" cy="946474"/>
            </a:xfrm>
            <a:custGeom>
              <a:avLst/>
              <a:gdLst>
                <a:gd name="T0" fmla="*/ 42 w 2217"/>
                <a:gd name="T1" fmla="*/ 1184 h 1304"/>
                <a:gd name="T2" fmla="*/ 42 w 2217"/>
                <a:gd name="T3" fmla="*/ 1184 h 1304"/>
                <a:gd name="T4" fmla="*/ 272 w 2217"/>
                <a:gd name="T5" fmla="*/ 1261 h 1304"/>
                <a:gd name="T6" fmla="*/ 2097 w 2217"/>
                <a:gd name="T7" fmla="*/ 348 h 1304"/>
                <a:gd name="T8" fmla="*/ 2097 w 2217"/>
                <a:gd name="T9" fmla="*/ 348 h 1304"/>
                <a:gd name="T10" fmla="*/ 2174 w 2217"/>
                <a:gd name="T11" fmla="*/ 119 h 1304"/>
                <a:gd name="T12" fmla="*/ 2174 w 2217"/>
                <a:gd name="T13" fmla="*/ 119 h 1304"/>
                <a:gd name="T14" fmla="*/ 1945 w 2217"/>
                <a:gd name="T15" fmla="*/ 42 h 1304"/>
                <a:gd name="T16" fmla="*/ 118 w 2217"/>
                <a:gd name="T17" fmla="*/ 955 h 1304"/>
                <a:gd name="T18" fmla="*/ 118 w 2217"/>
                <a:gd name="T19" fmla="*/ 955 h 1304"/>
                <a:gd name="T20" fmla="*/ 42 w 2217"/>
                <a:gd name="T21" fmla="*/ 1184 h 1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17" h="1304">
                  <a:moveTo>
                    <a:pt x="42" y="1184"/>
                  </a:moveTo>
                  <a:lnTo>
                    <a:pt x="42" y="1184"/>
                  </a:lnTo>
                  <a:cubicBezTo>
                    <a:pt x="84" y="1269"/>
                    <a:pt x="187" y="1303"/>
                    <a:pt x="272" y="1261"/>
                  </a:cubicBezTo>
                  <a:lnTo>
                    <a:pt x="2097" y="348"/>
                  </a:lnTo>
                  <a:lnTo>
                    <a:pt x="2097" y="348"/>
                  </a:lnTo>
                  <a:cubicBezTo>
                    <a:pt x="2182" y="305"/>
                    <a:pt x="2216" y="202"/>
                    <a:pt x="2174" y="119"/>
                  </a:cubicBezTo>
                  <a:lnTo>
                    <a:pt x="2174" y="119"/>
                  </a:lnTo>
                  <a:cubicBezTo>
                    <a:pt x="2132" y="34"/>
                    <a:pt x="2029" y="0"/>
                    <a:pt x="1945" y="42"/>
                  </a:cubicBezTo>
                  <a:lnTo>
                    <a:pt x="118" y="955"/>
                  </a:lnTo>
                  <a:lnTo>
                    <a:pt x="118" y="955"/>
                  </a:lnTo>
                  <a:cubicBezTo>
                    <a:pt x="34" y="997"/>
                    <a:pt x="0" y="1100"/>
                    <a:pt x="42" y="1184"/>
                  </a:cubicBezTo>
                </a:path>
              </a:pathLst>
            </a:custGeom>
            <a:solidFill>
              <a:schemeClr val="accent3">
                <a:alpha val="65000"/>
              </a:schemeClr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s-ES_tradnl"/>
            </a:p>
          </p:txBody>
        </p:sp>
      </p:grpSp>
      <p:pic>
        <p:nvPicPr>
          <p:cNvPr id="5" name="Picture 4">
            <a:hlinkClick r:id="rId2"/>
            <a:extLst>
              <a:ext uri="{FF2B5EF4-FFF2-40B4-BE49-F238E27FC236}">
                <a16:creationId xmlns:a16="http://schemas.microsoft.com/office/drawing/2014/main" id="{2EA482BA-CA53-4497-8D92-B9F68EEF6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4278" y="5216993"/>
            <a:ext cx="609653" cy="632515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DA0DFB18-ED0F-4EB8-B26D-568330912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893" y="1817574"/>
            <a:ext cx="637932" cy="560426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FCCF1F-787F-47DE-BE6D-CE2CFDA961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399" y="5204070"/>
            <a:ext cx="693010" cy="667851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B30EE65A-90DA-4B08-988F-DBEFF5D81FDE}"/>
              </a:ext>
            </a:extLst>
          </p:cNvPr>
          <p:cNvSpPr txBox="1"/>
          <p:nvPr/>
        </p:nvSpPr>
        <p:spPr>
          <a:xfrm>
            <a:off x="8006598" y="4262937"/>
            <a:ext cx="19950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My 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Subscription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View / Edit Profile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 dirty="0">
                <a:latin typeface="Oxygen" panose="02000503000000090004" pitchFamily="2" charset="77"/>
                <a:ea typeface="Lato Light" charset="0"/>
                <a:cs typeface="Poppins" pitchFamily="2" charset="77"/>
              </a:rPr>
              <a:t>Change Password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DAB73F5-7208-4EDD-8771-D5B082AE9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12817" y="1794196"/>
            <a:ext cx="701838" cy="632716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5578975-324D-4F41-B2C0-30C11D2250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26804" y="5220857"/>
            <a:ext cx="594708" cy="625363"/>
          </a:xfrm>
          <a:prstGeom prst="roundRect">
            <a:avLst>
              <a:gd name="adj" fmla="val 50000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587000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4">
      <a:dk1>
        <a:srgbClr val="DBDBDB"/>
      </a:dk1>
      <a:lt1>
        <a:srgbClr val="FFFFFF"/>
      </a:lt1>
      <a:dk2>
        <a:srgbClr val="FFFFFF"/>
      </a:dk2>
      <a:lt2>
        <a:srgbClr val="191747"/>
      </a:lt2>
      <a:accent1>
        <a:srgbClr val="EA226F"/>
      </a:accent1>
      <a:accent2>
        <a:srgbClr val="A0589F"/>
      </a:accent2>
      <a:accent3>
        <a:srgbClr val="FACA31"/>
      </a:accent3>
      <a:accent4>
        <a:srgbClr val="65C2A8"/>
      </a:accent4>
      <a:accent5>
        <a:srgbClr val="CC559D"/>
      </a:accent5>
      <a:accent6>
        <a:srgbClr val="878787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2906</TotalTime>
  <Words>261</Words>
  <Application>Microsoft Office PowerPoint</Application>
  <PresentationFormat>Widescreen</PresentationFormat>
  <Paragraphs>69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Oxygen</vt:lpstr>
      <vt:lpstr>Roboto Bold</vt:lpstr>
      <vt:lpstr>Roboto Regular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Jetfabrik Design</dc:creator>
  <cp:lastModifiedBy>Vivek@GlobalVox</cp:lastModifiedBy>
  <cp:revision>221</cp:revision>
  <dcterms:created xsi:type="dcterms:W3CDTF">2018-12-21T22:04:22Z</dcterms:created>
  <dcterms:modified xsi:type="dcterms:W3CDTF">2020-05-28T06:21:28Z</dcterms:modified>
</cp:coreProperties>
</file>