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7"/>
  </p:notesMasterIdLst>
  <p:sldIdLst>
    <p:sldId id="258" r:id="rId2"/>
    <p:sldId id="2058" r:id="rId3"/>
    <p:sldId id="2043" r:id="rId4"/>
    <p:sldId id="2044" r:id="rId5"/>
    <p:sldId id="2045" r:id="rId6"/>
    <p:sldId id="2046" r:id="rId7"/>
    <p:sldId id="2047" r:id="rId8"/>
    <p:sldId id="2048" r:id="rId9"/>
    <p:sldId id="2051" r:id="rId10"/>
    <p:sldId id="2053" r:id="rId11"/>
    <p:sldId id="2054" r:id="rId12"/>
    <p:sldId id="2052" r:id="rId13"/>
    <p:sldId id="2055" r:id="rId14"/>
    <p:sldId id="2056" r:id="rId15"/>
    <p:sldId id="20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41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orient="horz" pos="3271" userDrawn="1">
          <p15:clr>
            <a:srgbClr val="A4A3A4"/>
          </p15:clr>
        </p15:guide>
        <p15:guide id="11" pos="1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7"/>
    <p:restoredTop sz="95439"/>
  </p:normalViewPr>
  <p:slideViewPr>
    <p:cSldViewPr snapToGrid="0" snapToObjects="1" showGuides="1">
      <p:cViewPr varScale="1">
        <p:scale>
          <a:sx n="85" d="100"/>
          <a:sy n="85" d="100"/>
        </p:scale>
        <p:origin x="965" y="67"/>
      </p:cViewPr>
      <p:guideLst>
        <p:guide orient="horz" pos="2160"/>
        <p:guide pos="7242"/>
        <p:guide pos="3840"/>
        <p:guide orient="horz" pos="346"/>
        <p:guide orient="horz" pos="3974"/>
        <p:guide pos="5541"/>
        <p:guide pos="2139"/>
        <p:guide pos="438"/>
        <p:guide orient="horz" pos="3271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54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94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15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61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47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07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B21401-94C2-DC4B-B9F4-33C7D70E93F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17812" y="1304364"/>
            <a:ext cx="4043185" cy="4354199"/>
          </a:xfrm>
          <a:custGeom>
            <a:avLst/>
            <a:gdLst>
              <a:gd name="connsiteX0" fmla="*/ 2340000 w 4680000"/>
              <a:gd name="connsiteY0" fmla="*/ 0 h 5040000"/>
              <a:gd name="connsiteX1" fmla="*/ 4680000 w 4680000"/>
              <a:gd name="connsiteY1" fmla="*/ 2520000 h 5040000"/>
              <a:gd name="connsiteX2" fmla="*/ 2340000 w 4680000"/>
              <a:gd name="connsiteY2" fmla="*/ 5040000 h 5040000"/>
              <a:gd name="connsiteX3" fmla="*/ 0 w 4680000"/>
              <a:gd name="connsiteY3" fmla="*/ 2520000 h 5040000"/>
              <a:gd name="connsiteX4" fmla="*/ 2340000 w 4680000"/>
              <a:gd name="connsiteY4" fmla="*/ 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0" h="5040000">
                <a:moveTo>
                  <a:pt x="2340000" y="0"/>
                </a:moveTo>
                <a:cubicBezTo>
                  <a:pt x="3632346" y="0"/>
                  <a:pt x="4680000" y="1128242"/>
                  <a:pt x="4680000" y="2520000"/>
                </a:cubicBezTo>
                <a:cubicBezTo>
                  <a:pt x="4680000" y="3911758"/>
                  <a:pt x="3632346" y="5040000"/>
                  <a:pt x="2340000" y="5040000"/>
                </a:cubicBezTo>
                <a:cubicBezTo>
                  <a:pt x="1047654" y="5040000"/>
                  <a:pt x="0" y="3911758"/>
                  <a:pt x="0" y="2520000"/>
                </a:cubicBezTo>
                <a:cubicBezTo>
                  <a:pt x="0" y="1128242"/>
                  <a:pt x="1047654" y="0"/>
                  <a:pt x="234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01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774514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723923"/>
      </p:ext>
    </p:extLst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6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1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5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4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6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5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viveksoni100/finalyear_presentation/tree/master/Use_Case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viveksoni100/finalyear_presentation/tree/master/ERD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obalvoxinc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://150.136.150.122:8080/DAA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jpg"/><Relationship Id="rId4" Type="http://schemas.openxmlformats.org/officeDocument/2006/relationships/hyperlink" Target="https://docs.zoho.com/sheet/open/i1v1bef428799ac734875b1e73880a0bf941f/sheets/23_05_2020/ranges/A2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hyperlink" Target="http://150.136.150.122:8080/DAAS/login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150.136.150.122:8080/DAAS/daas/Data" TargetMode="Externa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83894" y="3109844"/>
            <a:ext cx="9042055" cy="99001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b="1" spc="60" dirty="0">
                <a:solidFill>
                  <a:schemeClr val="tx2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Data as a Service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8648B-05E4-744B-A6E5-38E22B706001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>
              <a:extLst>
                <a:ext uri="{FF2B5EF4-FFF2-40B4-BE49-F238E27FC236}">
                  <a16:creationId xmlns:a16="http://schemas.microsoft.com/office/drawing/2014/main" id="{49F1019D-5480-904A-A8D5-5BFAD92C4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>
              <a:extLst>
                <a:ext uri="{FF2B5EF4-FFF2-40B4-BE49-F238E27FC236}">
                  <a16:creationId xmlns:a16="http://schemas.microsoft.com/office/drawing/2014/main" id="{BEDE8E6C-3857-EE45-81FE-B2ACC9458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>
              <a:extLst>
                <a:ext uri="{FF2B5EF4-FFF2-40B4-BE49-F238E27FC236}">
                  <a16:creationId xmlns:a16="http://schemas.microsoft.com/office/drawing/2014/main" id="{F287B8E3-4B74-6045-B97C-6F7E4D804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>
              <a:extLst>
                <a:ext uri="{FF2B5EF4-FFF2-40B4-BE49-F238E27FC236}">
                  <a16:creationId xmlns:a16="http://schemas.microsoft.com/office/drawing/2014/main" id="{2E419574-51A1-EF4A-B630-4F173C387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>
              <a:extLst>
                <a:ext uri="{FF2B5EF4-FFF2-40B4-BE49-F238E27FC236}">
                  <a16:creationId xmlns:a16="http://schemas.microsoft.com/office/drawing/2014/main" id="{21F449DC-A769-A942-97B4-E1BFAF3F0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>
              <a:extLst>
                <a:ext uri="{FF2B5EF4-FFF2-40B4-BE49-F238E27FC236}">
                  <a16:creationId xmlns:a16="http://schemas.microsoft.com/office/drawing/2014/main" id="{6A4EBCEC-1A2E-2743-A26A-9C71ECBF78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>
              <a:extLst>
                <a:ext uri="{FF2B5EF4-FFF2-40B4-BE49-F238E27FC236}">
                  <a16:creationId xmlns:a16="http://schemas.microsoft.com/office/drawing/2014/main" id="{268AFCDD-EF1A-CC4C-9E12-C5F86314F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>
              <a:extLst>
                <a:ext uri="{FF2B5EF4-FFF2-40B4-BE49-F238E27FC236}">
                  <a16:creationId xmlns:a16="http://schemas.microsoft.com/office/drawing/2014/main" id="{B2DA4C14-FF2A-BB4D-BCEF-2294DE51F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>
              <a:extLst>
                <a:ext uri="{FF2B5EF4-FFF2-40B4-BE49-F238E27FC236}">
                  <a16:creationId xmlns:a16="http://schemas.microsoft.com/office/drawing/2014/main" id="{154F797D-3914-6248-95D6-DABE25AC7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>
              <a:extLst>
                <a:ext uri="{FF2B5EF4-FFF2-40B4-BE49-F238E27FC236}">
                  <a16:creationId xmlns:a16="http://schemas.microsoft.com/office/drawing/2014/main" id="{37329D26-B102-D44C-B414-323FE6486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>
              <a:extLst>
                <a:ext uri="{FF2B5EF4-FFF2-40B4-BE49-F238E27FC236}">
                  <a16:creationId xmlns:a16="http://schemas.microsoft.com/office/drawing/2014/main" id="{9BE148CC-C266-E442-AF8B-9C69AE780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>
              <a:extLst>
                <a:ext uri="{FF2B5EF4-FFF2-40B4-BE49-F238E27FC236}">
                  <a16:creationId xmlns:a16="http://schemas.microsoft.com/office/drawing/2014/main" id="{BD24DC5A-DAD6-6B48-8B67-7D1CA8EDD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>
              <a:extLst>
                <a:ext uri="{FF2B5EF4-FFF2-40B4-BE49-F238E27FC236}">
                  <a16:creationId xmlns:a16="http://schemas.microsoft.com/office/drawing/2014/main" id="{A0F017C6-504E-634E-9398-A437F7C58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>
              <a:extLst>
                <a:ext uri="{FF2B5EF4-FFF2-40B4-BE49-F238E27FC236}">
                  <a16:creationId xmlns:a16="http://schemas.microsoft.com/office/drawing/2014/main" id="{454336F5-D234-BB42-A0B8-4B0F8A2943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>
              <a:extLst>
                <a:ext uri="{FF2B5EF4-FFF2-40B4-BE49-F238E27FC236}">
                  <a16:creationId xmlns:a16="http://schemas.microsoft.com/office/drawing/2014/main" id="{5128333F-41D4-004C-8C57-23CF5DC2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>
              <a:extLst>
                <a:ext uri="{FF2B5EF4-FFF2-40B4-BE49-F238E27FC236}">
                  <a16:creationId xmlns:a16="http://schemas.microsoft.com/office/drawing/2014/main" id="{5ADB1F8C-1C20-5E42-9A1B-A247F5A1D3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>
              <a:extLst>
                <a:ext uri="{FF2B5EF4-FFF2-40B4-BE49-F238E27FC236}">
                  <a16:creationId xmlns:a16="http://schemas.microsoft.com/office/drawing/2014/main" id="{086B9D92-3AB4-7643-B724-8C3194220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>
              <a:extLst>
                <a:ext uri="{FF2B5EF4-FFF2-40B4-BE49-F238E27FC236}">
                  <a16:creationId xmlns:a16="http://schemas.microsoft.com/office/drawing/2014/main" id="{A897A516-031B-784C-896F-705C9997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>
              <a:extLst>
                <a:ext uri="{FF2B5EF4-FFF2-40B4-BE49-F238E27FC236}">
                  <a16:creationId xmlns:a16="http://schemas.microsoft.com/office/drawing/2014/main" id="{2242BDD5-9E46-6B4C-B5DE-A50D0E1B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>
              <a:extLst>
                <a:ext uri="{FF2B5EF4-FFF2-40B4-BE49-F238E27FC236}">
                  <a16:creationId xmlns:a16="http://schemas.microsoft.com/office/drawing/2014/main" id="{667243EC-7B10-3A48-9474-32F2487AF6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>
              <a:extLst>
                <a:ext uri="{FF2B5EF4-FFF2-40B4-BE49-F238E27FC236}">
                  <a16:creationId xmlns:a16="http://schemas.microsoft.com/office/drawing/2014/main" id="{130E19D5-906B-9449-B79A-AE853793E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>
              <a:extLst>
                <a:ext uri="{FF2B5EF4-FFF2-40B4-BE49-F238E27FC236}">
                  <a16:creationId xmlns:a16="http://schemas.microsoft.com/office/drawing/2014/main" id="{9B8513A6-39DE-BB4E-BA3D-9EDC1CE1D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EB8E60C4-0849-5347-8BC0-330606B2A1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CA955A-CF11-6743-8E40-799DB484E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>
              <a:extLst>
                <a:ext uri="{FF2B5EF4-FFF2-40B4-BE49-F238E27FC236}">
                  <a16:creationId xmlns:a16="http://schemas.microsoft.com/office/drawing/2014/main" id="{68CEB07D-462D-A045-959A-54A237E3A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>
              <a:extLst>
                <a:ext uri="{FF2B5EF4-FFF2-40B4-BE49-F238E27FC236}">
                  <a16:creationId xmlns:a16="http://schemas.microsoft.com/office/drawing/2014/main" id="{0E18F2DC-87BA-554C-A181-92FF3048B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1F8664BF-1B75-BD45-B589-9BC722B0F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>
              <a:extLst>
                <a:ext uri="{FF2B5EF4-FFF2-40B4-BE49-F238E27FC236}">
                  <a16:creationId xmlns:a16="http://schemas.microsoft.com/office/drawing/2014/main" id="{7772CF04-DBF7-5841-B522-4706AB8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>
              <a:extLst>
                <a:ext uri="{FF2B5EF4-FFF2-40B4-BE49-F238E27FC236}">
                  <a16:creationId xmlns:a16="http://schemas.microsoft.com/office/drawing/2014/main" id="{42AAB095-ED54-604B-ADAA-8C048B5223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AC31-94BA-6E47-87E0-6526357D088A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>
              <a:extLst>
                <a:ext uri="{FF2B5EF4-FFF2-40B4-BE49-F238E27FC236}">
                  <a16:creationId xmlns:a16="http://schemas.microsoft.com/office/drawing/2014/main" id="{0CD761A4-028C-AC4B-9045-89255FC18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>
              <a:extLst>
                <a:ext uri="{FF2B5EF4-FFF2-40B4-BE49-F238E27FC236}">
                  <a16:creationId xmlns:a16="http://schemas.microsoft.com/office/drawing/2014/main" id="{8F344185-59DA-F64F-88E3-901795C4B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>
              <a:extLst>
                <a:ext uri="{FF2B5EF4-FFF2-40B4-BE49-F238E27FC236}">
                  <a16:creationId xmlns:a16="http://schemas.microsoft.com/office/drawing/2014/main" id="{8B511EFA-9D6D-3B48-B197-45A5B841A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>
              <a:extLst>
                <a:ext uri="{FF2B5EF4-FFF2-40B4-BE49-F238E27FC236}">
                  <a16:creationId xmlns:a16="http://schemas.microsoft.com/office/drawing/2014/main" id="{F2788810-3763-9C48-9F2D-2C6BC0630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>
              <a:extLst>
                <a:ext uri="{FF2B5EF4-FFF2-40B4-BE49-F238E27FC236}">
                  <a16:creationId xmlns:a16="http://schemas.microsoft.com/office/drawing/2014/main" id="{11780D2B-287C-B348-A576-51D1C8B94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>
              <a:extLst>
                <a:ext uri="{FF2B5EF4-FFF2-40B4-BE49-F238E27FC236}">
                  <a16:creationId xmlns:a16="http://schemas.microsoft.com/office/drawing/2014/main" id="{E4E2DC14-06DC-B945-8A43-88F188A00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>
              <a:extLst>
                <a:ext uri="{FF2B5EF4-FFF2-40B4-BE49-F238E27FC236}">
                  <a16:creationId xmlns:a16="http://schemas.microsoft.com/office/drawing/2014/main" id="{A1355DF6-901E-C244-8722-8B52B6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>
              <a:extLst>
                <a:ext uri="{FF2B5EF4-FFF2-40B4-BE49-F238E27FC236}">
                  <a16:creationId xmlns:a16="http://schemas.microsoft.com/office/drawing/2014/main" id="{889F3AE9-BCE8-7A4E-AA58-2F76F3A43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>
              <a:extLst>
                <a:ext uri="{FF2B5EF4-FFF2-40B4-BE49-F238E27FC236}">
                  <a16:creationId xmlns:a16="http://schemas.microsoft.com/office/drawing/2014/main" id="{9D7CC14B-8EBF-F74B-982A-0A7F36DD6C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>
              <a:extLst>
                <a:ext uri="{FF2B5EF4-FFF2-40B4-BE49-F238E27FC236}">
                  <a16:creationId xmlns:a16="http://schemas.microsoft.com/office/drawing/2014/main" id="{5B4BE774-D490-1445-8D60-48C974AF9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>
              <a:extLst>
                <a:ext uri="{FF2B5EF4-FFF2-40B4-BE49-F238E27FC236}">
                  <a16:creationId xmlns:a16="http://schemas.microsoft.com/office/drawing/2014/main" id="{30B15102-DA17-D94C-BB76-C346EFFE3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>
              <a:extLst>
                <a:ext uri="{FF2B5EF4-FFF2-40B4-BE49-F238E27FC236}">
                  <a16:creationId xmlns:a16="http://schemas.microsoft.com/office/drawing/2014/main" id="{9957810C-4E64-084E-97E6-336974D9B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>
              <a:extLst>
                <a:ext uri="{FF2B5EF4-FFF2-40B4-BE49-F238E27FC236}">
                  <a16:creationId xmlns:a16="http://schemas.microsoft.com/office/drawing/2014/main" id="{81816E59-A221-854A-81B0-364670B65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>
              <a:extLst>
                <a:ext uri="{FF2B5EF4-FFF2-40B4-BE49-F238E27FC236}">
                  <a16:creationId xmlns:a16="http://schemas.microsoft.com/office/drawing/2014/main" id="{29F136A8-8EF3-B047-9D76-A641FB5C6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>
              <a:extLst>
                <a:ext uri="{FF2B5EF4-FFF2-40B4-BE49-F238E27FC236}">
                  <a16:creationId xmlns:a16="http://schemas.microsoft.com/office/drawing/2014/main" id="{ACCF8BE8-8837-6947-B736-9C40397D3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>
              <a:extLst>
                <a:ext uri="{FF2B5EF4-FFF2-40B4-BE49-F238E27FC236}">
                  <a16:creationId xmlns:a16="http://schemas.microsoft.com/office/drawing/2014/main" id="{5DDC2198-6114-054B-B520-8CDFC3DBB8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>
              <a:extLst>
                <a:ext uri="{FF2B5EF4-FFF2-40B4-BE49-F238E27FC236}">
                  <a16:creationId xmlns:a16="http://schemas.microsoft.com/office/drawing/2014/main" id="{6D8CDA21-D34B-4749-A73A-3A8A19849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>
              <a:extLst>
                <a:ext uri="{FF2B5EF4-FFF2-40B4-BE49-F238E27FC236}">
                  <a16:creationId xmlns:a16="http://schemas.microsoft.com/office/drawing/2014/main" id="{319BF156-187F-934A-A946-A8BC94215F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>
              <a:extLst>
                <a:ext uri="{FF2B5EF4-FFF2-40B4-BE49-F238E27FC236}">
                  <a16:creationId xmlns:a16="http://schemas.microsoft.com/office/drawing/2014/main" id="{D971D588-8610-884A-A7AE-EBB5F77060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>
              <a:extLst>
                <a:ext uri="{FF2B5EF4-FFF2-40B4-BE49-F238E27FC236}">
                  <a16:creationId xmlns:a16="http://schemas.microsoft.com/office/drawing/2014/main" id="{3C036891-BF5B-034B-8441-D3E8DE7E13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>
              <a:extLst>
                <a:ext uri="{FF2B5EF4-FFF2-40B4-BE49-F238E27FC236}">
                  <a16:creationId xmlns:a16="http://schemas.microsoft.com/office/drawing/2014/main" id="{469A268C-6294-D645-ABB8-B639094BCF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>
              <a:extLst>
                <a:ext uri="{FF2B5EF4-FFF2-40B4-BE49-F238E27FC236}">
                  <a16:creationId xmlns:a16="http://schemas.microsoft.com/office/drawing/2014/main" id="{A46AC52C-0EE6-1845-9225-DD0B55311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>
              <a:extLst>
                <a:ext uri="{FF2B5EF4-FFF2-40B4-BE49-F238E27FC236}">
                  <a16:creationId xmlns:a16="http://schemas.microsoft.com/office/drawing/2014/main" id="{49F186D9-CB6D-F645-9DA6-CB8D8923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>
              <a:extLst>
                <a:ext uri="{FF2B5EF4-FFF2-40B4-BE49-F238E27FC236}">
                  <a16:creationId xmlns:a16="http://schemas.microsoft.com/office/drawing/2014/main" id="{318403F9-D4EC-104F-BF18-E0EDAC859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>
              <a:extLst>
                <a:ext uri="{FF2B5EF4-FFF2-40B4-BE49-F238E27FC236}">
                  <a16:creationId xmlns:a16="http://schemas.microsoft.com/office/drawing/2014/main" id="{7BAE798E-C117-0046-BAF7-385753F5E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>
              <a:extLst>
                <a:ext uri="{FF2B5EF4-FFF2-40B4-BE49-F238E27FC236}">
                  <a16:creationId xmlns:a16="http://schemas.microsoft.com/office/drawing/2014/main" id="{0B1217CE-191E-1442-BB42-C8AEEAB701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>
              <a:extLst>
                <a:ext uri="{FF2B5EF4-FFF2-40B4-BE49-F238E27FC236}">
                  <a16:creationId xmlns:a16="http://schemas.microsoft.com/office/drawing/2014/main" id="{2B3DED1A-5699-7E40-B64C-F29854055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>
              <a:extLst>
                <a:ext uri="{FF2B5EF4-FFF2-40B4-BE49-F238E27FC236}">
                  <a16:creationId xmlns:a16="http://schemas.microsoft.com/office/drawing/2014/main" id="{BC158A68-E172-8841-8953-9895A773E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>
              <a:extLst>
                <a:ext uri="{FF2B5EF4-FFF2-40B4-BE49-F238E27FC236}">
                  <a16:creationId xmlns:a16="http://schemas.microsoft.com/office/drawing/2014/main" id="{5184C0BF-B4A7-294F-A7A3-F87ACA8FD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486BE09-BF96-4ABD-AFB3-6FFE456EEB81}"/>
              </a:ext>
            </a:extLst>
          </p:cNvPr>
          <p:cNvGrpSpPr/>
          <p:nvPr/>
        </p:nvGrpSpPr>
        <p:grpSpPr>
          <a:xfrm>
            <a:off x="6377188" y="3928896"/>
            <a:ext cx="2742906" cy="542305"/>
            <a:chOff x="7011393" y="4144813"/>
            <a:chExt cx="2742906" cy="54230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CDCCF40-EB17-4E44-9B1C-D492AE6E8482}"/>
                </a:ext>
              </a:extLst>
            </p:cNvPr>
            <p:cNvSpPr txBox="1"/>
            <p:nvPr/>
          </p:nvSpPr>
          <p:spPr>
            <a:xfrm>
              <a:off x="7011393" y="4144813"/>
              <a:ext cx="1177847" cy="492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16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rPr>
                <a:t>Powered by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3D95C9-3B87-4940-B86C-13F8C9479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2290" y="4266373"/>
              <a:ext cx="1592009" cy="420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287942" y="2571660"/>
            <a:ext cx="7647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Use Case 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B20FFD-5D10-4FEE-B069-CBFF667C3EFA}"/>
              </a:ext>
            </a:extLst>
          </p:cNvPr>
          <p:cNvGrpSpPr/>
          <p:nvPr/>
        </p:nvGrpSpPr>
        <p:grpSpPr>
          <a:xfrm>
            <a:off x="9930893" y="2750599"/>
            <a:ext cx="926130" cy="930567"/>
            <a:chOff x="9930893" y="2750599"/>
            <a:chExt cx="926130" cy="930567"/>
          </a:xfrm>
        </p:grpSpPr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23B0F95E-B80E-45F4-B334-E33D8F4CBE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9930893" y="2750599"/>
              <a:ext cx="926130" cy="930567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" name="Arrow: Right 1">
              <a:hlinkClick r:id="rId2"/>
              <a:extLst>
                <a:ext uri="{FF2B5EF4-FFF2-40B4-BE49-F238E27FC236}">
                  <a16:creationId xmlns:a16="http://schemas.microsoft.com/office/drawing/2014/main" id="{44459460-C8AD-48B9-9E3C-90949FF4E35C}"/>
                </a:ext>
              </a:extLst>
            </p:cNvPr>
            <p:cNvSpPr/>
            <p:nvPr/>
          </p:nvSpPr>
          <p:spPr>
            <a:xfrm>
              <a:off x="10167870" y="3005008"/>
              <a:ext cx="484094" cy="425568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9061E001-D805-4876-B115-87C7B94A0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53525">
            <a:off x="958693" y="5131094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542021" y="2571660"/>
            <a:ext cx="7139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Activity 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4955DFF-614D-4587-8D17-AC8680A387C9}"/>
              </a:ext>
            </a:extLst>
          </p:cNvPr>
          <p:cNvGrpSpPr/>
          <p:nvPr/>
        </p:nvGrpSpPr>
        <p:grpSpPr>
          <a:xfrm>
            <a:off x="9930893" y="2750599"/>
            <a:ext cx="926130" cy="930567"/>
            <a:chOff x="9930893" y="2750599"/>
            <a:chExt cx="926130" cy="930567"/>
          </a:xfrm>
        </p:grpSpPr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F39E961F-B788-4944-9AA0-177E4EF0D1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9930893" y="2750599"/>
              <a:ext cx="926130" cy="930567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C7148A42-10DA-4757-87B9-3EF9F4D86B79}"/>
                </a:ext>
              </a:extLst>
            </p:cNvPr>
            <p:cNvSpPr/>
            <p:nvPr/>
          </p:nvSpPr>
          <p:spPr>
            <a:xfrm>
              <a:off x="10167870" y="3005008"/>
              <a:ext cx="484094" cy="425568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3C311E32-4325-48AC-9D08-31608CFD7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53525">
            <a:off x="958693" y="5131094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5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1921267" y="2571660"/>
            <a:ext cx="83805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Entity Relationship </a:t>
            </a:r>
          </a:p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2E85FE4-B943-48C0-A6D9-C22D67EBD0A2}"/>
              </a:ext>
            </a:extLst>
          </p:cNvPr>
          <p:cNvGrpSpPr/>
          <p:nvPr/>
        </p:nvGrpSpPr>
        <p:grpSpPr>
          <a:xfrm>
            <a:off x="9930893" y="2750599"/>
            <a:ext cx="926130" cy="930567"/>
            <a:chOff x="9930893" y="2750599"/>
            <a:chExt cx="926130" cy="930567"/>
          </a:xfrm>
        </p:grpSpPr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FEE36824-67EA-4C01-9BAC-5D6DD8E226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9930893" y="2750599"/>
              <a:ext cx="926130" cy="930567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Arrow: Right 64">
              <a:hlinkClick r:id="rId2"/>
              <a:extLst>
                <a:ext uri="{FF2B5EF4-FFF2-40B4-BE49-F238E27FC236}">
                  <a16:creationId xmlns:a16="http://schemas.microsoft.com/office/drawing/2014/main" id="{5D05241B-BE94-4065-9DA5-6610283D2C79}"/>
                </a:ext>
              </a:extLst>
            </p:cNvPr>
            <p:cNvSpPr/>
            <p:nvPr/>
          </p:nvSpPr>
          <p:spPr>
            <a:xfrm>
              <a:off x="10167870" y="3005008"/>
              <a:ext cx="484094" cy="425568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4345C6D0-9F88-4E2C-AFD7-39F158F15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53525">
            <a:off x="958693" y="5131094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1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147684" y="2571660"/>
            <a:ext cx="7927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Sequence 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5121F25-9DA8-4675-B995-E4A1B1105A76}"/>
              </a:ext>
            </a:extLst>
          </p:cNvPr>
          <p:cNvGrpSpPr/>
          <p:nvPr/>
        </p:nvGrpSpPr>
        <p:grpSpPr>
          <a:xfrm>
            <a:off x="9930893" y="2750599"/>
            <a:ext cx="926130" cy="930567"/>
            <a:chOff x="9930893" y="2750599"/>
            <a:chExt cx="926130" cy="930567"/>
          </a:xfrm>
        </p:grpSpPr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2BFDBC9-7D0C-4964-954B-9DEF6CFE26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9930893" y="2750599"/>
              <a:ext cx="926130" cy="930567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0227E131-9FC4-4F3C-8A00-A79543CE311C}"/>
                </a:ext>
              </a:extLst>
            </p:cNvPr>
            <p:cNvSpPr/>
            <p:nvPr/>
          </p:nvSpPr>
          <p:spPr>
            <a:xfrm>
              <a:off x="10167870" y="3005008"/>
              <a:ext cx="484094" cy="425568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DBF0A3F9-73EE-41D3-8BDE-3A82DB82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53525">
            <a:off x="958693" y="5131094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3342779" y="2571660"/>
            <a:ext cx="55375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Deployment </a:t>
            </a:r>
          </a:p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D1894CC-4A24-483A-8CCD-E4D3E127B9FC}"/>
              </a:ext>
            </a:extLst>
          </p:cNvPr>
          <p:cNvGrpSpPr/>
          <p:nvPr/>
        </p:nvGrpSpPr>
        <p:grpSpPr>
          <a:xfrm>
            <a:off x="9930893" y="2750599"/>
            <a:ext cx="926130" cy="930567"/>
            <a:chOff x="9930893" y="2750599"/>
            <a:chExt cx="926130" cy="930567"/>
          </a:xfrm>
        </p:grpSpPr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D694E1D8-318C-4798-B8CB-A1C531E636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9930893" y="2750599"/>
              <a:ext cx="926130" cy="930567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0D7AEAE8-0595-4A53-83EC-7CFB0A6EBE56}"/>
                </a:ext>
              </a:extLst>
            </p:cNvPr>
            <p:cNvSpPr/>
            <p:nvPr/>
          </p:nvSpPr>
          <p:spPr>
            <a:xfrm>
              <a:off x="10167870" y="3005008"/>
              <a:ext cx="484094" cy="425568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F22729CA-96AA-408B-9537-64CD42F71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53525">
            <a:off x="958693" y="5131094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4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A41DDE5-319E-44BA-8146-C1306BC1AA1D}"/>
              </a:ext>
            </a:extLst>
          </p:cNvPr>
          <p:cNvGrpSpPr/>
          <p:nvPr/>
        </p:nvGrpSpPr>
        <p:grpSpPr>
          <a:xfrm>
            <a:off x="3418836" y="2346982"/>
            <a:ext cx="5386411" cy="2112453"/>
            <a:chOff x="3418836" y="1907710"/>
            <a:chExt cx="5386411" cy="2112453"/>
          </a:xfrm>
        </p:grpSpPr>
        <p:sp>
          <p:nvSpPr>
            <p:cNvPr id="2" name="TextBox 1"/>
            <p:cNvSpPr txBox="1"/>
            <p:nvPr/>
          </p:nvSpPr>
          <p:spPr>
            <a:xfrm>
              <a:off x="4361390" y="3496943"/>
              <a:ext cx="3469219" cy="5232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spc="200" dirty="0">
                  <a:latin typeface="Oxygen" panose="02000503000000090004" pitchFamily="2" charset="77"/>
                  <a:ea typeface="Nunito Bold" charset="0"/>
                  <a:cs typeface="Arima Madurai Light" pitchFamily="2" charset="77"/>
                </a:rPr>
                <a:t>ANY QUESTIONS?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8836" y="1907710"/>
              <a:ext cx="538641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b="1" spc="300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Arima Madurai Black" pitchFamily="2" charset="77"/>
                </a:rPr>
                <a:t>THANKS!</a:t>
              </a:r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C88BDE0E-BE79-4C48-A38F-44F9F8CC2071}"/>
              </a:ext>
            </a:extLst>
          </p:cNvPr>
          <p:cNvGrpSpPr/>
          <p:nvPr/>
        </p:nvGrpSpPr>
        <p:grpSpPr>
          <a:xfrm>
            <a:off x="-1114833" y="-4436371"/>
            <a:ext cx="17041188" cy="6786207"/>
            <a:chOff x="-1389153" y="-5087209"/>
            <a:chExt cx="17041188" cy="6786207"/>
          </a:xfrm>
        </p:grpSpPr>
        <p:sp>
          <p:nvSpPr>
            <p:cNvPr id="489" name="Freeform 3">
              <a:extLst>
                <a:ext uri="{FF2B5EF4-FFF2-40B4-BE49-F238E27FC236}">
                  <a16:creationId xmlns:a16="http://schemas.microsoft.com/office/drawing/2014/main" id="{028B263D-71B2-F644-BF06-B640910CCA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0" name="Freeform 4">
              <a:extLst>
                <a:ext uri="{FF2B5EF4-FFF2-40B4-BE49-F238E27FC236}">
                  <a16:creationId xmlns:a16="http://schemas.microsoft.com/office/drawing/2014/main" id="{919C1CA9-9B64-5541-9860-F81CC9A1E2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1" name="Freeform 5">
              <a:extLst>
                <a:ext uri="{FF2B5EF4-FFF2-40B4-BE49-F238E27FC236}">
                  <a16:creationId xmlns:a16="http://schemas.microsoft.com/office/drawing/2014/main" id="{72079432-F07D-824E-8399-20C3419B2C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2" name="Freeform 6">
              <a:extLst>
                <a:ext uri="{FF2B5EF4-FFF2-40B4-BE49-F238E27FC236}">
                  <a16:creationId xmlns:a16="http://schemas.microsoft.com/office/drawing/2014/main" id="{260234E9-8177-154F-A7A8-A65BEF97DC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3" name="Freeform 7">
              <a:extLst>
                <a:ext uri="{FF2B5EF4-FFF2-40B4-BE49-F238E27FC236}">
                  <a16:creationId xmlns:a16="http://schemas.microsoft.com/office/drawing/2014/main" id="{F7064237-A4EA-124B-897C-698FB19B45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4" name="Freeform 8">
              <a:extLst>
                <a:ext uri="{FF2B5EF4-FFF2-40B4-BE49-F238E27FC236}">
                  <a16:creationId xmlns:a16="http://schemas.microsoft.com/office/drawing/2014/main" id="{3E1BD7D9-E7B1-314A-9A9B-F8EC9FE9ED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5" name="Freeform 9">
              <a:extLst>
                <a:ext uri="{FF2B5EF4-FFF2-40B4-BE49-F238E27FC236}">
                  <a16:creationId xmlns:a16="http://schemas.microsoft.com/office/drawing/2014/main" id="{8321F3A3-9311-C344-AB15-733068FD24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6" name="Freeform 10">
              <a:extLst>
                <a:ext uri="{FF2B5EF4-FFF2-40B4-BE49-F238E27FC236}">
                  <a16:creationId xmlns:a16="http://schemas.microsoft.com/office/drawing/2014/main" id="{C4AE14A3-8B10-4B46-87A2-6BA0954FD7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7" name="Freeform 11">
              <a:extLst>
                <a:ext uri="{FF2B5EF4-FFF2-40B4-BE49-F238E27FC236}">
                  <a16:creationId xmlns:a16="http://schemas.microsoft.com/office/drawing/2014/main" id="{64DC08A3-0535-834F-A8FA-D2366970B7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8" name="Freeform 12">
              <a:extLst>
                <a:ext uri="{FF2B5EF4-FFF2-40B4-BE49-F238E27FC236}">
                  <a16:creationId xmlns:a16="http://schemas.microsoft.com/office/drawing/2014/main" id="{25BB8F2B-D85F-6E4C-8FC4-0622BF6102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9" name="Freeform 13">
              <a:extLst>
                <a:ext uri="{FF2B5EF4-FFF2-40B4-BE49-F238E27FC236}">
                  <a16:creationId xmlns:a16="http://schemas.microsoft.com/office/drawing/2014/main" id="{23381F21-464D-384F-8A23-52455161FB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0" name="Freeform 14">
              <a:extLst>
                <a:ext uri="{FF2B5EF4-FFF2-40B4-BE49-F238E27FC236}">
                  <a16:creationId xmlns:a16="http://schemas.microsoft.com/office/drawing/2014/main" id="{365FC2DC-8412-254C-983B-838B587B86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1" name="Freeform 15">
              <a:extLst>
                <a:ext uri="{FF2B5EF4-FFF2-40B4-BE49-F238E27FC236}">
                  <a16:creationId xmlns:a16="http://schemas.microsoft.com/office/drawing/2014/main" id="{99286E6D-301B-3E4B-84F4-391AE1D1B6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2" name="Freeform 16">
              <a:extLst>
                <a:ext uri="{FF2B5EF4-FFF2-40B4-BE49-F238E27FC236}">
                  <a16:creationId xmlns:a16="http://schemas.microsoft.com/office/drawing/2014/main" id="{5DB77B92-6C63-0C41-8739-DC071B5BB3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3" name="Freeform 17">
              <a:extLst>
                <a:ext uri="{FF2B5EF4-FFF2-40B4-BE49-F238E27FC236}">
                  <a16:creationId xmlns:a16="http://schemas.microsoft.com/office/drawing/2014/main" id="{5423501D-9BF6-3149-8A87-F4879C801F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4" name="Freeform 18">
              <a:extLst>
                <a:ext uri="{FF2B5EF4-FFF2-40B4-BE49-F238E27FC236}">
                  <a16:creationId xmlns:a16="http://schemas.microsoft.com/office/drawing/2014/main" id="{6BEA0EA1-83F3-774D-89B8-C069716172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5" name="Freeform 19">
              <a:extLst>
                <a:ext uri="{FF2B5EF4-FFF2-40B4-BE49-F238E27FC236}">
                  <a16:creationId xmlns:a16="http://schemas.microsoft.com/office/drawing/2014/main" id="{C086ABBF-2CEA-AD40-8B44-A4174ED54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20">
              <a:extLst>
                <a:ext uri="{FF2B5EF4-FFF2-40B4-BE49-F238E27FC236}">
                  <a16:creationId xmlns:a16="http://schemas.microsoft.com/office/drawing/2014/main" id="{04C28D70-8456-804B-BC2F-1F7F05DCDD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7" name="Freeform 21">
              <a:extLst>
                <a:ext uri="{FF2B5EF4-FFF2-40B4-BE49-F238E27FC236}">
                  <a16:creationId xmlns:a16="http://schemas.microsoft.com/office/drawing/2014/main" id="{9B7261C6-C0DE-AE46-9E69-613A2981DA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22">
              <a:extLst>
                <a:ext uri="{FF2B5EF4-FFF2-40B4-BE49-F238E27FC236}">
                  <a16:creationId xmlns:a16="http://schemas.microsoft.com/office/drawing/2014/main" id="{E74FAE9A-32EA-B048-92CC-50D12DB7C7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23">
              <a:extLst>
                <a:ext uri="{FF2B5EF4-FFF2-40B4-BE49-F238E27FC236}">
                  <a16:creationId xmlns:a16="http://schemas.microsoft.com/office/drawing/2014/main" id="{ECC4E40F-79A6-0747-B2B4-B2A8B40F0C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24">
              <a:extLst>
                <a:ext uri="{FF2B5EF4-FFF2-40B4-BE49-F238E27FC236}">
                  <a16:creationId xmlns:a16="http://schemas.microsoft.com/office/drawing/2014/main" id="{DA4A1465-506C-CD40-9AC9-C8BBC8F6AD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25">
              <a:extLst>
                <a:ext uri="{FF2B5EF4-FFF2-40B4-BE49-F238E27FC236}">
                  <a16:creationId xmlns:a16="http://schemas.microsoft.com/office/drawing/2014/main" id="{7517539C-4187-1E4B-9A77-C9855635D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26">
              <a:extLst>
                <a:ext uri="{FF2B5EF4-FFF2-40B4-BE49-F238E27FC236}">
                  <a16:creationId xmlns:a16="http://schemas.microsoft.com/office/drawing/2014/main" id="{18B3DBFB-8A74-F049-9219-12E7DCB5B7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27">
              <a:extLst>
                <a:ext uri="{FF2B5EF4-FFF2-40B4-BE49-F238E27FC236}">
                  <a16:creationId xmlns:a16="http://schemas.microsoft.com/office/drawing/2014/main" id="{55EA4642-0977-6648-8D1D-48F57C86E5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28">
              <a:extLst>
                <a:ext uri="{FF2B5EF4-FFF2-40B4-BE49-F238E27FC236}">
                  <a16:creationId xmlns:a16="http://schemas.microsoft.com/office/drawing/2014/main" id="{E56C92FD-F219-1240-B385-4D98F89338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29">
              <a:extLst>
                <a:ext uri="{FF2B5EF4-FFF2-40B4-BE49-F238E27FC236}">
                  <a16:creationId xmlns:a16="http://schemas.microsoft.com/office/drawing/2014/main" id="{101E6E48-0086-BD44-8E63-425F6F0F5E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4">
              <a:extLst>
                <a:ext uri="{FF2B5EF4-FFF2-40B4-BE49-F238E27FC236}">
                  <a16:creationId xmlns:a16="http://schemas.microsoft.com/office/drawing/2014/main" id="{8BC5FE9B-8D3F-5041-A9A5-0B0F3533AE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6">
              <a:extLst>
                <a:ext uri="{FF2B5EF4-FFF2-40B4-BE49-F238E27FC236}">
                  <a16:creationId xmlns:a16="http://schemas.microsoft.com/office/drawing/2014/main" id="{995BF2FE-B97E-6640-92A2-0C09672D8A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37CCDC6F-3086-014C-9AF6-128D0F41AE5B}"/>
              </a:ext>
            </a:extLst>
          </p:cNvPr>
          <p:cNvGrpSpPr/>
          <p:nvPr/>
        </p:nvGrpSpPr>
        <p:grpSpPr>
          <a:xfrm>
            <a:off x="-2422178" y="4898662"/>
            <a:ext cx="14922466" cy="4506760"/>
            <a:chOff x="-2422178" y="5261733"/>
            <a:chExt cx="14922466" cy="4506760"/>
          </a:xfrm>
        </p:grpSpPr>
        <p:sp>
          <p:nvSpPr>
            <p:cNvPr id="519" name="Freeform 30">
              <a:extLst>
                <a:ext uri="{FF2B5EF4-FFF2-40B4-BE49-F238E27FC236}">
                  <a16:creationId xmlns:a16="http://schemas.microsoft.com/office/drawing/2014/main" id="{9BDBE882-9684-4B46-9696-1F00688B27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31">
              <a:extLst>
                <a:ext uri="{FF2B5EF4-FFF2-40B4-BE49-F238E27FC236}">
                  <a16:creationId xmlns:a16="http://schemas.microsoft.com/office/drawing/2014/main" id="{6DF4CDDE-59D8-BF41-960C-2442FEAAA3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32">
              <a:extLst>
                <a:ext uri="{FF2B5EF4-FFF2-40B4-BE49-F238E27FC236}">
                  <a16:creationId xmlns:a16="http://schemas.microsoft.com/office/drawing/2014/main" id="{AD3E2DE7-0895-B042-B32E-4118502066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33">
              <a:extLst>
                <a:ext uri="{FF2B5EF4-FFF2-40B4-BE49-F238E27FC236}">
                  <a16:creationId xmlns:a16="http://schemas.microsoft.com/office/drawing/2014/main" id="{5120F95B-D93F-E44F-8322-A9AA41F1F9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34">
              <a:extLst>
                <a:ext uri="{FF2B5EF4-FFF2-40B4-BE49-F238E27FC236}">
                  <a16:creationId xmlns:a16="http://schemas.microsoft.com/office/drawing/2014/main" id="{E8F342BC-F0B3-0D47-922B-4563F4BB17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35">
              <a:extLst>
                <a:ext uri="{FF2B5EF4-FFF2-40B4-BE49-F238E27FC236}">
                  <a16:creationId xmlns:a16="http://schemas.microsoft.com/office/drawing/2014/main" id="{32A3975F-1FA0-5348-9706-DA415A141A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36">
              <a:extLst>
                <a:ext uri="{FF2B5EF4-FFF2-40B4-BE49-F238E27FC236}">
                  <a16:creationId xmlns:a16="http://schemas.microsoft.com/office/drawing/2014/main" id="{2EACE307-55A9-D543-A1BB-3C09244505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37">
              <a:extLst>
                <a:ext uri="{FF2B5EF4-FFF2-40B4-BE49-F238E27FC236}">
                  <a16:creationId xmlns:a16="http://schemas.microsoft.com/office/drawing/2014/main" id="{26F0AF72-49A4-9543-AD86-070097E5D9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38">
              <a:extLst>
                <a:ext uri="{FF2B5EF4-FFF2-40B4-BE49-F238E27FC236}">
                  <a16:creationId xmlns:a16="http://schemas.microsoft.com/office/drawing/2014/main" id="{356281A7-36A9-FB4C-BC51-D4A936325E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39">
              <a:extLst>
                <a:ext uri="{FF2B5EF4-FFF2-40B4-BE49-F238E27FC236}">
                  <a16:creationId xmlns:a16="http://schemas.microsoft.com/office/drawing/2014/main" id="{95E0F202-A958-A145-B435-4FE30F41FA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40">
              <a:extLst>
                <a:ext uri="{FF2B5EF4-FFF2-40B4-BE49-F238E27FC236}">
                  <a16:creationId xmlns:a16="http://schemas.microsoft.com/office/drawing/2014/main" id="{5696D22A-96E5-1744-8A4C-C302EDDC45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41">
              <a:extLst>
                <a:ext uri="{FF2B5EF4-FFF2-40B4-BE49-F238E27FC236}">
                  <a16:creationId xmlns:a16="http://schemas.microsoft.com/office/drawing/2014/main" id="{AB287FAD-7095-0F4C-B060-4D67C21C9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42">
              <a:extLst>
                <a:ext uri="{FF2B5EF4-FFF2-40B4-BE49-F238E27FC236}">
                  <a16:creationId xmlns:a16="http://schemas.microsoft.com/office/drawing/2014/main" id="{D40CEBFB-905E-2C41-93E5-2D86C47795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43">
              <a:extLst>
                <a:ext uri="{FF2B5EF4-FFF2-40B4-BE49-F238E27FC236}">
                  <a16:creationId xmlns:a16="http://schemas.microsoft.com/office/drawing/2014/main" id="{0CB88EE0-7AEC-1C41-91EA-29CACA6E4B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4">
              <a:extLst>
                <a:ext uri="{FF2B5EF4-FFF2-40B4-BE49-F238E27FC236}">
                  <a16:creationId xmlns:a16="http://schemas.microsoft.com/office/drawing/2014/main" id="{46B25A2B-E9EC-8E4C-AA87-99703DC108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45">
              <a:extLst>
                <a:ext uri="{FF2B5EF4-FFF2-40B4-BE49-F238E27FC236}">
                  <a16:creationId xmlns:a16="http://schemas.microsoft.com/office/drawing/2014/main" id="{E2F7909B-5954-F34B-9D09-753A038FDA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46">
              <a:extLst>
                <a:ext uri="{FF2B5EF4-FFF2-40B4-BE49-F238E27FC236}">
                  <a16:creationId xmlns:a16="http://schemas.microsoft.com/office/drawing/2014/main" id="{0BC7FB40-5439-4E4B-9B05-14781C5A0E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7">
              <a:extLst>
                <a:ext uri="{FF2B5EF4-FFF2-40B4-BE49-F238E27FC236}">
                  <a16:creationId xmlns:a16="http://schemas.microsoft.com/office/drawing/2014/main" id="{A323216F-C88E-A645-8D8B-1566DA6929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48">
              <a:extLst>
                <a:ext uri="{FF2B5EF4-FFF2-40B4-BE49-F238E27FC236}">
                  <a16:creationId xmlns:a16="http://schemas.microsoft.com/office/drawing/2014/main" id="{34C0B335-C05E-3740-98C0-87A59FE2C5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49">
              <a:extLst>
                <a:ext uri="{FF2B5EF4-FFF2-40B4-BE49-F238E27FC236}">
                  <a16:creationId xmlns:a16="http://schemas.microsoft.com/office/drawing/2014/main" id="{983A666C-6533-AD43-A3B3-5625CDA29B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50">
              <a:extLst>
                <a:ext uri="{FF2B5EF4-FFF2-40B4-BE49-F238E27FC236}">
                  <a16:creationId xmlns:a16="http://schemas.microsoft.com/office/drawing/2014/main" id="{29B750D5-A4C4-474E-98C0-66FEB362A9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51">
              <a:extLst>
                <a:ext uri="{FF2B5EF4-FFF2-40B4-BE49-F238E27FC236}">
                  <a16:creationId xmlns:a16="http://schemas.microsoft.com/office/drawing/2014/main" id="{7B9A00A0-9D03-484C-A8EF-F511FA7F65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52">
              <a:extLst>
                <a:ext uri="{FF2B5EF4-FFF2-40B4-BE49-F238E27FC236}">
                  <a16:creationId xmlns:a16="http://schemas.microsoft.com/office/drawing/2014/main" id="{2AA2B020-60E2-A245-8B0F-8BA2D2801C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53">
              <a:extLst>
                <a:ext uri="{FF2B5EF4-FFF2-40B4-BE49-F238E27FC236}">
                  <a16:creationId xmlns:a16="http://schemas.microsoft.com/office/drawing/2014/main" id="{BCB43C54-42D6-1542-89C1-58830543E5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54">
              <a:extLst>
                <a:ext uri="{FF2B5EF4-FFF2-40B4-BE49-F238E27FC236}">
                  <a16:creationId xmlns:a16="http://schemas.microsoft.com/office/drawing/2014/main" id="{27F5DC8A-5195-7449-A104-04027C9312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55">
              <a:extLst>
                <a:ext uri="{FF2B5EF4-FFF2-40B4-BE49-F238E27FC236}">
                  <a16:creationId xmlns:a16="http://schemas.microsoft.com/office/drawing/2014/main" id="{ED6B1AE8-31D3-FC4E-A0CB-55D7A9C0F6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56">
              <a:extLst>
                <a:ext uri="{FF2B5EF4-FFF2-40B4-BE49-F238E27FC236}">
                  <a16:creationId xmlns:a16="http://schemas.microsoft.com/office/drawing/2014/main" id="{DC9C7587-73D9-304C-946D-D011A49930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45">
              <a:extLst>
                <a:ext uri="{FF2B5EF4-FFF2-40B4-BE49-F238E27FC236}">
                  <a16:creationId xmlns:a16="http://schemas.microsoft.com/office/drawing/2014/main" id="{BE564450-BFAC-F94D-999A-A13D457C67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1">
              <a:extLst>
                <a:ext uri="{FF2B5EF4-FFF2-40B4-BE49-F238E27FC236}">
                  <a16:creationId xmlns:a16="http://schemas.microsoft.com/office/drawing/2014/main" id="{289EDDA1-568E-8741-9F5D-C1154910FD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81816903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506">
            <a:extLst>
              <a:ext uri="{FF2B5EF4-FFF2-40B4-BE49-F238E27FC236}">
                <a16:creationId xmlns:a16="http://schemas.microsoft.com/office/drawing/2014/main" id="{9BA2F5FE-5F1B-9B41-94A0-24381582FCE0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8" name="Freeform 3">
              <a:extLst>
                <a:ext uri="{FF2B5EF4-FFF2-40B4-BE49-F238E27FC236}">
                  <a16:creationId xmlns:a16="http://schemas.microsoft.com/office/drawing/2014/main" id="{BA186AE8-696E-F349-9FB3-5C968AFFC7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4">
              <a:extLst>
                <a:ext uri="{FF2B5EF4-FFF2-40B4-BE49-F238E27FC236}">
                  <a16:creationId xmlns:a16="http://schemas.microsoft.com/office/drawing/2014/main" id="{0DC32444-D5FC-494B-B894-9E1EACE708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5">
              <a:extLst>
                <a:ext uri="{FF2B5EF4-FFF2-40B4-BE49-F238E27FC236}">
                  <a16:creationId xmlns:a16="http://schemas.microsoft.com/office/drawing/2014/main" id="{7DD7BBF1-0698-8F47-8DF4-39B27D3119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6">
              <a:extLst>
                <a:ext uri="{FF2B5EF4-FFF2-40B4-BE49-F238E27FC236}">
                  <a16:creationId xmlns:a16="http://schemas.microsoft.com/office/drawing/2014/main" id="{053305D1-6F85-F346-8699-4A62E74767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7">
              <a:extLst>
                <a:ext uri="{FF2B5EF4-FFF2-40B4-BE49-F238E27FC236}">
                  <a16:creationId xmlns:a16="http://schemas.microsoft.com/office/drawing/2014/main" id="{F3F8150C-8349-7D46-852A-E71A0615F9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">
              <a:extLst>
                <a:ext uri="{FF2B5EF4-FFF2-40B4-BE49-F238E27FC236}">
                  <a16:creationId xmlns:a16="http://schemas.microsoft.com/office/drawing/2014/main" id="{6C28A856-1CC8-4141-B98E-987017D80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9">
              <a:extLst>
                <a:ext uri="{FF2B5EF4-FFF2-40B4-BE49-F238E27FC236}">
                  <a16:creationId xmlns:a16="http://schemas.microsoft.com/office/drawing/2014/main" id="{835DD6C3-7817-1A4D-9870-2001CBE3D5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0">
              <a:extLst>
                <a:ext uri="{FF2B5EF4-FFF2-40B4-BE49-F238E27FC236}">
                  <a16:creationId xmlns:a16="http://schemas.microsoft.com/office/drawing/2014/main" id="{BB7C2662-D09E-C94D-B885-26002E36CF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1">
              <a:extLst>
                <a:ext uri="{FF2B5EF4-FFF2-40B4-BE49-F238E27FC236}">
                  <a16:creationId xmlns:a16="http://schemas.microsoft.com/office/drawing/2014/main" id="{7972D198-D6F0-4942-B20F-15E4E5AF0D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2">
              <a:extLst>
                <a:ext uri="{FF2B5EF4-FFF2-40B4-BE49-F238E27FC236}">
                  <a16:creationId xmlns:a16="http://schemas.microsoft.com/office/drawing/2014/main" id="{85363D64-8109-1346-B360-708BFF5B4B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3">
              <a:extLst>
                <a:ext uri="{FF2B5EF4-FFF2-40B4-BE49-F238E27FC236}">
                  <a16:creationId xmlns:a16="http://schemas.microsoft.com/office/drawing/2014/main" id="{30DE08C0-ED80-C94E-8886-C5053D22CA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4">
              <a:extLst>
                <a:ext uri="{FF2B5EF4-FFF2-40B4-BE49-F238E27FC236}">
                  <a16:creationId xmlns:a16="http://schemas.microsoft.com/office/drawing/2014/main" id="{77F43FD7-A76D-E14D-861C-785E131CEC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5">
              <a:extLst>
                <a:ext uri="{FF2B5EF4-FFF2-40B4-BE49-F238E27FC236}">
                  <a16:creationId xmlns:a16="http://schemas.microsoft.com/office/drawing/2014/main" id="{D46BBE5D-1E57-EE43-9D2A-C6929FDD87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6">
              <a:extLst>
                <a:ext uri="{FF2B5EF4-FFF2-40B4-BE49-F238E27FC236}">
                  <a16:creationId xmlns:a16="http://schemas.microsoft.com/office/drawing/2014/main" id="{5695059F-B10B-7F41-B279-518280D45C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7">
              <a:extLst>
                <a:ext uri="{FF2B5EF4-FFF2-40B4-BE49-F238E27FC236}">
                  <a16:creationId xmlns:a16="http://schemas.microsoft.com/office/drawing/2014/main" id="{031442E2-DDC5-E744-BADD-0E401EE3FD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8">
              <a:extLst>
                <a:ext uri="{FF2B5EF4-FFF2-40B4-BE49-F238E27FC236}">
                  <a16:creationId xmlns:a16="http://schemas.microsoft.com/office/drawing/2014/main" id="{CAC2EC43-A8ED-CA4E-B47E-3EB12E5E0B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9">
              <a:extLst>
                <a:ext uri="{FF2B5EF4-FFF2-40B4-BE49-F238E27FC236}">
                  <a16:creationId xmlns:a16="http://schemas.microsoft.com/office/drawing/2014/main" id="{759EF8D4-3E9F-304B-BD84-09FDB047B7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0">
              <a:extLst>
                <a:ext uri="{FF2B5EF4-FFF2-40B4-BE49-F238E27FC236}">
                  <a16:creationId xmlns:a16="http://schemas.microsoft.com/office/drawing/2014/main" id="{0A281090-0644-4E41-8D96-F4EECBED85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1">
              <a:extLst>
                <a:ext uri="{FF2B5EF4-FFF2-40B4-BE49-F238E27FC236}">
                  <a16:creationId xmlns:a16="http://schemas.microsoft.com/office/drawing/2014/main" id="{FD9BCB88-6CF1-EF4A-8AAA-9A9555972D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2">
              <a:extLst>
                <a:ext uri="{FF2B5EF4-FFF2-40B4-BE49-F238E27FC236}">
                  <a16:creationId xmlns:a16="http://schemas.microsoft.com/office/drawing/2014/main" id="{3CEEF78B-9617-784E-A5AC-0887D32B63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3">
              <a:extLst>
                <a:ext uri="{FF2B5EF4-FFF2-40B4-BE49-F238E27FC236}">
                  <a16:creationId xmlns:a16="http://schemas.microsoft.com/office/drawing/2014/main" id="{0855CC12-2776-6B43-929B-7FFDC706EB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4">
              <a:extLst>
                <a:ext uri="{FF2B5EF4-FFF2-40B4-BE49-F238E27FC236}">
                  <a16:creationId xmlns:a16="http://schemas.microsoft.com/office/drawing/2014/main" id="{A2904E98-81E3-7845-9E5E-CAD2B8DE40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5">
              <a:extLst>
                <a:ext uri="{FF2B5EF4-FFF2-40B4-BE49-F238E27FC236}">
                  <a16:creationId xmlns:a16="http://schemas.microsoft.com/office/drawing/2014/main" id="{C2A41227-0AD9-F644-B758-E920E8A08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6">
              <a:extLst>
                <a:ext uri="{FF2B5EF4-FFF2-40B4-BE49-F238E27FC236}">
                  <a16:creationId xmlns:a16="http://schemas.microsoft.com/office/drawing/2014/main" id="{D93B1137-57ED-964C-BB32-0B1F7BFB33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7">
              <a:extLst>
                <a:ext uri="{FF2B5EF4-FFF2-40B4-BE49-F238E27FC236}">
                  <a16:creationId xmlns:a16="http://schemas.microsoft.com/office/drawing/2014/main" id="{97BDF8C6-8336-1D4D-904F-67F939637E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8">
              <a:extLst>
                <a:ext uri="{FF2B5EF4-FFF2-40B4-BE49-F238E27FC236}">
                  <a16:creationId xmlns:a16="http://schemas.microsoft.com/office/drawing/2014/main" id="{F489DE0F-5156-8D46-828A-F719D6699D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9">
              <a:extLst>
                <a:ext uri="{FF2B5EF4-FFF2-40B4-BE49-F238E27FC236}">
                  <a16:creationId xmlns:a16="http://schemas.microsoft.com/office/drawing/2014/main" id="{CE780966-E22F-2045-9046-5A69C03FB1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4">
              <a:extLst>
                <a:ext uri="{FF2B5EF4-FFF2-40B4-BE49-F238E27FC236}">
                  <a16:creationId xmlns:a16="http://schemas.microsoft.com/office/drawing/2014/main" id="{259F1724-689F-CE49-A8E4-E1660371A5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6">
              <a:extLst>
                <a:ext uri="{FF2B5EF4-FFF2-40B4-BE49-F238E27FC236}">
                  <a16:creationId xmlns:a16="http://schemas.microsoft.com/office/drawing/2014/main" id="{F19E7C32-AB81-7C42-9284-1F44520968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74068A-FD19-A143-861F-05838E59AC9C}"/>
              </a:ext>
            </a:extLst>
          </p:cNvPr>
          <p:cNvGrpSpPr/>
          <p:nvPr/>
        </p:nvGrpSpPr>
        <p:grpSpPr>
          <a:xfrm>
            <a:off x="-2422178" y="5490332"/>
            <a:ext cx="14922466" cy="4506760"/>
            <a:chOff x="-2422178" y="5261733"/>
            <a:chExt cx="14922466" cy="4506760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5739406A-4190-F045-A1A2-B11D7B47899B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7" name="Freeform 30">
                <a:extLst>
                  <a:ext uri="{FF2B5EF4-FFF2-40B4-BE49-F238E27FC236}">
                    <a16:creationId xmlns:a16="http://schemas.microsoft.com/office/drawing/2014/main" id="{542EB1DC-76DF-8B4D-8361-64357392E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8" name="Freeform 31">
                <a:extLst>
                  <a:ext uri="{FF2B5EF4-FFF2-40B4-BE49-F238E27FC236}">
                    <a16:creationId xmlns:a16="http://schemas.microsoft.com/office/drawing/2014/main" id="{9361460F-35EA-C442-9951-DE286FD2C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2">
                <a:extLst>
                  <a:ext uri="{FF2B5EF4-FFF2-40B4-BE49-F238E27FC236}">
                    <a16:creationId xmlns:a16="http://schemas.microsoft.com/office/drawing/2014/main" id="{5C69853B-6DA8-2F47-96E3-608E7F219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3">
                <a:extLst>
                  <a:ext uri="{FF2B5EF4-FFF2-40B4-BE49-F238E27FC236}">
                    <a16:creationId xmlns:a16="http://schemas.microsoft.com/office/drawing/2014/main" id="{23A41B9C-19C7-F142-A40D-5E187B88E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4">
                <a:extLst>
                  <a:ext uri="{FF2B5EF4-FFF2-40B4-BE49-F238E27FC236}">
                    <a16:creationId xmlns:a16="http://schemas.microsoft.com/office/drawing/2014/main" id="{67837138-FC95-244D-BEAD-F89BAC44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5">
                <a:extLst>
                  <a:ext uri="{FF2B5EF4-FFF2-40B4-BE49-F238E27FC236}">
                    <a16:creationId xmlns:a16="http://schemas.microsoft.com/office/drawing/2014/main" id="{A1D30F2E-C61F-FD4C-BF5B-A4F1B8301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6">
                <a:extLst>
                  <a:ext uri="{FF2B5EF4-FFF2-40B4-BE49-F238E27FC236}">
                    <a16:creationId xmlns:a16="http://schemas.microsoft.com/office/drawing/2014/main" id="{0D3E640B-9A87-B249-9F73-88BA0DFB1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7">
                <a:extLst>
                  <a:ext uri="{FF2B5EF4-FFF2-40B4-BE49-F238E27FC236}">
                    <a16:creationId xmlns:a16="http://schemas.microsoft.com/office/drawing/2014/main" id="{FFB18F27-DE50-D344-80C7-EF1B1031B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8">
                <a:extLst>
                  <a:ext uri="{FF2B5EF4-FFF2-40B4-BE49-F238E27FC236}">
                    <a16:creationId xmlns:a16="http://schemas.microsoft.com/office/drawing/2014/main" id="{20DB3321-DFC8-164D-BB27-337CE18F1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9">
                <a:extLst>
                  <a:ext uri="{FF2B5EF4-FFF2-40B4-BE49-F238E27FC236}">
                    <a16:creationId xmlns:a16="http://schemas.microsoft.com/office/drawing/2014/main" id="{2E3FB8A6-3C8C-C64D-96D3-6C619254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40">
                <a:extLst>
                  <a:ext uri="{FF2B5EF4-FFF2-40B4-BE49-F238E27FC236}">
                    <a16:creationId xmlns:a16="http://schemas.microsoft.com/office/drawing/2014/main" id="{C0C388E3-2727-3E42-BA52-D095A9E61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1">
                <a:extLst>
                  <a:ext uri="{FF2B5EF4-FFF2-40B4-BE49-F238E27FC236}">
                    <a16:creationId xmlns:a16="http://schemas.microsoft.com/office/drawing/2014/main" id="{1C82F94C-8C5E-E043-AFD7-90C15AF8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2">
                <a:extLst>
                  <a:ext uri="{FF2B5EF4-FFF2-40B4-BE49-F238E27FC236}">
                    <a16:creationId xmlns:a16="http://schemas.microsoft.com/office/drawing/2014/main" id="{4B539C4B-5F87-7147-BC25-ED600AF35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3">
                <a:extLst>
                  <a:ext uri="{FF2B5EF4-FFF2-40B4-BE49-F238E27FC236}">
                    <a16:creationId xmlns:a16="http://schemas.microsoft.com/office/drawing/2014/main" id="{C6CA5A61-B95A-EB4F-AEBB-4AD387110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4">
                <a:extLst>
                  <a:ext uri="{FF2B5EF4-FFF2-40B4-BE49-F238E27FC236}">
                    <a16:creationId xmlns:a16="http://schemas.microsoft.com/office/drawing/2014/main" id="{2EF71FD1-1555-C541-96D2-97351F521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5">
                <a:extLst>
                  <a:ext uri="{FF2B5EF4-FFF2-40B4-BE49-F238E27FC236}">
                    <a16:creationId xmlns:a16="http://schemas.microsoft.com/office/drawing/2014/main" id="{F56B3B2C-1E0B-1144-8A8A-7497FD9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6">
                <a:extLst>
                  <a:ext uri="{FF2B5EF4-FFF2-40B4-BE49-F238E27FC236}">
                    <a16:creationId xmlns:a16="http://schemas.microsoft.com/office/drawing/2014/main" id="{78D2C1AE-CDE7-364F-902D-4020A743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7">
                <a:extLst>
                  <a:ext uri="{FF2B5EF4-FFF2-40B4-BE49-F238E27FC236}">
                    <a16:creationId xmlns:a16="http://schemas.microsoft.com/office/drawing/2014/main" id="{AC1275D7-DDE7-7645-BB39-04A8178BE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8">
                <a:extLst>
                  <a:ext uri="{FF2B5EF4-FFF2-40B4-BE49-F238E27FC236}">
                    <a16:creationId xmlns:a16="http://schemas.microsoft.com/office/drawing/2014/main" id="{5C139C83-0AC0-044E-99A9-293E383E5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9">
                <a:extLst>
                  <a:ext uri="{FF2B5EF4-FFF2-40B4-BE49-F238E27FC236}">
                    <a16:creationId xmlns:a16="http://schemas.microsoft.com/office/drawing/2014/main" id="{A60B23F8-20F3-D04C-BDF9-B8E68E00B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50">
                <a:extLst>
                  <a:ext uri="{FF2B5EF4-FFF2-40B4-BE49-F238E27FC236}">
                    <a16:creationId xmlns:a16="http://schemas.microsoft.com/office/drawing/2014/main" id="{F95CE893-64F4-0C47-9C5B-C480A53D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1">
                <a:extLst>
                  <a:ext uri="{FF2B5EF4-FFF2-40B4-BE49-F238E27FC236}">
                    <a16:creationId xmlns:a16="http://schemas.microsoft.com/office/drawing/2014/main" id="{42729273-57D9-714E-8164-AD9812C71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2">
                <a:extLst>
                  <a:ext uri="{FF2B5EF4-FFF2-40B4-BE49-F238E27FC236}">
                    <a16:creationId xmlns:a16="http://schemas.microsoft.com/office/drawing/2014/main" id="{0AA4165E-AA25-E244-A811-C81452B23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3">
                <a:extLst>
                  <a:ext uri="{FF2B5EF4-FFF2-40B4-BE49-F238E27FC236}">
                    <a16:creationId xmlns:a16="http://schemas.microsoft.com/office/drawing/2014/main" id="{B2E7B7F1-5128-CC4C-A39C-570D6DEB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4">
                <a:extLst>
                  <a:ext uri="{FF2B5EF4-FFF2-40B4-BE49-F238E27FC236}">
                    <a16:creationId xmlns:a16="http://schemas.microsoft.com/office/drawing/2014/main" id="{5F5AAFA0-384B-0E49-8F70-09840DB6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5">
                <a:extLst>
                  <a:ext uri="{FF2B5EF4-FFF2-40B4-BE49-F238E27FC236}">
                    <a16:creationId xmlns:a16="http://schemas.microsoft.com/office/drawing/2014/main" id="{27277D38-48F8-9D44-B4F9-DAA1E898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6">
                <a:extLst>
                  <a:ext uri="{FF2B5EF4-FFF2-40B4-BE49-F238E27FC236}">
                    <a16:creationId xmlns:a16="http://schemas.microsoft.com/office/drawing/2014/main" id="{CE1F6702-A8BC-454E-BDC6-984856C8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45">
                <a:extLst>
                  <a:ext uri="{FF2B5EF4-FFF2-40B4-BE49-F238E27FC236}">
                    <a16:creationId xmlns:a16="http://schemas.microsoft.com/office/drawing/2014/main" id="{CEE8FBB5-9B06-F342-B0FD-CAC77EA6B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B2276C39-BEEC-6041-8491-7DD0C6011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B496D8D1-D5C8-5140-87BB-096E09CEC541}"/>
              </a:ext>
            </a:extLst>
          </p:cNvPr>
          <p:cNvSpPr txBox="1"/>
          <p:nvPr/>
        </p:nvSpPr>
        <p:spPr>
          <a:xfrm>
            <a:off x="808382" y="1887418"/>
            <a:ext cx="5025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Guide : Dr. Hardik Joshi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ECD9DD-93E2-4AC3-9E43-208C0EE84069}"/>
              </a:ext>
            </a:extLst>
          </p:cNvPr>
          <p:cNvCxnSpPr/>
          <p:nvPr/>
        </p:nvCxnSpPr>
        <p:spPr>
          <a:xfrm>
            <a:off x="1233484" y="2510304"/>
            <a:ext cx="4161820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FDCAA82-7AEB-4716-BE06-08A02B9F1232}"/>
              </a:ext>
            </a:extLst>
          </p:cNvPr>
          <p:cNvSpPr txBox="1"/>
          <p:nvPr/>
        </p:nvSpPr>
        <p:spPr>
          <a:xfrm>
            <a:off x="557114" y="3357631"/>
            <a:ext cx="5527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Vivek Barbhaya : MCA-VI : 32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D74BFF-9697-4BEA-A60B-BC6AB657A356}"/>
              </a:ext>
            </a:extLst>
          </p:cNvPr>
          <p:cNvSpPr txBox="1"/>
          <p:nvPr/>
        </p:nvSpPr>
        <p:spPr>
          <a:xfrm>
            <a:off x="568064" y="4072993"/>
            <a:ext cx="5527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Rohit Moga : MCA-VI : 32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A0A870-094B-4B37-AD7A-E4E8754E6B99}"/>
              </a:ext>
            </a:extLst>
          </p:cNvPr>
          <p:cNvGrpSpPr/>
          <p:nvPr/>
        </p:nvGrpSpPr>
        <p:grpSpPr>
          <a:xfrm>
            <a:off x="6758430" y="2482785"/>
            <a:ext cx="4932412" cy="1856472"/>
            <a:chOff x="392410" y="3664579"/>
            <a:chExt cx="4932412" cy="185647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BFE59C2-1570-474E-9C58-2E4D25B53E12}"/>
                </a:ext>
              </a:extLst>
            </p:cNvPr>
            <p:cNvSpPr txBox="1"/>
            <p:nvPr/>
          </p:nvSpPr>
          <p:spPr>
            <a:xfrm>
              <a:off x="392410" y="4690054"/>
              <a:ext cx="49324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Arima Madurai" pitchFamily="2" charset="77"/>
                </a:rPr>
                <a:t>Data as a Service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B6810F-A9E8-43C3-9DF9-A07D92703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3050" y="3664579"/>
              <a:ext cx="2463492" cy="838095"/>
            </a:xfrm>
            <a:prstGeom prst="roundRect">
              <a:avLst>
                <a:gd name="adj" fmla="val 5970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2785BD-EACB-4CD4-9172-90030B980BCE}"/>
              </a:ext>
            </a:extLst>
          </p:cNvPr>
          <p:cNvCxnSpPr>
            <a:cxnSpLocks/>
          </p:cNvCxnSpPr>
          <p:nvPr/>
        </p:nvCxnSpPr>
        <p:spPr>
          <a:xfrm>
            <a:off x="6243656" y="887310"/>
            <a:ext cx="0" cy="61143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04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536231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Project Definition : Data and API as a Service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59276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Company Name :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  <a:hlinkClick r:id="rId3"/>
              </a:rPr>
              <a:t>GlobalVox Inc.</a:t>
            </a:r>
            <a:endParaRPr lang="en-US" sz="22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9" y="2668195"/>
            <a:ext cx="54197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Mentor Name : Jay Trivedi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Internship Details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687A939-5DD7-4536-A39B-D5A5DA149DF7}"/>
              </a:ext>
            </a:extLst>
          </p:cNvPr>
          <p:cNvSpPr txBox="1"/>
          <p:nvPr/>
        </p:nvSpPr>
        <p:spPr>
          <a:xfrm>
            <a:off x="1419476" y="3819261"/>
            <a:ext cx="6325436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Project URL : </a:t>
            </a:r>
            <a:r>
              <a:rPr lang="en-IN" sz="2400" dirty="0">
                <a:hlinkClick r:id="rId4"/>
              </a:rPr>
              <a:t>http://150.136.150.122:8080/DAAS</a:t>
            </a:r>
            <a:endParaRPr lang="en-US" sz="22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1" name="Freeform 55">
            <a:extLst>
              <a:ext uri="{FF2B5EF4-FFF2-40B4-BE49-F238E27FC236}">
                <a16:creationId xmlns:a16="http://schemas.microsoft.com/office/drawing/2014/main" id="{ADE3FEF6-0962-4A21-90C0-A9C1FE7A5A9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2" y="3966664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75">
              <a:solidFill>
                <a:schemeClr val="tx2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54CD8FB-76EA-4DA8-9923-D0E5D7D11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85516">
            <a:off x="10568109" y="478445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11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5362310" cy="51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Selling of International Trade Data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59276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E-commerce platform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9" y="2668195"/>
            <a:ext cx="54197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Selling of Watchlist Screenings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What is Daas / Aaas ?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67CB7620-98DF-4585-AB44-70A9F49628E5}"/>
              </a:ext>
            </a:extLst>
          </p:cNvPr>
          <p:cNvSpPr txBox="1"/>
          <p:nvPr/>
        </p:nvSpPr>
        <p:spPr>
          <a:xfrm>
            <a:off x="1419476" y="3819261"/>
            <a:ext cx="6325436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B2B Modal</a:t>
            </a:r>
          </a:p>
        </p:txBody>
      </p:sp>
      <p:sp>
        <p:nvSpPr>
          <p:cNvPr id="71" name="Freeform 55">
            <a:extLst>
              <a:ext uri="{FF2B5EF4-FFF2-40B4-BE49-F238E27FC236}">
                <a16:creationId xmlns:a16="http://schemas.microsoft.com/office/drawing/2014/main" id="{35BA63C3-4F00-42B6-BAC5-4A97C76E5DD9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2" y="3966664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75">
              <a:solidFill>
                <a:schemeClr val="tx2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F8068D0-07B9-473D-9848-25641BEAE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85516">
            <a:off x="10568109" y="478445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32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Technology Architecture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814CA0C5-A4E8-4A08-A43E-351360A44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85516">
            <a:off x="10568109" y="478445"/>
            <a:ext cx="1592009" cy="42074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3B79668-86EE-4DBD-AA46-6708F7AF8090}"/>
              </a:ext>
            </a:extLst>
          </p:cNvPr>
          <p:cNvGrpSpPr/>
          <p:nvPr/>
        </p:nvGrpSpPr>
        <p:grpSpPr>
          <a:xfrm>
            <a:off x="739442" y="2100058"/>
            <a:ext cx="14717168" cy="2205310"/>
            <a:chOff x="488423" y="2100058"/>
            <a:chExt cx="14717168" cy="22053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DB74E82-1D8D-4BBF-9B04-5904C2502803}"/>
                </a:ext>
              </a:extLst>
            </p:cNvPr>
            <p:cNvGrpSpPr/>
            <p:nvPr/>
          </p:nvGrpSpPr>
          <p:grpSpPr>
            <a:xfrm>
              <a:off x="488423" y="2100058"/>
              <a:ext cx="6245959" cy="2205310"/>
              <a:chOff x="1062165" y="2100058"/>
              <a:chExt cx="6245959" cy="2205310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22EAE85-E548-42B8-8810-9FCE967702FC}"/>
                  </a:ext>
                </a:extLst>
              </p:cNvPr>
              <p:cNvSpPr txBox="1"/>
              <p:nvPr/>
            </p:nvSpPr>
            <p:spPr>
              <a:xfrm>
                <a:off x="1277039" y="2100058"/>
                <a:ext cx="129317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accent1"/>
                    </a:solidFill>
                    <a:latin typeface="Oxygen" panose="02000503000000090004" pitchFamily="2" charset="77"/>
                    <a:ea typeface="Nunito Bold" charset="0"/>
                    <a:cs typeface="Arima Madurai Medium" pitchFamily="2" charset="77"/>
                  </a:rPr>
                  <a:t>Front End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3803BED9-9F11-4C31-A383-03DC4818E7E6}"/>
                  </a:ext>
                </a:extLst>
              </p:cNvPr>
              <p:cNvGrpSpPr/>
              <p:nvPr/>
            </p:nvGrpSpPr>
            <p:grpSpPr>
              <a:xfrm>
                <a:off x="1067873" y="2661687"/>
                <a:ext cx="6240251" cy="1103617"/>
                <a:chOff x="1106875" y="2080104"/>
                <a:chExt cx="6240251" cy="1103617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DA442FE-27FC-4ED6-B1D6-0E9770BBD747}"/>
                    </a:ext>
                  </a:extLst>
                </p:cNvPr>
                <p:cNvSpPr txBox="1"/>
                <p:nvPr/>
              </p:nvSpPr>
              <p:spPr>
                <a:xfrm>
                  <a:off x="1419479" y="2080104"/>
                  <a:ext cx="5927647" cy="5155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600"/>
                    </a:lnSpc>
                  </a:pPr>
                  <a:r>
                    <a:rPr lang="en-US" sz="2200" dirty="0">
                      <a:latin typeface="Oxygen" panose="02000503000000090004" pitchFamily="2" charset="77"/>
                      <a:ea typeface="Lato Light" panose="020F0502020204030203" pitchFamily="34" charset="0"/>
                      <a:cs typeface="Arima Madurai Light" pitchFamily="2" charset="77"/>
                    </a:rPr>
                    <a:t>HTML, CSS, JavaScript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1606A67-4F7F-4BFE-BD1A-73F2C28D04C1}"/>
                    </a:ext>
                  </a:extLst>
                </p:cNvPr>
                <p:cNvSpPr txBox="1"/>
                <p:nvPr/>
              </p:nvSpPr>
              <p:spPr>
                <a:xfrm>
                  <a:off x="1430989" y="2668195"/>
                  <a:ext cx="5419708" cy="5155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600"/>
                    </a:lnSpc>
                  </a:pPr>
                  <a:r>
                    <a:rPr lang="en-US" sz="2200" dirty="0">
                      <a:latin typeface="Oxygen" panose="02000503000000090004" pitchFamily="2" charset="77"/>
                      <a:ea typeface="Lato Light" panose="020F0502020204030203" pitchFamily="34" charset="0"/>
                      <a:cs typeface="Arima Madurai Light" pitchFamily="2" charset="77"/>
                    </a:rPr>
                    <a:t>Thymeleaf</a:t>
                  </a:r>
                </a:p>
              </p:txBody>
            </p:sp>
            <p:sp>
              <p:nvSpPr>
                <p:cNvPr id="82" name="Freeform 55">
                  <a:extLst>
                    <a:ext uri="{FF2B5EF4-FFF2-40B4-BE49-F238E27FC236}">
                      <a16:creationId xmlns:a16="http://schemas.microsoft.com/office/drawing/2014/main" id="{4DC0C3CF-53A3-4671-8C2A-269CA27D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1369540">
                  <a:off x="1106875" y="2227507"/>
                  <a:ext cx="283226" cy="284583"/>
                </a:xfrm>
                <a:custGeom>
                  <a:avLst/>
                  <a:gdLst>
                    <a:gd name="T0" fmla="*/ 42 w 390"/>
                    <a:gd name="T1" fmla="*/ 271 h 391"/>
                    <a:gd name="T2" fmla="*/ 42 w 390"/>
                    <a:gd name="T3" fmla="*/ 271 h 391"/>
                    <a:gd name="T4" fmla="*/ 270 w 390"/>
                    <a:gd name="T5" fmla="*/ 348 h 391"/>
                    <a:gd name="T6" fmla="*/ 270 w 390"/>
                    <a:gd name="T7" fmla="*/ 348 h 391"/>
                    <a:gd name="T8" fmla="*/ 347 w 390"/>
                    <a:gd name="T9" fmla="*/ 119 h 391"/>
                    <a:gd name="T10" fmla="*/ 347 w 390"/>
                    <a:gd name="T11" fmla="*/ 119 h 391"/>
                    <a:gd name="T12" fmla="*/ 118 w 390"/>
                    <a:gd name="T13" fmla="*/ 42 h 391"/>
                    <a:gd name="T14" fmla="*/ 118 w 390"/>
                    <a:gd name="T15" fmla="*/ 42 h 391"/>
                    <a:gd name="T16" fmla="*/ 42 w 390"/>
                    <a:gd name="T17" fmla="*/ 27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0" h="391">
                      <a:moveTo>
                        <a:pt x="42" y="271"/>
                      </a:moveTo>
                      <a:lnTo>
                        <a:pt x="42" y="271"/>
                      </a:lnTo>
                      <a:cubicBezTo>
                        <a:pt x="84" y="356"/>
                        <a:pt x="187" y="390"/>
                        <a:pt x="270" y="348"/>
                      </a:cubicBezTo>
                      <a:lnTo>
                        <a:pt x="270" y="348"/>
                      </a:lnTo>
                      <a:cubicBezTo>
                        <a:pt x="355" y="306"/>
                        <a:pt x="389" y="203"/>
                        <a:pt x="347" y="119"/>
                      </a:cubicBezTo>
                      <a:lnTo>
                        <a:pt x="347" y="119"/>
                      </a:lnTo>
                      <a:cubicBezTo>
                        <a:pt x="305" y="34"/>
                        <a:pt x="202" y="0"/>
                        <a:pt x="118" y="42"/>
                      </a:cubicBezTo>
                      <a:lnTo>
                        <a:pt x="118" y="42"/>
                      </a:lnTo>
                      <a:cubicBezTo>
                        <a:pt x="34" y="84"/>
                        <a:pt x="0" y="187"/>
                        <a:pt x="42" y="27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83" name="Freeform 55">
                  <a:extLst>
                    <a:ext uri="{FF2B5EF4-FFF2-40B4-BE49-F238E27FC236}">
                      <a16:creationId xmlns:a16="http://schemas.microsoft.com/office/drawing/2014/main" id="{D41FAF06-7E67-4518-A1D6-21A3850E4F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1369540">
                  <a:off x="1106990" y="2827168"/>
                  <a:ext cx="283226" cy="284583"/>
                </a:xfrm>
                <a:custGeom>
                  <a:avLst/>
                  <a:gdLst>
                    <a:gd name="T0" fmla="*/ 42 w 390"/>
                    <a:gd name="T1" fmla="*/ 271 h 391"/>
                    <a:gd name="T2" fmla="*/ 42 w 390"/>
                    <a:gd name="T3" fmla="*/ 271 h 391"/>
                    <a:gd name="T4" fmla="*/ 270 w 390"/>
                    <a:gd name="T5" fmla="*/ 348 h 391"/>
                    <a:gd name="T6" fmla="*/ 270 w 390"/>
                    <a:gd name="T7" fmla="*/ 348 h 391"/>
                    <a:gd name="T8" fmla="*/ 347 w 390"/>
                    <a:gd name="T9" fmla="*/ 119 h 391"/>
                    <a:gd name="T10" fmla="*/ 347 w 390"/>
                    <a:gd name="T11" fmla="*/ 119 h 391"/>
                    <a:gd name="T12" fmla="*/ 118 w 390"/>
                    <a:gd name="T13" fmla="*/ 42 h 391"/>
                    <a:gd name="T14" fmla="*/ 118 w 390"/>
                    <a:gd name="T15" fmla="*/ 42 h 391"/>
                    <a:gd name="T16" fmla="*/ 42 w 390"/>
                    <a:gd name="T17" fmla="*/ 27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0" h="391">
                      <a:moveTo>
                        <a:pt x="42" y="271"/>
                      </a:moveTo>
                      <a:lnTo>
                        <a:pt x="42" y="271"/>
                      </a:lnTo>
                      <a:cubicBezTo>
                        <a:pt x="84" y="356"/>
                        <a:pt x="187" y="390"/>
                        <a:pt x="270" y="348"/>
                      </a:cubicBezTo>
                      <a:lnTo>
                        <a:pt x="270" y="348"/>
                      </a:lnTo>
                      <a:cubicBezTo>
                        <a:pt x="355" y="306"/>
                        <a:pt x="389" y="203"/>
                        <a:pt x="347" y="119"/>
                      </a:cubicBezTo>
                      <a:lnTo>
                        <a:pt x="347" y="119"/>
                      </a:lnTo>
                      <a:cubicBezTo>
                        <a:pt x="305" y="34"/>
                        <a:pt x="202" y="0"/>
                        <a:pt x="118" y="42"/>
                      </a:cubicBezTo>
                      <a:lnTo>
                        <a:pt x="118" y="42"/>
                      </a:lnTo>
                      <a:cubicBezTo>
                        <a:pt x="34" y="84"/>
                        <a:pt x="0" y="187"/>
                        <a:pt x="42" y="271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13CE193-ACBC-4399-81F9-43FFC7882B35}"/>
                  </a:ext>
                </a:extLst>
              </p:cNvPr>
              <p:cNvSpPr txBox="1"/>
              <p:nvPr/>
            </p:nvSpPr>
            <p:spPr>
              <a:xfrm>
                <a:off x="1372967" y="3792279"/>
                <a:ext cx="5362310" cy="51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Ajax, jQuery</a:t>
                </a:r>
              </a:p>
            </p:txBody>
          </p:sp>
          <p:sp>
            <p:nvSpPr>
              <p:cNvPr id="77" name="Freeform 55">
                <a:extLst>
                  <a:ext uri="{FF2B5EF4-FFF2-40B4-BE49-F238E27FC236}">
                    <a16:creationId xmlns:a16="http://schemas.microsoft.com/office/drawing/2014/main" id="{157DB350-0044-46EC-A324-063B112C4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62165" y="3960000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84C13EF-74AE-462A-B7E6-E5E6A7F5BC4E}"/>
                </a:ext>
              </a:extLst>
            </p:cNvPr>
            <p:cNvGrpSpPr/>
            <p:nvPr/>
          </p:nvGrpSpPr>
          <p:grpSpPr>
            <a:xfrm>
              <a:off x="4456087" y="2116100"/>
              <a:ext cx="6240251" cy="2189268"/>
              <a:chOff x="6446251" y="2116100"/>
              <a:chExt cx="6240251" cy="2189268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6E3973C-1884-470E-A3B2-887BD52A3E1D}"/>
                  </a:ext>
                </a:extLst>
              </p:cNvPr>
              <p:cNvGrpSpPr/>
              <p:nvPr/>
            </p:nvGrpSpPr>
            <p:grpSpPr>
              <a:xfrm>
                <a:off x="6446251" y="2625493"/>
                <a:ext cx="6240251" cy="1103617"/>
                <a:chOff x="1106875" y="2080104"/>
                <a:chExt cx="6240251" cy="1103617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4C8CE68-52F3-4F31-85EC-B1401FA9CAF9}"/>
                    </a:ext>
                  </a:extLst>
                </p:cNvPr>
                <p:cNvSpPr txBox="1"/>
                <p:nvPr/>
              </p:nvSpPr>
              <p:spPr>
                <a:xfrm>
                  <a:off x="1419479" y="2080104"/>
                  <a:ext cx="5927647" cy="5155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600"/>
                    </a:lnSpc>
                  </a:pPr>
                  <a:r>
                    <a:rPr lang="en-US" sz="2200" dirty="0">
                      <a:latin typeface="Oxygen" panose="02000503000000090004" pitchFamily="2" charset="77"/>
                      <a:ea typeface="Lato Light" panose="020F0502020204030203" pitchFamily="34" charset="0"/>
                      <a:cs typeface="Arima Madurai Light" pitchFamily="2" charset="77"/>
                    </a:rPr>
                    <a:t>MySQL (Workbench)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69DCD79-6060-4F60-AD82-6C1714366469}"/>
                    </a:ext>
                  </a:extLst>
                </p:cNvPr>
                <p:cNvSpPr txBox="1"/>
                <p:nvPr/>
              </p:nvSpPr>
              <p:spPr>
                <a:xfrm>
                  <a:off x="1430989" y="2668195"/>
                  <a:ext cx="5419708" cy="5155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600"/>
                    </a:lnSpc>
                  </a:pPr>
                  <a:r>
                    <a:rPr lang="en-US" sz="2200" dirty="0">
                      <a:latin typeface="Oxygen" panose="02000503000000090004" pitchFamily="2" charset="77"/>
                      <a:ea typeface="Lato Light" panose="020F0502020204030203" pitchFamily="34" charset="0"/>
                      <a:cs typeface="Arima Madurai Light" pitchFamily="2" charset="77"/>
                    </a:rPr>
                    <a:t>Java SpringBoot (IntellijIDEA)</a:t>
                  </a:r>
                </a:p>
              </p:txBody>
            </p:sp>
            <p:sp>
              <p:nvSpPr>
                <p:cNvPr id="73" name="Freeform 55">
                  <a:extLst>
                    <a:ext uri="{FF2B5EF4-FFF2-40B4-BE49-F238E27FC236}">
                      <a16:creationId xmlns:a16="http://schemas.microsoft.com/office/drawing/2014/main" id="{B0316B29-59CA-4F35-80D3-0F3F74CBBB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1369540">
                  <a:off x="1106875" y="2227507"/>
                  <a:ext cx="283226" cy="284583"/>
                </a:xfrm>
                <a:custGeom>
                  <a:avLst/>
                  <a:gdLst>
                    <a:gd name="T0" fmla="*/ 42 w 390"/>
                    <a:gd name="T1" fmla="*/ 271 h 391"/>
                    <a:gd name="T2" fmla="*/ 42 w 390"/>
                    <a:gd name="T3" fmla="*/ 271 h 391"/>
                    <a:gd name="T4" fmla="*/ 270 w 390"/>
                    <a:gd name="T5" fmla="*/ 348 h 391"/>
                    <a:gd name="T6" fmla="*/ 270 w 390"/>
                    <a:gd name="T7" fmla="*/ 348 h 391"/>
                    <a:gd name="T8" fmla="*/ 347 w 390"/>
                    <a:gd name="T9" fmla="*/ 119 h 391"/>
                    <a:gd name="T10" fmla="*/ 347 w 390"/>
                    <a:gd name="T11" fmla="*/ 119 h 391"/>
                    <a:gd name="T12" fmla="*/ 118 w 390"/>
                    <a:gd name="T13" fmla="*/ 42 h 391"/>
                    <a:gd name="T14" fmla="*/ 118 w 390"/>
                    <a:gd name="T15" fmla="*/ 42 h 391"/>
                    <a:gd name="T16" fmla="*/ 42 w 390"/>
                    <a:gd name="T17" fmla="*/ 27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0" h="391">
                      <a:moveTo>
                        <a:pt x="42" y="271"/>
                      </a:moveTo>
                      <a:lnTo>
                        <a:pt x="42" y="271"/>
                      </a:lnTo>
                      <a:cubicBezTo>
                        <a:pt x="84" y="356"/>
                        <a:pt x="187" y="390"/>
                        <a:pt x="270" y="348"/>
                      </a:cubicBezTo>
                      <a:lnTo>
                        <a:pt x="270" y="348"/>
                      </a:lnTo>
                      <a:cubicBezTo>
                        <a:pt x="355" y="306"/>
                        <a:pt x="389" y="203"/>
                        <a:pt x="347" y="119"/>
                      </a:cubicBezTo>
                      <a:lnTo>
                        <a:pt x="347" y="119"/>
                      </a:lnTo>
                      <a:cubicBezTo>
                        <a:pt x="305" y="34"/>
                        <a:pt x="202" y="0"/>
                        <a:pt x="118" y="42"/>
                      </a:cubicBezTo>
                      <a:lnTo>
                        <a:pt x="118" y="42"/>
                      </a:lnTo>
                      <a:cubicBezTo>
                        <a:pt x="34" y="84"/>
                        <a:pt x="0" y="187"/>
                        <a:pt x="42" y="27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74" name="Freeform 55">
                  <a:extLst>
                    <a:ext uri="{FF2B5EF4-FFF2-40B4-BE49-F238E27FC236}">
                      <a16:creationId xmlns:a16="http://schemas.microsoft.com/office/drawing/2014/main" id="{7AABBB6B-B328-4AE7-AF2F-41FF0D7CBD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1369540">
                  <a:off x="1106990" y="2827168"/>
                  <a:ext cx="283226" cy="284583"/>
                </a:xfrm>
                <a:custGeom>
                  <a:avLst/>
                  <a:gdLst>
                    <a:gd name="T0" fmla="*/ 42 w 390"/>
                    <a:gd name="T1" fmla="*/ 271 h 391"/>
                    <a:gd name="T2" fmla="*/ 42 w 390"/>
                    <a:gd name="T3" fmla="*/ 271 h 391"/>
                    <a:gd name="T4" fmla="*/ 270 w 390"/>
                    <a:gd name="T5" fmla="*/ 348 h 391"/>
                    <a:gd name="T6" fmla="*/ 270 w 390"/>
                    <a:gd name="T7" fmla="*/ 348 h 391"/>
                    <a:gd name="T8" fmla="*/ 347 w 390"/>
                    <a:gd name="T9" fmla="*/ 119 h 391"/>
                    <a:gd name="T10" fmla="*/ 347 w 390"/>
                    <a:gd name="T11" fmla="*/ 119 h 391"/>
                    <a:gd name="T12" fmla="*/ 118 w 390"/>
                    <a:gd name="T13" fmla="*/ 42 h 391"/>
                    <a:gd name="T14" fmla="*/ 118 w 390"/>
                    <a:gd name="T15" fmla="*/ 42 h 391"/>
                    <a:gd name="T16" fmla="*/ 42 w 390"/>
                    <a:gd name="T17" fmla="*/ 27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0" h="391">
                      <a:moveTo>
                        <a:pt x="42" y="271"/>
                      </a:moveTo>
                      <a:lnTo>
                        <a:pt x="42" y="271"/>
                      </a:lnTo>
                      <a:cubicBezTo>
                        <a:pt x="84" y="356"/>
                        <a:pt x="187" y="390"/>
                        <a:pt x="270" y="348"/>
                      </a:cubicBezTo>
                      <a:lnTo>
                        <a:pt x="270" y="348"/>
                      </a:lnTo>
                      <a:cubicBezTo>
                        <a:pt x="355" y="306"/>
                        <a:pt x="389" y="203"/>
                        <a:pt x="347" y="119"/>
                      </a:cubicBezTo>
                      <a:lnTo>
                        <a:pt x="347" y="119"/>
                      </a:lnTo>
                      <a:cubicBezTo>
                        <a:pt x="305" y="34"/>
                        <a:pt x="202" y="0"/>
                        <a:pt x="118" y="42"/>
                      </a:cubicBezTo>
                      <a:lnTo>
                        <a:pt x="118" y="42"/>
                      </a:lnTo>
                      <a:cubicBezTo>
                        <a:pt x="34" y="84"/>
                        <a:pt x="0" y="187"/>
                        <a:pt x="42" y="271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50BC55-BA00-4E08-85FF-A8CDF990218E}"/>
                  </a:ext>
                </a:extLst>
              </p:cNvPr>
              <p:cNvSpPr txBox="1"/>
              <p:nvPr/>
            </p:nvSpPr>
            <p:spPr>
              <a:xfrm>
                <a:off x="6659240" y="2116100"/>
                <a:ext cx="121700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accent1"/>
                    </a:solidFill>
                    <a:latin typeface="Oxygen" panose="02000503000000090004" pitchFamily="2" charset="77"/>
                    <a:ea typeface="Nunito Bold" charset="0"/>
                    <a:cs typeface="Arima Madurai Medium" pitchFamily="2" charset="77"/>
                  </a:rPr>
                  <a:t>Back End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9E0FB39-1D2A-4474-8653-AA6597B48183}"/>
                  </a:ext>
                </a:extLst>
              </p:cNvPr>
              <p:cNvSpPr txBox="1"/>
              <p:nvPr/>
            </p:nvSpPr>
            <p:spPr>
              <a:xfrm>
                <a:off x="6778693" y="3792279"/>
                <a:ext cx="5362310" cy="51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Hibernate</a:t>
                </a:r>
              </a:p>
            </p:txBody>
          </p:sp>
          <p:sp>
            <p:nvSpPr>
              <p:cNvPr id="85" name="Freeform 55">
                <a:extLst>
                  <a:ext uri="{FF2B5EF4-FFF2-40B4-BE49-F238E27FC236}">
                    <a16:creationId xmlns:a16="http://schemas.microsoft.com/office/drawing/2014/main" id="{A9D8E984-D72A-432F-B2FE-D00A5F9F3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467891" y="3960000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369BD0C-D17C-4C66-B5D0-11F509F1FE8D}"/>
                </a:ext>
              </a:extLst>
            </p:cNvPr>
            <p:cNvGrpSpPr/>
            <p:nvPr/>
          </p:nvGrpSpPr>
          <p:grpSpPr>
            <a:xfrm>
              <a:off x="8965340" y="2116098"/>
              <a:ext cx="6240251" cy="2189268"/>
              <a:chOff x="6446251" y="2116100"/>
              <a:chExt cx="6240251" cy="218926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49DAC4EF-5E6A-42FD-8DD4-D74A535E5F06}"/>
                  </a:ext>
                </a:extLst>
              </p:cNvPr>
              <p:cNvGrpSpPr/>
              <p:nvPr/>
            </p:nvGrpSpPr>
            <p:grpSpPr>
              <a:xfrm>
                <a:off x="6446251" y="2625493"/>
                <a:ext cx="6240251" cy="1103617"/>
                <a:chOff x="1106875" y="2080104"/>
                <a:chExt cx="6240251" cy="1103617"/>
              </a:xfrm>
            </p:grpSpPr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DAD9F0FE-A9B3-4399-AF74-F56464C6771C}"/>
                    </a:ext>
                  </a:extLst>
                </p:cNvPr>
                <p:cNvSpPr txBox="1"/>
                <p:nvPr/>
              </p:nvSpPr>
              <p:spPr>
                <a:xfrm>
                  <a:off x="1419479" y="2080104"/>
                  <a:ext cx="5927647" cy="5155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600"/>
                    </a:lnSpc>
                  </a:pPr>
                  <a:r>
                    <a:rPr lang="en-US" sz="2200" dirty="0">
                      <a:latin typeface="Oxygen" panose="02000503000000090004" pitchFamily="2" charset="77"/>
                      <a:ea typeface="Lato Light" panose="020F0502020204030203" pitchFamily="34" charset="0"/>
                      <a:cs typeface="Arima Madurai Light" pitchFamily="2" charset="77"/>
                    </a:rPr>
                    <a:t>Microsoft Teams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B6F4FB4-64E4-44F1-AB36-0873D36036EB}"/>
                    </a:ext>
                  </a:extLst>
                </p:cNvPr>
                <p:cNvSpPr txBox="1"/>
                <p:nvPr/>
              </p:nvSpPr>
              <p:spPr>
                <a:xfrm>
                  <a:off x="1430989" y="2668195"/>
                  <a:ext cx="5419708" cy="5155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600"/>
                    </a:lnSpc>
                  </a:pPr>
                  <a:r>
                    <a:rPr lang="en-US" sz="2200" dirty="0">
                      <a:latin typeface="Oxygen" panose="02000503000000090004" pitchFamily="2" charset="77"/>
                      <a:ea typeface="Lato Light" panose="020F0502020204030203" pitchFamily="34" charset="0"/>
                      <a:cs typeface="Arima Madurai Light" pitchFamily="2" charset="77"/>
                    </a:rPr>
                    <a:t>ZOHO</a:t>
                  </a:r>
                </a:p>
              </p:txBody>
            </p:sp>
            <p:sp>
              <p:nvSpPr>
                <p:cNvPr id="102" name="Freeform 55">
                  <a:extLst>
                    <a:ext uri="{FF2B5EF4-FFF2-40B4-BE49-F238E27FC236}">
                      <a16:creationId xmlns:a16="http://schemas.microsoft.com/office/drawing/2014/main" id="{590BD697-66BE-4185-A75E-D86D1F95DE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1369540">
                  <a:off x="1106875" y="2227507"/>
                  <a:ext cx="283226" cy="284583"/>
                </a:xfrm>
                <a:custGeom>
                  <a:avLst/>
                  <a:gdLst>
                    <a:gd name="T0" fmla="*/ 42 w 390"/>
                    <a:gd name="T1" fmla="*/ 271 h 391"/>
                    <a:gd name="T2" fmla="*/ 42 w 390"/>
                    <a:gd name="T3" fmla="*/ 271 h 391"/>
                    <a:gd name="T4" fmla="*/ 270 w 390"/>
                    <a:gd name="T5" fmla="*/ 348 h 391"/>
                    <a:gd name="T6" fmla="*/ 270 w 390"/>
                    <a:gd name="T7" fmla="*/ 348 h 391"/>
                    <a:gd name="T8" fmla="*/ 347 w 390"/>
                    <a:gd name="T9" fmla="*/ 119 h 391"/>
                    <a:gd name="T10" fmla="*/ 347 w 390"/>
                    <a:gd name="T11" fmla="*/ 119 h 391"/>
                    <a:gd name="T12" fmla="*/ 118 w 390"/>
                    <a:gd name="T13" fmla="*/ 42 h 391"/>
                    <a:gd name="T14" fmla="*/ 118 w 390"/>
                    <a:gd name="T15" fmla="*/ 42 h 391"/>
                    <a:gd name="T16" fmla="*/ 42 w 390"/>
                    <a:gd name="T17" fmla="*/ 27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0" h="391">
                      <a:moveTo>
                        <a:pt x="42" y="271"/>
                      </a:moveTo>
                      <a:lnTo>
                        <a:pt x="42" y="271"/>
                      </a:lnTo>
                      <a:cubicBezTo>
                        <a:pt x="84" y="356"/>
                        <a:pt x="187" y="390"/>
                        <a:pt x="270" y="348"/>
                      </a:cubicBezTo>
                      <a:lnTo>
                        <a:pt x="270" y="348"/>
                      </a:lnTo>
                      <a:cubicBezTo>
                        <a:pt x="355" y="306"/>
                        <a:pt x="389" y="203"/>
                        <a:pt x="347" y="119"/>
                      </a:cubicBezTo>
                      <a:lnTo>
                        <a:pt x="347" y="119"/>
                      </a:lnTo>
                      <a:cubicBezTo>
                        <a:pt x="305" y="34"/>
                        <a:pt x="202" y="0"/>
                        <a:pt x="118" y="42"/>
                      </a:cubicBezTo>
                      <a:lnTo>
                        <a:pt x="118" y="42"/>
                      </a:lnTo>
                      <a:cubicBezTo>
                        <a:pt x="34" y="84"/>
                        <a:pt x="0" y="187"/>
                        <a:pt x="42" y="27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  <p:sp>
              <p:nvSpPr>
                <p:cNvPr id="103" name="Freeform 55">
                  <a:extLst>
                    <a:ext uri="{FF2B5EF4-FFF2-40B4-BE49-F238E27FC236}">
                      <a16:creationId xmlns:a16="http://schemas.microsoft.com/office/drawing/2014/main" id="{10AFFFA4-711A-4A42-9617-97447BBC5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1369540">
                  <a:off x="1106990" y="2827168"/>
                  <a:ext cx="283226" cy="284583"/>
                </a:xfrm>
                <a:custGeom>
                  <a:avLst/>
                  <a:gdLst>
                    <a:gd name="T0" fmla="*/ 42 w 390"/>
                    <a:gd name="T1" fmla="*/ 271 h 391"/>
                    <a:gd name="T2" fmla="*/ 42 w 390"/>
                    <a:gd name="T3" fmla="*/ 271 h 391"/>
                    <a:gd name="T4" fmla="*/ 270 w 390"/>
                    <a:gd name="T5" fmla="*/ 348 h 391"/>
                    <a:gd name="T6" fmla="*/ 270 w 390"/>
                    <a:gd name="T7" fmla="*/ 348 h 391"/>
                    <a:gd name="T8" fmla="*/ 347 w 390"/>
                    <a:gd name="T9" fmla="*/ 119 h 391"/>
                    <a:gd name="T10" fmla="*/ 347 w 390"/>
                    <a:gd name="T11" fmla="*/ 119 h 391"/>
                    <a:gd name="T12" fmla="*/ 118 w 390"/>
                    <a:gd name="T13" fmla="*/ 42 h 391"/>
                    <a:gd name="T14" fmla="*/ 118 w 390"/>
                    <a:gd name="T15" fmla="*/ 42 h 391"/>
                    <a:gd name="T16" fmla="*/ 42 w 390"/>
                    <a:gd name="T17" fmla="*/ 271 h 3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0" h="391">
                      <a:moveTo>
                        <a:pt x="42" y="271"/>
                      </a:moveTo>
                      <a:lnTo>
                        <a:pt x="42" y="271"/>
                      </a:lnTo>
                      <a:cubicBezTo>
                        <a:pt x="84" y="356"/>
                        <a:pt x="187" y="390"/>
                        <a:pt x="270" y="348"/>
                      </a:cubicBezTo>
                      <a:lnTo>
                        <a:pt x="270" y="348"/>
                      </a:lnTo>
                      <a:cubicBezTo>
                        <a:pt x="355" y="306"/>
                        <a:pt x="389" y="203"/>
                        <a:pt x="347" y="119"/>
                      </a:cubicBezTo>
                      <a:lnTo>
                        <a:pt x="347" y="119"/>
                      </a:lnTo>
                      <a:cubicBezTo>
                        <a:pt x="305" y="34"/>
                        <a:pt x="202" y="0"/>
                        <a:pt x="118" y="42"/>
                      </a:cubicBezTo>
                      <a:lnTo>
                        <a:pt x="118" y="42"/>
                      </a:lnTo>
                      <a:cubicBezTo>
                        <a:pt x="34" y="84"/>
                        <a:pt x="0" y="187"/>
                        <a:pt x="42" y="271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ES_tradnl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3267C1A-F821-4B6A-B2D8-EEDCC1C63A0F}"/>
                  </a:ext>
                </a:extLst>
              </p:cNvPr>
              <p:cNvSpPr txBox="1"/>
              <p:nvPr/>
            </p:nvSpPr>
            <p:spPr>
              <a:xfrm>
                <a:off x="6659240" y="2116100"/>
                <a:ext cx="150291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accent1"/>
                    </a:solidFill>
                    <a:latin typeface="Oxygen" panose="02000503000000090004" pitchFamily="2" charset="77"/>
                    <a:ea typeface="Nunito Bold" charset="0"/>
                    <a:cs typeface="Arima Madurai Medium" pitchFamily="2" charset="77"/>
                  </a:rPr>
                  <a:t>Other Tools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2E22FED-AF97-41AF-968F-EB524F49DF6F}"/>
                  </a:ext>
                </a:extLst>
              </p:cNvPr>
              <p:cNvSpPr txBox="1"/>
              <p:nvPr/>
            </p:nvSpPr>
            <p:spPr>
              <a:xfrm>
                <a:off x="6778693" y="3792279"/>
                <a:ext cx="5362310" cy="51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Jenkins</a:t>
                </a:r>
              </a:p>
            </p:txBody>
          </p:sp>
          <p:sp>
            <p:nvSpPr>
              <p:cNvPr id="99" name="Freeform 55">
                <a:extLst>
                  <a:ext uri="{FF2B5EF4-FFF2-40B4-BE49-F238E27FC236}">
                    <a16:creationId xmlns:a16="http://schemas.microsoft.com/office/drawing/2014/main" id="{7F77AA7E-7648-4BC9-BDC2-F9AAD60A2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467891" y="3960000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4406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3254395"/>
            <a:ext cx="8631643" cy="51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No system was available to smooth the International Trade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59276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Hard to identify the genuineness of a customer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8" y="2668195"/>
            <a:ext cx="93834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Very difficult to track record of International Trade 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Problem Statement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BB83DAC8-3375-4D62-B159-7151A4DA1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85516">
            <a:off x="10568109" y="478445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07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3254395"/>
            <a:ext cx="10689327" cy="9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Covers the International trade data ranging from customs to list of ports to product classification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1016108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Our CDR team monitors the black listings of all countries around the globe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8" y="2668195"/>
            <a:ext cx="93834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Provides the data and API to authenticate the customer / person / organization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Proposed Solution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2FBB993-D944-41B5-8298-259A229B02CC}"/>
              </a:ext>
            </a:extLst>
          </p:cNvPr>
          <p:cNvSpPr txBox="1"/>
          <p:nvPr/>
        </p:nvSpPr>
        <p:spPr>
          <a:xfrm>
            <a:off x="1419475" y="4231639"/>
            <a:ext cx="9947771" cy="9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Provides reach features in Watchlist Screening with categories such as Financial Frauds, International Terrorists, Interpole Bans etc.</a:t>
            </a:r>
          </a:p>
        </p:txBody>
      </p:sp>
      <p:sp>
        <p:nvSpPr>
          <p:cNvPr id="70" name="Freeform 55">
            <a:extLst>
              <a:ext uri="{FF2B5EF4-FFF2-40B4-BE49-F238E27FC236}">
                <a16:creationId xmlns:a16="http://schemas.microsoft.com/office/drawing/2014/main" id="{65E72A37-2315-4B4D-A784-86482EB3845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2" y="4379042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75">
              <a:solidFill>
                <a:schemeClr val="tx2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4058743-0FC9-4485-B721-B47D9FA6B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85516">
            <a:off x="10568109" y="478445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67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Software Building Approach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37B9B3-5E08-4C3B-A026-27543020D0C3}"/>
              </a:ext>
            </a:extLst>
          </p:cNvPr>
          <p:cNvGrpSpPr/>
          <p:nvPr/>
        </p:nvGrpSpPr>
        <p:grpSpPr>
          <a:xfrm>
            <a:off x="2870870" y="2327842"/>
            <a:ext cx="2542412" cy="2552582"/>
            <a:chOff x="1850294" y="2953532"/>
            <a:chExt cx="2542412" cy="25525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74DB52-C546-4378-AFE4-8F6445A7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294" y="2953532"/>
              <a:ext cx="2542412" cy="2552582"/>
            </a:xfrm>
            <a:prstGeom prst="ellipse">
              <a:avLst/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5E46DFE-A344-4C4F-AEE0-8EBC0494F673}"/>
                </a:ext>
              </a:extLst>
            </p:cNvPr>
            <p:cNvSpPr txBox="1"/>
            <p:nvPr/>
          </p:nvSpPr>
          <p:spPr>
            <a:xfrm>
              <a:off x="2635683" y="3815287"/>
              <a:ext cx="98354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Mukta SemiBold" panose="020B0000000000000000" pitchFamily="34" charset="77"/>
                </a:rPr>
                <a:t>Agile Software Development Life Cycle</a:t>
              </a:r>
            </a:p>
          </p:txBody>
        </p:sp>
      </p:grpSp>
      <p:pic>
        <p:nvPicPr>
          <p:cNvPr id="9" name="Picture 8">
            <a:hlinkClick r:id="rId4"/>
            <a:extLst>
              <a:ext uri="{FF2B5EF4-FFF2-40B4-BE49-F238E27FC236}">
                <a16:creationId xmlns:a16="http://schemas.microsoft.com/office/drawing/2014/main" id="{53C13F34-AD70-41CE-91FA-46BF4B07D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720" y="2595494"/>
            <a:ext cx="3056535" cy="1950097"/>
          </a:xfrm>
          <a:prstGeom prst="roundRect">
            <a:avLst>
              <a:gd name="adj" fmla="val 471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922D5CF-9DA9-4C76-A20B-CB7111A23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485516">
            <a:off x="10568109" y="478445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30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c 23"/>
          <p:cNvSpPr/>
          <p:nvPr/>
        </p:nvSpPr>
        <p:spPr>
          <a:xfrm rot="10800000">
            <a:off x="2398870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25" name="Arc 24"/>
          <p:cNvSpPr/>
          <p:nvPr/>
        </p:nvSpPr>
        <p:spPr>
          <a:xfrm>
            <a:off x="3753278" y="2100756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27" name="Arc 26"/>
          <p:cNvSpPr/>
          <p:nvPr/>
        </p:nvSpPr>
        <p:spPr>
          <a:xfrm rot="10800000">
            <a:off x="5107686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462091" y="2114008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1" name="Arc 40"/>
          <p:cNvSpPr/>
          <p:nvPr/>
        </p:nvSpPr>
        <p:spPr>
          <a:xfrm rot="10800000">
            <a:off x="7816498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2" name="Oval 41"/>
          <p:cNvSpPr/>
          <p:nvPr/>
        </p:nvSpPr>
        <p:spPr>
          <a:xfrm rot="10800000">
            <a:off x="8400568" y="5127589"/>
            <a:ext cx="829253" cy="8292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3" name="Oval 42"/>
          <p:cNvSpPr/>
          <p:nvPr/>
        </p:nvSpPr>
        <p:spPr>
          <a:xfrm rot="10800000">
            <a:off x="7046161" y="1699381"/>
            <a:ext cx="829253" cy="829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5107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4" name="Oval 43"/>
          <p:cNvSpPr/>
          <p:nvPr/>
        </p:nvSpPr>
        <p:spPr>
          <a:xfrm rot="10800000">
            <a:off x="5691755" y="5127589"/>
            <a:ext cx="829253" cy="8292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5" name="Oval 44"/>
          <p:cNvSpPr/>
          <p:nvPr/>
        </p:nvSpPr>
        <p:spPr>
          <a:xfrm rot="10800000">
            <a:off x="4337347" y="1686129"/>
            <a:ext cx="829253" cy="829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6" name="Oval 45"/>
          <p:cNvSpPr/>
          <p:nvPr/>
        </p:nvSpPr>
        <p:spPr>
          <a:xfrm rot="10800000">
            <a:off x="2982939" y="5127589"/>
            <a:ext cx="829253" cy="8292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77547" y="4073803"/>
            <a:ext cx="1233030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Online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Payment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via Stripe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78612" y="2967523"/>
            <a:ext cx="199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Fired a 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Download Invoice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Download Data file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691098" y="2594467"/>
            <a:ext cx="163211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Order Placed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881122" y="2504817"/>
            <a:ext cx="1722395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Shop for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Customs Data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Web Services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057293" y="3905034"/>
            <a:ext cx="15193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My Account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585882" y="3984810"/>
            <a:ext cx="1528624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Login and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Registration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36F0B4-8937-FF49-90F3-EECC057A65FD}"/>
              </a:ext>
            </a:extLst>
          </p:cNvPr>
          <p:cNvSpPr>
            <a:spLocks/>
          </p:cNvSpPr>
          <p:nvPr/>
        </p:nvSpPr>
        <p:spPr bwMode="auto">
          <a:xfrm>
            <a:off x="3724081" y="797814"/>
            <a:ext cx="47438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000" b="1" spc="150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System Process Flow</a:t>
            </a:r>
            <a:endParaRPr lang="en-US" sz="4000" b="1" spc="150" dirty="0">
              <a:solidFill>
                <a:schemeClr val="accent2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725B27-86B6-094D-9B78-7BC2B002E5B1}"/>
              </a:ext>
            </a:extLst>
          </p:cNvPr>
          <p:cNvGrpSpPr/>
          <p:nvPr/>
        </p:nvGrpSpPr>
        <p:grpSpPr>
          <a:xfrm>
            <a:off x="-1389153" y="-5444255"/>
            <a:ext cx="17041188" cy="6786207"/>
            <a:chOff x="-1389153" y="-5087209"/>
            <a:chExt cx="17041188" cy="6786207"/>
          </a:xfrm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EE3708FB-2080-0645-AD67-2556826618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F80CC9F3-99EF-E344-8765-78141F5C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4449BECB-997F-CD44-89C9-3AA5B8A0E4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F44389E9-CD06-854A-9957-2A5D575737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1FC991D0-E5E8-E34A-9731-062EC7EA6B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7B1466C1-52E3-8243-896D-EDC4820683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C8D36E3D-52D3-354A-8F4E-3874499DEC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548FCD96-1C91-E342-A7AF-475E8A1037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9AB1B799-B95A-B84C-8449-F86CF8ACB4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ECD65581-693A-B64A-908D-4BCCF296B0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9AF0D2FB-65DD-CC4B-89BF-D9FD22059C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F84C0A0D-6BA3-CA49-9817-F19B4DF7FA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574D197-D707-8B4D-9D1C-02AC04AF49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F7106E8B-A8CF-F649-8DC3-C12AA75946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6DC278-42C9-654E-89E0-F230037C8C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0692EB3C-C733-B146-838B-2A4304F656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0E971A96-ABBC-5041-AA28-8105C64971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B1378E48-1CAA-2D48-AAAF-23391AAD25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FAFB831C-5F69-3943-BF05-891D64E414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29AFB858-7095-BC42-919D-28616C6EEF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6FDE1450-3700-C746-B08D-B63F540BAD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55FF75EB-900D-8348-9F64-BB58D2ADBC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F4767B0A-25AA-D840-BB03-8931DFF734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983C4AF1-466E-4042-98D4-28B2FFD1E4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374D93B4-58A4-9542-B775-BA9C622471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4095F9D-CA5F-374D-91A6-325114CEFF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8" name="Freeform 4">
              <a:extLst>
                <a:ext uri="{FF2B5EF4-FFF2-40B4-BE49-F238E27FC236}">
                  <a16:creationId xmlns:a16="http://schemas.microsoft.com/office/drawing/2014/main" id="{79B54E6B-8F57-DD4B-95F5-369AC2F928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EAE69031-DEF6-3D46-9E77-6E6A61FF06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7CE8DF8-2AD1-F449-B940-6C90B0E4AB40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8ED03C3-5D97-6A43-9938-84BDE5C83EC6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83" name="Freeform 30">
                <a:extLst>
                  <a:ext uri="{FF2B5EF4-FFF2-40B4-BE49-F238E27FC236}">
                    <a16:creationId xmlns:a16="http://schemas.microsoft.com/office/drawing/2014/main" id="{EE800823-7105-1148-8344-7BEE09413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4" name="Freeform 31">
                <a:extLst>
                  <a:ext uri="{FF2B5EF4-FFF2-40B4-BE49-F238E27FC236}">
                    <a16:creationId xmlns:a16="http://schemas.microsoft.com/office/drawing/2014/main" id="{550BFE26-706D-DE41-AA9D-F09B558E2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5" name="Freeform 32">
                <a:extLst>
                  <a:ext uri="{FF2B5EF4-FFF2-40B4-BE49-F238E27FC236}">
                    <a16:creationId xmlns:a16="http://schemas.microsoft.com/office/drawing/2014/main" id="{D5C9278C-54AB-234C-9801-84BE0E939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6" name="Freeform 33">
                <a:extLst>
                  <a:ext uri="{FF2B5EF4-FFF2-40B4-BE49-F238E27FC236}">
                    <a16:creationId xmlns:a16="http://schemas.microsoft.com/office/drawing/2014/main" id="{EB679513-AC5C-D143-BA20-1BBF656F5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7" name="Freeform 34">
                <a:extLst>
                  <a:ext uri="{FF2B5EF4-FFF2-40B4-BE49-F238E27FC236}">
                    <a16:creationId xmlns:a16="http://schemas.microsoft.com/office/drawing/2014/main" id="{F12A9A03-DA2C-414F-A79C-2FCA2EC7A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8" name="Freeform 35">
                <a:extLst>
                  <a:ext uri="{FF2B5EF4-FFF2-40B4-BE49-F238E27FC236}">
                    <a16:creationId xmlns:a16="http://schemas.microsoft.com/office/drawing/2014/main" id="{19EC47F4-0165-1F43-BA6E-9447FB8E1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9" name="Freeform 36">
                <a:extLst>
                  <a:ext uri="{FF2B5EF4-FFF2-40B4-BE49-F238E27FC236}">
                    <a16:creationId xmlns:a16="http://schemas.microsoft.com/office/drawing/2014/main" id="{AEF2FA17-C419-D142-823A-C6AACECA6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0" name="Freeform 37">
                <a:extLst>
                  <a:ext uri="{FF2B5EF4-FFF2-40B4-BE49-F238E27FC236}">
                    <a16:creationId xmlns:a16="http://schemas.microsoft.com/office/drawing/2014/main" id="{751A5FA7-EB66-3A44-B1CD-44F09FE9A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1" name="Freeform 38">
                <a:extLst>
                  <a:ext uri="{FF2B5EF4-FFF2-40B4-BE49-F238E27FC236}">
                    <a16:creationId xmlns:a16="http://schemas.microsoft.com/office/drawing/2014/main" id="{855A1F75-4003-FB4C-81B2-2591413B7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2" name="Freeform 39">
                <a:extLst>
                  <a:ext uri="{FF2B5EF4-FFF2-40B4-BE49-F238E27FC236}">
                    <a16:creationId xmlns:a16="http://schemas.microsoft.com/office/drawing/2014/main" id="{E898D53F-7479-E046-A4A3-1A39C5985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3" name="Freeform 40">
                <a:extLst>
                  <a:ext uri="{FF2B5EF4-FFF2-40B4-BE49-F238E27FC236}">
                    <a16:creationId xmlns:a16="http://schemas.microsoft.com/office/drawing/2014/main" id="{CF7FD927-BB22-0948-9DF5-02DFEF501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4" name="Freeform 41">
                <a:extLst>
                  <a:ext uri="{FF2B5EF4-FFF2-40B4-BE49-F238E27FC236}">
                    <a16:creationId xmlns:a16="http://schemas.microsoft.com/office/drawing/2014/main" id="{EC9DBEF8-0FF0-AE47-A1BF-FBD0774EE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5" name="Freeform 42">
                <a:extLst>
                  <a:ext uri="{FF2B5EF4-FFF2-40B4-BE49-F238E27FC236}">
                    <a16:creationId xmlns:a16="http://schemas.microsoft.com/office/drawing/2014/main" id="{867BDC2C-E99A-0345-923C-B7FA89E04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6" name="Freeform 43">
                <a:extLst>
                  <a:ext uri="{FF2B5EF4-FFF2-40B4-BE49-F238E27FC236}">
                    <a16:creationId xmlns:a16="http://schemas.microsoft.com/office/drawing/2014/main" id="{01E7F4F8-20DE-7340-AF41-E2E0EE7EA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7" name="Freeform 44">
                <a:extLst>
                  <a:ext uri="{FF2B5EF4-FFF2-40B4-BE49-F238E27FC236}">
                    <a16:creationId xmlns:a16="http://schemas.microsoft.com/office/drawing/2014/main" id="{73B83394-2D33-844B-8D16-3A9A7A2E7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8" name="Freeform 45">
                <a:extLst>
                  <a:ext uri="{FF2B5EF4-FFF2-40B4-BE49-F238E27FC236}">
                    <a16:creationId xmlns:a16="http://schemas.microsoft.com/office/drawing/2014/main" id="{B9C9A273-12C1-5D4D-84F7-863280717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586F6955-7AD2-5F40-900F-98B014E6D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0" name="Freeform 47">
                <a:extLst>
                  <a:ext uri="{FF2B5EF4-FFF2-40B4-BE49-F238E27FC236}">
                    <a16:creationId xmlns:a16="http://schemas.microsoft.com/office/drawing/2014/main" id="{250AEA6C-288A-D34D-B3E9-17117B445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1" name="Freeform 48">
                <a:extLst>
                  <a:ext uri="{FF2B5EF4-FFF2-40B4-BE49-F238E27FC236}">
                    <a16:creationId xmlns:a16="http://schemas.microsoft.com/office/drawing/2014/main" id="{773901B5-110D-394F-A57E-C28C7D63A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2" name="Freeform 49">
                <a:extLst>
                  <a:ext uri="{FF2B5EF4-FFF2-40B4-BE49-F238E27FC236}">
                    <a16:creationId xmlns:a16="http://schemas.microsoft.com/office/drawing/2014/main" id="{77E3C912-8138-B247-AA4A-63D226047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3" name="Freeform 50">
                <a:extLst>
                  <a:ext uri="{FF2B5EF4-FFF2-40B4-BE49-F238E27FC236}">
                    <a16:creationId xmlns:a16="http://schemas.microsoft.com/office/drawing/2014/main" id="{9CBDEB3F-610D-0141-9193-8BD5CBC2D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4" name="Freeform 51">
                <a:extLst>
                  <a:ext uri="{FF2B5EF4-FFF2-40B4-BE49-F238E27FC236}">
                    <a16:creationId xmlns:a16="http://schemas.microsoft.com/office/drawing/2014/main" id="{FA2C4D1D-254E-BA41-83CF-59B7A025A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5" name="Freeform 52">
                <a:extLst>
                  <a:ext uri="{FF2B5EF4-FFF2-40B4-BE49-F238E27FC236}">
                    <a16:creationId xmlns:a16="http://schemas.microsoft.com/office/drawing/2014/main" id="{589FAA76-0B2E-4C43-A16A-3EFE9087C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6" name="Freeform 53">
                <a:extLst>
                  <a:ext uri="{FF2B5EF4-FFF2-40B4-BE49-F238E27FC236}">
                    <a16:creationId xmlns:a16="http://schemas.microsoft.com/office/drawing/2014/main" id="{A29AE177-1FB6-9341-8F00-AA50A292F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7" name="Freeform 54">
                <a:extLst>
                  <a:ext uri="{FF2B5EF4-FFF2-40B4-BE49-F238E27FC236}">
                    <a16:creationId xmlns:a16="http://schemas.microsoft.com/office/drawing/2014/main" id="{3381B855-57D6-E34B-88B5-D9D0F9FA2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8" name="Freeform 55">
                <a:extLst>
                  <a:ext uri="{FF2B5EF4-FFF2-40B4-BE49-F238E27FC236}">
                    <a16:creationId xmlns:a16="http://schemas.microsoft.com/office/drawing/2014/main" id="{C21A1B87-F03B-D248-B6F9-11CA69FE4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9" name="Freeform 56">
                <a:extLst>
                  <a:ext uri="{FF2B5EF4-FFF2-40B4-BE49-F238E27FC236}">
                    <a16:creationId xmlns:a16="http://schemas.microsoft.com/office/drawing/2014/main" id="{B9764A47-4A1C-6D40-B221-57970D29C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0" name="Freeform 45">
                <a:extLst>
                  <a:ext uri="{FF2B5EF4-FFF2-40B4-BE49-F238E27FC236}">
                    <a16:creationId xmlns:a16="http://schemas.microsoft.com/office/drawing/2014/main" id="{ED65D6C1-85CD-BB43-919E-E454F5F77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104F145E-5103-BC45-BE76-DF4166414A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EA482BA-CA53-4497-8D92-B9F68EEF6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278" y="5216993"/>
            <a:ext cx="609653" cy="632515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DA0DFB18-ED0F-4EB8-B26D-568330912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893" y="1817574"/>
            <a:ext cx="637932" cy="560426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FCCF1F-787F-47DE-BE6D-CE2CFDA96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399" y="5204070"/>
            <a:ext cx="693010" cy="667851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B30EE65A-90DA-4B08-988F-DBEFF5D81FDE}"/>
              </a:ext>
            </a:extLst>
          </p:cNvPr>
          <p:cNvSpPr txBox="1"/>
          <p:nvPr/>
        </p:nvSpPr>
        <p:spPr>
          <a:xfrm>
            <a:off x="8006598" y="4262937"/>
            <a:ext cx="199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My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Subscription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View / Edit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Change Password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AB73F5-7208-4EDD-8771-D5B082AE9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2817" y="1794196"/>
            <a:ext cx="701838" cy="632716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578975-324D-4F41-B2C0-30C11D2250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6804" y="5220857"/>
            <a:ext cx="594708" cy="625363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1AB94A0-5406-4C42-876A-20EFF3B9CA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485516">
            <a:off x="10568109" y="478445"/>
            <a:ext cx="1592009" cy="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0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2972</TotalTime>
  <Words>269</Words>
  <Application>Microsoft Office PowerPoint</Application>
  <PresentationFormat>Widescreen</PresentationFormat>
  <Paragraphs>74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Oxygen</vt:lpstr>
      <vt:lpstr>Roboto Bold</vt:lpstr>
      <vt:lpstr>Roboto 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Vivek@GlobalVox</cp:lastModifiedBy>
  <cp:revision>231</cp:revision>
  <dcterms:created xsi:type="dcterms:W3CDTF">2018-12-21T22:04:22Z</dcterms:created>
  <dcterms:modified xsi:type="dcterms:W3CDTF">2020-05-29T12:26:16Z</dcterms:modified>
</cp:coreProperties>
</file>