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043" r:id="rId4"/>
    <p:sldId id="2044" r:id="rId5"/>
    <p:sldId id="2045" r:id="rId6"/>
    <p:sldId id="2046" r:id="rId7"/>
    <p:sldId id="2047" r:id="rId8"/>
    <p:sldId id="2048" r:id="rId9"/>
    <p:sldId id="2051" r:id="rId10"/>
    <p:sldId id="2053" r:id="rId11"/>
    <p:sldId id="2054" r:id="rId12"/>
    <p:sldId id="2052" r:id="rId13"/>
    <p:sldId id="2055" r:id="rId14"/>
    <p:sldId id="2056" r:id="rId15"/>
    <p:sldId id="20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271" userDrawn="1">
          <p15:clr>
            <a:srgbClr val="A4A3A4"/>
          </p15:clr>
        </p15:guide>
        <p15:guide id="11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965" y="67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0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vox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0.136.150.122:8080/DA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docs.zoho.com/sheet/open/i1v1bef428799ac734875b1e73880a0bf941f/sheets/23_05_2020/ranges/A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150.136.150.122:8080/DAAS/logi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150.136.150.122:8080/DAAS/daas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Data as a 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87942" y="2571660"/>
            <a:ext cx="764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Use Case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3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542021" y="2571660"/>
            <a:ext cx="713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Activity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347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78514" y="2571660"/>
            <a:ext cx="11866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Entity Relationship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650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47684" y="2571660"/>
            <a:ext cx="792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Sequence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486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600026" y="2571660"/>
            <a:ext cx="902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Deployment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922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41DDE5-319E-44BA-8146-C1306BC1AA1D}"/>
              </a:ext>
            </a:extLst>
          </p:cNvPr>
          <p:cNvGrpSpPr/>
          <p:nvPr/>
        </p:nvGrpSpPr>
        <p:grpSpPr>
          <a:xfrm>
            <a:off x="3418836" y="2346982"/>
            <a:ext cx="5386411" cy="2112453"/>
            <a:chOff x="3418836" y="1907710"/>
            <a:chExt cx="5386411" cy="2112453"/>
          </a:xfrm>
        </p:grpSpPr>
        <p:sp>
          <p:nvSpPr>
            <p:cNvPr id="2" name="TextBox 1"/>
            <p:cNvSpPr txBox="1"/>
            <p:nvPr/>
          </p:nvSpPr>
          <p:spPr>
            <a:xfrm>
              <a:off x="4361390" y="3496943"/>
              <a:ext cx="3469219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200" dirty="0">
                  <a:latin typeface="Oxygen" panose="02000503000000090004" pitchFamily="2" charset="77"/>
                  <a:ea typeface="Nunito Bold" charset="0"/>
                  <a:cs typeface="Arima Madurai Light" pitchFamily="2" charset="77"/>
                </a:rPr>
                <a:t>ANY QUESTIONS?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8836" y="1907710"/>
              <a:ext cx="53864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spc="300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Black" pitchFamily="2" charset="77"/>
                </a:rPr>
                <a:t>THANKS!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88BDE0E-BE79-4C48-A38F-44F9F8CC2071}"/>
              </a:ext>
            </a:extLst>
          </p:cNvPr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>
              <a:extLst>
                <a:ext uri="{FF2B5EF4-FFF2-40B4-BE49-F238E27FC236}">
                  <a16:creationId xmlns:a16="http://schemas.microsoft.com/office/drawing/2014/main" id="{028B263D-71B2-F644-BF06-B640910CCA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>
              <a:extLst>
                <a:ext uri="{FF2B5EF4-FFF2-40B4-BE49-F238E27FC236}">
                  <a16:creationId xmlns:a16="http://schemas.microsoft.com/office/drawing/2014/main" id="{919C1CA9-9B64-5541-9860-F81CC9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72079432-F07D-824E-8399-20C3419B2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260234E9-8177-154F-A7A8-A65BEF97DC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F7064237-A4EA-124B-897C-698FB19B4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3E1BD7D9-E7B1-314A-9A9B-F8EC9FE9E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8321F3A3-9311-C344-AB15-733068FD2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C4AE14A3-8B10-4B46-87A2-6BA0954FD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>
              <a:extLst>
                <a:ext uri="{FF2B5EF4-FFF2-40B4-BE49-F238E27FC236}">
                  <a16:creationId xmlns:a16="http://schemas.microsoft.com/office/drawing/2014/main" id="{64DC08A3-0535-834F-A8FA-D2366970B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>
              <a:extLst>
                <a:ext uri="{FF2B5EF4-FFF2-40B4-BE49-F238E27FC236}">
                  <a16:creationId xmlns:a16="http://schemas.microsoft.com/office/drawing/2014/main" id="{25BB8F2B-D85F-6E4C-8FC4-0622BF6102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>
              <a:extLst>
                <a:ext uri="{FF2B5EF4-FFF2-40B4-BE49-F238E27FC236}">
                  <a16:creationId xmlns:a16="http://schemas.microsoft.com/office/drawing/2014/main" id="{23381F21-464D-384F-8A23-52455161F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>
              <a:extLst>
                <a:ext uri="{FF2B5EF4-FFF2-40B4-BE49-F238E27FC236}">
                  <a16:creationId xmlns:a16="http://schemas.microsoft.com/office/drawing/2014/main" id="{365FC2DC-8412-254C-983B-838B587B8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>
              <a:extLst>
                <a:ext uri="{FF2B5EF4-FFF2-40B4-BE49-F238E27FC236}">
                  <a16:creationId xmlns:a16="http://schemas.microsoft.com/office/drawing/2014/main" id="{99286E6D-301B-3E4B-84F4-391AE1D1B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DB77B92-6C63-0C41-8739-DC071B5BB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423501D-9BF6-3149-8A87-F4879C801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>
              <a:extLst>
                <a:ext uri="{FF2B5EF4-FFF2-40B4-BE49-F238E27FC236}">
                  <a16:creationId xmlns:a16="http://schemas.microsoft.com/office/drawing/2014/main" id="{6BEA0EA1-83F3-774D-89B8-C06971617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>
              <a:extLst>
                <a:ext uri="{FF2B5EF4-FFF2-40B4-BE49-F238E27FC236}">
                  <a16:creationId xmlns:a16="http://schemas.microsoft.com/office/drawing/2014/main" id="{C086ABBF-2CEA-AD40-8B44-A4174ED54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>
              <a:extLst>
                <a:ext uri="{FF2B5EF4-FFF2-40B4-BE49-F238E27FC236}">
                  <a16:creationId xmlns:a16="http://schemas.microsoft.com/office/drawing/2014/main" id="{04C28D70-8456-804B-BC2F-1F7F05DCD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>
              <a:extLst>
                <a:ext uri="{FF2B5EF4-FFF2-40B4-BE49-F238E27FC236}">
                  <a16:creationId xmlns:a16="http://schemas.microsoft.com/office/drawing/2014/main" id="{9B7261C6-C0DE-AE46-9E69-613A2981D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>
              <a:extLst>
                <a:ext uri="{FF2B5EF4-FFF2-40B4-BE49-F238E27FC236}">
                  <a16:creationId xmlns:a16="http://schemas.microsoft.com/office/drawing/2014/main" id="{E74FAE9A-32EA-B048-92CC-50D12DB7C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>
              <a:extLst>
                <a:ext uri="{FF2B5EF4-FFF2-40B4-BE49-F238E27FC236}">
                  <a16:creationId xmlns:a16="http://schemas.microsoft.com/office/drawing/2014/main" id="{ECC4E40F-79A6-0747-B2B4-B2A8B40F0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>
              <a:extLst>
                <a:ext uri="{FF2B5EF4-FFF2-40B4-BE49-F238E27FC236}">
                  <a16:creationId xmlns:a16="http://schemas.microsoft.com/office/drawing/2014/main" id="{DA4A1465-506C-CD40-9AC9-C8BBC8F6A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>
              <a:extLst>
                <a:ext uri="{FF2B5EF4-FFF2-40B4-BE49-F238E27FC236}">
                  <a16:creationId xmlns:a16="http://schemas.microsoft.com/office/drawing/2014/main" id="{7517539C-4187-1E4B-9A77-C9855635D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>
              <a:extLst>
                <a:ext uri="{FF2B5EF4-FFF2-40B4-BE49-F238E27FC236}">
                  <a16:creationId xmlns:a16="http://schemas.microsoft.com/office/drawing/2014/main" id="{18B3DBFB-8A74-F049-9219-12E7DCB5B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>
              <a:extLst>
                <a:ext uri="{FF2B5EF4-FFF2-40B4-BE49-F238E27FC236}">
                  <a16:creationId xmlns:a16="http://schemas.microsoft.com/office/drawing/2014/main" id="{55EA4642-0977-6648-8D1D-48F57C86E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>
              <a:extLst>
                <a:ext uri="{FF2B5EF4-FFF2-40B4-BE49-F238E27FC236}">
                  <a16:creationId xmlns:a16="http://schemas.microsoft.com/office/drawing/2014/main" id="{E56C92FD-F219-1240-B385-4D98F8933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>
              <a:extLst>
                <a:ext uri="{FF2B5EF4-FFF2-40B4-BE49-F238E27FC236}">
                  <a16:creationId xmlns:a16="http://schemas.microsoft.com/office/drawing/2014/main" id="{101E6E48-0086-BD44-8E63-425F6F0F5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>
              <a:extLst>
                <a:ext uri="{FF2B5EF4-FFF2-40B4-BE49-F238E27FC236}">
                  <a16:creationId xmlns:a16="http://schemas.microsoft.com/office/drawing/2014/main" id="{8BC5FE9B-8D3F-5041-A9A5-0B0F3533A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>
              <a:extLst>
                <a:ext uri="{FF2B5EF4-FFF2-40B4-BE49-F238E27FC236}">
                  <a16:creationId xmlns:a16="http://schemas.microsoft.com/office/drawing/2014/main" id="{995BF2FE-B97E-6640-92A2-0C09672D8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CCDC6F-3086-014C-9AF6-128D0F41AE5B}"/>
              </a:ext>
            </a:extLst>
          </p:cNvPr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>
              <a:extLst>
                <a:ext uri="{FF2B5EF4-FFF2-40B4-BE49-F238E27FC236}">
                  <a16:creationId xmlns:a16="http://schemas.microsoft.com/office/drawing/2014/main" id="{9BDBE882-9684-4B46-9696-1F00688B2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>
              <a:extLst>
                <a:ext uri="{FF2B5EF4-FFF2-40B4-BE49-F238E27FC236}">
                  <a16:creationId xmlns:a16="http://schemas.microsoft.com/office/drawing/2014/main" id="{6DF4CDDE-59D8-BF41-960C-2442FEAAA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>
              <a:extLst>
                <a:ext uri="{FF2B5EF4-FFF2-40B4-BE49-F238E27FC236}">
                  <a16:creationId xmlns:a16="http://schemas.microsoft.com/office/drawing/2014/main" id="{AD3E2DE7-0895-B042-B32E-411850206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>
              <a:extLst>
                <a:ext uri="{FF2B5EF4-FFF2-40B4-BE49-F238E27FC236}">
                  <a16:creationId xmlns:a16="http://schemas.microsoft.com/office/drawing/2014/main" id="{5120F95B-D93F-E44F-8322-A9AA41F1F9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>
              <a:extLst>
                <a:ext uri="{FF2B5EF4-FFF2-40B4-BE49-F238E27FC236}">
                  <a16:creationId xmlns:a16="http://schemas.microsoft.com/office/drawing/2014/main" id="{E8F342BC-F0B3-0D47-922B-4563F4BB1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32A3975F-1FA0-5348-9706-DA415A141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>
              <a:extLst>
                <a:ext uri="{FF2B5EF4-FFF2-40B4-BE49-F238E27FC236}">
                  <a16:creationId xmlns:a16="http://schemas.microsoft.com/office/drawing/2014/main" id="{2EACE307-55A9-D543-A1BB-3C0924450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>
              <a:extLst>
                <a:ext uri="{FF2B5EF4-FFF2-40B4-BE49-F238E27FC236}">
                  <a16:creationId xmlns:a16="http://schemas.microsoft.com/office/drawing/2014/main" id="{26F0AF72-49A4-9543-AD86-070097E5D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356281A7-36A9-FB4C-BC51-D4A936325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>
              <a:extLst>
                <a:ext uri="{FF2B5EF4-FFF2-40B4-BE49-F238E27FC236}">
                  <a16:creationId xmlns:a16="http://schemas.microsoft.com/office/drawing/2014/main" id="{95E0F202-A958-A145-B435-4FE30F41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>
              <a:extLst>
                <a:ext uri="{FF2B5EF4-FFF2-40B4-BE49-F238E27FC236}">
                  <a16:creationId xmlns:a16="http://schemas.microsoft.com/office/drawing/2014/main" id="{5696D22A-96E5-1744-8A4C-C302EDDC4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>
              <a:extLst>
                <a:ext uri="{FF2B5EF4-FFF2-40B4-BE49-F238E27FC236}">
                  <a16:creationId xmlns:a16="http://schemas.microsoft.com/office/drawing/2014/main" id="{AB287FAD-7095-0F4C-B060-4D67C21C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>
              <a:extLst>
                <a:ext uri="{FF2B5EF4-FFF2-40B4-BE49-F238E27FC236}">
                  <a16:creationId xmlns:a16="http://schemas.microsoft.com/office/drawing/2014/main" id="{D40CEBFB-905E-2C41-93E5-2D86C4779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>
              <a:extLst>
                <a:ext uri="{FF2B5EF4-FFF2-40B4-BE49-F238E27FC236}">
                  <a16:creationId xmlns:a16="http://schemas.microsoft.com/office/drawing/2014/main" id="{0CB88EE0-7AEC-1C41-91EA-29CACA6E4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>
              <a:extLst>
                <a:ext uri="{FF2B5EF4-FFF2-40B4-BE49-F238E27FC236}">
                  <a16:creationId xmlns:a16="http://schemas.microsoft.com/office/drawing/2014/main" id="{46B25A2B-E9EC-8E4C-AA87-99703DC10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>
              <a:extLst>
                <a:ext uri="{FF2B5EF4-FFF2-40B4-BE49-F238E27FC236}">
                  <a16:creationId xmlns:a16="http://schemas.microsoft.com/office/drawing/2014/main" id="{E2F7909B-5954-F34B-9D09-753A038FD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>
              <a:extLst>
                <a:ext uri="{FF2B5EF4-FFF2-40B4-BE49-F238E27FC236}">
                  <a16:creationId xmlns:a16="http://schemas.microsoft.com/office/drawing/2014/main" id="{0BC7FB40-5439-4E4B-9B05-14781C5A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>
              <a:extLst>
                <a:ext uri="{FF2B5EF4-FFF2-40B4-BE49-F238E27FC236}">
                  <a16:creationId xmlns:a16="http://schemas.microsoft.com/office/drawing/2014/main" id="{A323216F-C88E-A645-8D8B-1566DA692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>
              <a:extLst>
                <a:ext uri="{FF2B5EF4-FFF2-40B4-BE49-F238E27FC236}">
                  <a16:creationId xmlns:a16="http://schemas.microsoft.com/office/drawing/2014/main" id="{34C0B335-C05E-3740-98C0-87A59FE2C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>
              <a:extLst>
                <a:ext uri="{FF2B5EF4-FFF2-40B4-BE49-F238E27FC236}">
                  <a16:creationId xmlns:a16="http://schemas.microsoft.com/office/drawing/2014/main" id="{983A666C-6533-AD43-A3B3-5625CDA29B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>
              <a:extLst>
                <a:ext uri="{FF2B5EF4-FFF2-40B4-BE49-F238E27FC236}">
                  <a16:creationId xmlns:a16="http://schemas.microsoft.com/office/drawing/2014/main" id="{29B750D5-A4C4-474E-98C0-66FEB362A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>
              <a:extLst>
                <a:ext uri="{FF2B5EF4-FFF2-40B4-BE49-F238E27FC236}">
                  <a16:creationId xmlns:a16="http://schemas.microsoft.com/office/drawing/2014/main" id="{7B9A00A0-9D03-484C-A8EF-F511FA7F6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>
              <a:extLst>
                <a:ext uri="{FF2B5EF4-FFF2-40B4-BE49-F238E27FC236}">
                  <a16:creationId xmlns:a16="http://schemas.microsoft.com/office/drawing/2014/main" id="{2AA2B020-60E2-A245-8B0F-8BA2D280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>
              <a:extLst>
                <a:ext uri="{FF2B5EF4-FFF2-40B4-BE49-F238E27FC236}">
                  <a16:creationId xmlns:a16="http://schemas.microsoft.com/office/drawing/2014/main" id="{BCB43C54-42D6-1542-89C1-58830543E5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>
              <a:extLst>
                <a:ext uri="{FF2B5EF4-FFF2-40B4-BE49-F238E27FC236}">
                  <a16:creationId xmlns:a16="http://schemas.microsoft.com/office/drawing/2014/main" id="{27F5DC8A-5195-7449-A104-04027C931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>
              <a:extLst>
                <a:ext uri="{FF2B5EF4-FFF2-40B4-BE49-F238E27FC236}">
                  <a16:creationId xmlns:a16="http://schemas.microsoft.com/office/drawing/2014/main" id="{ED6B1AE8-31D3-FC4E-A0CB-55D7A9C0F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>
              <a:extLst>
                <a:ext uri="{FF2B5EF4-FFF2-40B4-BE49-F238E27FC236}">
                  <a16:creationId xmlns:a16="http://schemas.microsoft.com/office/drawing/2014/main" id="{DC9C7587-73D9-304C-946D-D011A4993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>
              <a:extLst>
                <a:ext uri="{FF2B5EF4-FFF2-40B4-BE49-F238E27FC236}">
                  <a16:creationId xmlns:a16="http://schemas.microsoft.com/office/drawing/2014/main" id="{BE564450-BFAC-F94D-999A-A13D457C6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289EDDA1-568E-8741-9F5D-C1154910F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18169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5F4B30-82DA-455F-A684-E371F0530883}"/>
              </a:ext>
            </a:extLst>
          </p:cNvPr>
          <p:cNvGrpSpPr/>
          <p:nvPr/>
        </p:nvGrpSpPr>
        <p:grpSpPr>
          <a:xfrm>
            <a:off x="557114" y="1887418"/>
            <a:ext cx="5538886" cy="2770350"/>
            <a:chOff x="5925109" y="1734830"/>
            <a:chExt cx="5538886" cy="2770350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6176377" y="1734830"/>
              <a:ext cx="5025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Guide : Dr. Hardik Joshi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ECD9DD-93E2-4AC3-9E43-208C0EE84069}"/>
                </a:ext>
              </a:extLst>
            </p:cNvPr>
            <p:cNvCxnSpPr/>
            <p:nvPr/>
          </p:nvCxnSpPr>
          <p:spPr>
            <a:xfrm>
              <a:off x="6601479" y="2357716"/>
              <a:ext cx="416182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DCAA82-7AEB-4716-BE06-08A02B9F1232}"/>
                </a:ext>
              </a:extLst>
            </p:cNvPr>
            <p:cNvSpPr txBox="1"/>
            <p:nvPr/>
          </p:nvSpPr>
          <p:spPr>
            <a:xfrm>
              <a:off x="5925109" y="3205043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Vivek Barbhaya : MCA-VI : 32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D74BFF-9697-4BEA-A60B-BC6AB657A356}"/>
                </a:ext>
              </a:extLst>
            </p:cNvPr>
            <p:cNvSpPr txBox="1"/>
            <p:nvPr/>
          </p:nvSpPr>
          <p:spPr>
            <a:xfrm>
              <a:off x="5936059" y="3920405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Rohit Moga : MCA-VI : 32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0A870-094B-4B37-AD7A-E4E8754E6B99}"/>
              </a:ext>
            </a:extLst>
          </p:cNvPr>
          <p:cNvGrpSpPr/>
          <p:nvPr/>
        </p:nvGrpSpPr>
        <p:grpSpPr>
          <a:xfrm>
            <a:off x="6758430" y="2482785"/>
            <a:ext cx="4932412" cy="1856472"/>
            <a:chOff x="392410" y="3664579"/>
            <a:chExt cx="4932412" cy="1856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FE59C2-1570-474E-9C58-2E4D25B53E12}"/>
                </a:ext>
              </a:extLst>
            </p:cNvPr>
            <p:cNvSpPr txBox="1"/>
            <p:nvPr/>
          </p:nvSpPr>
          <p:spPr>
            <a:xfrm>
              <a:off x="392410" y="4690054"/>
              <a:ext cx="4932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" pitchFamily="2" charset="77"/>
                </a:rPr>
                <a:t>Data as a Service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6810F-A9E8-43C3-9DF9-A07D9270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050" y="3664579"/>
              <a:ext cx="2463492" cy="838095"/>
            </a:xfrm>
            <a:prstGeom prst="roundRect">
              <a:avLst>
                <a:gd name="adj" fmla="val 597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785BD-EACB-4CD4-9172-90030B980BCE}"/>
              </a:ext>
            </a:extLst>
          </p:cNvPr>
          <p:cNvCxnSpPr>
            <a:cxnSpLocks/>
          </p:cNvCxnSpPr>
          <p:nvPr/>
        </p:nvCxnSpPr>
        <p:spPr>
          <a:xfrm>
            <a:off x="6243656" y="887310"/>
            <a:ext cx="0" cy="611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Definition : Data and API as a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Company Name :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3"/>
              </a:rPr>
              <a:t>GlobalVox Inc.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Mentor Name : Jay Trivedi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Internship Details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87A939-5DD7-4536-A39B-D5A5DA149DF7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URL : </a:t>
            </a:r>
            <a:r>
              <a:rPr lang="en-IN" sz="2400" dirty="0">
                <a:hlinkClick r:id="rId4"/>
              </a:rPr>
              <a:t>http://150.136.150.122:8080/DAAS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ADE3FEF6-0962-4A21-90C0-A9C1FE7A5A9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International Trade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E-commerce platform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Watchlist Screenings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What is Daas / Aaas 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CB7620-98DF-4585-AB44-70A9F49628E5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B2B Modal</a:t>
            </a: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35BA63C3-4F00-42B6-BAC5-4A97C76E5DD9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Technology Architecture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E3973C-1884-470E-A3B2-887BD52A3E1D}"/>
              </a:ext>
            </a:extLst>
          </p:cNvPr>
          <p:cNvGrpSpPr/>
          <p:nvPr/>
        </p:nvGrpSpPr>
        <p:grpSpPr>
          <a:xfrm>
            <a:off x="6446251" y="2625493"/>
            <a:ext cx="6240251" cy="1103617"/>
            <a:chOff x="1106875" y="2080104"/>
            <a:chExt cx="6240251" cy="11036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C8CE68-52F3-4F31-85EC-B1401FA9CAF9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MySQL (Workbench)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9DCD79-6060-4F60-AD82-6C1714366469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Java SpringBoot (IntellijIDEA)</a:t>
              </a:r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B0316B29-59CA-4F35-80D3-0F3F74CBBB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7AABBB6B-B328-4AE7-AF2F-41FF0D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750BC55-BA00-4E08-85FF-A8CDF990218E}"/>
              </a:ext>
            </a:extLst>
          </p:cNvPr>
          <p:cNvSpPr txBox="1"/>
          <p:nvPr/>
        </p:nvSpPr>
        <p:spPr>
          <a:xfrm>
            <a:off x="6659240" y="211610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Back 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2EAE85-E548-42B8-8810-9FCE967702FC}"/>
              </a:ext>
            </a:extLst>
          </p:cNvPr>
          <p:cNvSpPr txBox="1"/>
          <p:nvPr/>
        </p:nvSpPr>
        <p:spPr>
          <a:xfrm>
            <a:off x="1277039" y="2100058"/>
            <a:ext cx="1293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Front 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03BED9-9F11-4C31-A383-03DC4818E7E6}"/>
              </a:ext>
            </a:extLst>
          </p:cNvPr>
          <p:cNvGrpSpPr/>
          <p:nvPr/>
        </p:nvGrpSpPr>
        <p:grpSpPr>
          <a:xfrm>
            <a:off x="1067873" y="2661687"/>
            <a:ext cx="6240251" cy="1103617"/>
            <a:chOff x="1106875" y="2080104"/>
            <a:chExt cx="6240251" cy="110361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A442FE-27FC-4ED6-B1D6-0E9770BBD747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HTML, CSS, JavaScript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606A67-4F7F-4BFE-BD1A-73F2C28D04C1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Thymeleaf</a:t>
              </a: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4DC0C3CF-53A3-4671-8C2A-269CA27DEF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D41FAF06-7E67-4518-A1D6-21A3850E4F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144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631643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 system was available to smooth the International Trade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 to identify the genuineness of a customer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Very difficult to track record of International Trade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Problem Statement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2360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1068932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Covers the International trade data ranging from customs to list of ports to product classification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101610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Our CDR team monitors the black listings of all countries around the globe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the data and API to authenticate the customer / person / organization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Proposed Solution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2FBB993-D944-41B5-8298-259A229B02CC}"/>
              </a:ext>
            </a:extLst>
          </p:cNvPr>
          <p:cNvSpPr txBox="1"/>
          <p:nvPr/>
        </p:nvSpPr>
        <p:spPr>
          <a:xfrm>
            <a:off x="1419475" y="4231639"/>
            <a:ext cx="9947771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reach features in Watchlist Screening with categories such as Financial Frauds, International Terrorists, Interpole Bans etc.</a:t>
            </a:r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65E72A37-2315-4B4D-A784-86482EB384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437904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6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Software Building Approach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7B9B3-5E08-4C3B-A026-27543020D0C3}"/>
              </a:ext>
            </a:extLst>
          </p:cNvPr>
          <p:cNvGrpSpPr/>
          <p:nvPr/>
        </p:nvGrpSpPr>
        <p:grpSpPr>
          <a:xfrm>
            <a:off x="2870870" y="2327842"/>
            <a:ext cx="2542412" cy="2552582"/>
            <a:chOff x="1850294" y="2953532"/>
            <a:chExt cx="2542412" cy="255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4DB52-C546-4378-AFE4-8F6445A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294" y="2953532"/>
              <a:ext cx="2542412" cy="255258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E46DFE-A344-4C4F-AEE0-8EBC0494F673}"/>
                </a:ext>
              </a:extLst>
            </p:cNvPr>
            <p:cNvSpPr txBox="1"/>
            <p:nvPr/>
          </p:nvSpPr>
          <p:spPr>
            <a:xfrm>
              <a:off x="2635683" y="3815287"/>
              <a:ext cx="983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Mukta SemiBold" panose="020B0000000000000000" pitchFamily="34" charset="77"/>
                </a:rPr>
                <a:t>Agile Software Development Life Cycle</a:t>
              </a:r>
            </a:p>
          </p:txBody>
        </p:sp>
      </p:grp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53C13F34-AD70-41CE-91FA-46BF4B0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20" y="2595494"/>
            <a:ext cx="3056535" cy="1950097"/>
          </a:xfrm>
          <a:prstGeom prst="roundRect">
            <a:avLst>
              <a:gd name="adj" fmla="val 47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4030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77547" y="4073803"/>
            <a:ext cx="12330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Online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Payment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via Stripe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8612" y="2967523"/>
            <a:ext cx="1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Fired a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Data file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1098" y="2594467"/>
            <a:ext cx="1632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Order Placed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1122" y="2504817"/>
            <a:ext cx="17223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Shop for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Customs Data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Web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7293" y="3905034"/>
            <a:ext cx="15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My Account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85882" y="3984810"/>
            <a:ext cx="152862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Login and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3724081" y="797814"/>
            <a:ext cx="47438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System Process Flow</a:t>
            </a:r>
            <a:endParaRPr lang="en-US" sz="4000" b="1" spc="150" dirty="0">
              <a:solidFill>
                <a:schemeClr val="accent2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25B27-86B6-094D-9B78-7BC2B002E5B1}"/>
              </a:ext>
            </a:extLst>
          </p:cNvPr>
          <p:cNvGrpSpPr/>
          <p:nvPr/>
        </p:nvGrpSpPr>
        <p:grpSpPr>
          <a:xfrm>
            <a:off x="-1389153" y="-5444255"/>
            <a:ext cx="17041188" cy="6786207"/>
            <a:chOff x="-1389153" y="-5087209"/>
            <a:chExt cx="17041188" cy="6786207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EE3708FB-2080-0645-AD67-255682661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F80CC9F3-99EF-E344-8765-78141F5C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449BECB-997F-CD44-89C9-3AA5B8A0E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44389E9-CD06-854A-9957-2A5D57573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FC991D0-E5E8-E34A-9731-062EC7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1466C1-52E3-8243-896D-EDC482068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C8D36E3D-52D3-354A-8F4E-3874499DE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548FCD96-1C91-E342-A7AF-475E8A103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B1B799-B95A-B84C-8449-F86CF8ACB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D65581-693A-B64A-908D-4BCCF296B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AF0D2FB-65DD-CC4B-89BF-D9FD22059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84C0A0D-6BA3-CA49-9817-F19B4DF7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574D197-D707-8B4D-9D1C-02AC04AF4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F7106E8B-A8CF-F649-8DC3-C12AA759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6DC278-42C9-654E-89E0-F230037C8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0692EB3C-C733-B146-838B-2A4304F65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0E971A96-ABBC-5041-AA28-8105C6497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1378E48-1CAA-2D48-AAAF-23391AAD2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AFB831C-5F69-3943-BF05-891D64E41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29AFB858-7095-BC42-919D-28616C6EE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FDE1450-3700-C746-B08D-B63F540B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5FF75EB-900D-8348-9F64-BB58D2ADBC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4767B0A-25AA-D840-BB03-8931DFF734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83C4AF1-466E-4042-98D4-28B2FFD1E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74D93B4-58A4-9542-B775-BA9C62247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4095F9D-CA5F-374D-91A6-325114CEF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9B54E6B-8F57-DD4B-95F5-369AC2F92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AE69031-DEF6-3D46-9E77-6E6A61FF0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CE8DF8-2AD1-F449-B940-6C90B0E4AB40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ED03C3-5D97-6A43-9938-84BDE5C83EC6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EE800823-7105-1148-8344-7BEE09413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550BFE26-706D-DE41-AA9D-F09B558E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5C9278C-54AB-234C-9801-84BE0E939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EB679513-AC5C-D143-BA20-1BBF656F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F12A9A03-DA2C-414F-A79C-2FCA2EC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9EC47F4-0165-1F43-BA6E-9447FB8E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EF2FA17-C419-D142-823A-C6AACEC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751A5FA7-EB66-3A44-B1CD-44F09FE9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5A1F75-4003-FB4C-81B2-2591413B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E898D53F-7479-E046-A4A3-1A39C598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F7FD927-BB22-0948-9DF5-02DFEF50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EC9DBEF8-0FF0-AE47-A1BF-FBD0774EE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867BDC2C-E99A-0345-923C-B7FA89E0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01E7F4F8-20DE-7340-AF41-E2E0EE7E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73B83394-2D33-844B-8D16-3A9A7A2E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B9C9A273-12C1-5D4D-84F7-86328071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586F6955-7AD2-5F40-900F-98B014E6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250AEA6C-288A-D34D-B3E9-17117B445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773901B5-110D-394F-A57E-C28C7D63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2" name="Freeform 49">
                <a:extLst>
                  <a:ext uri="{FF2B5EF4-FFF2-40B4-BE49-F238E27FC236}">
                    <a16:creationId xmlns:a16="http://schemas.microsoft.com/office/drawing/2014/main" id="{77E3C912-8138-B247-AA4A-63D2260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50">
                <a:extLst>
                  <a:ext uri="{FF2B5EF4-FFF2-40B4-BE49-F238E27FC236}">
                    <a16:creationId xmlns:a16="http://schemas.microsoft.com/office/drawing/2014/main" id="{9CBDEB3F-610D-0141-9193-8BD5CBC2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FA2C4D1D-254E-BA41-83CF-59B7A025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52">
                <a:extLst>
                  <a:ext uri="{FF2B5EF4-FFF2-40B4-BE49-F238E27FC236}">
                    <a16:creationId xmlns:a16="http://schemas.microsoft.com/office/drawing/2014/main" id="{589FAA76-0B2E-4C43-A16A-3EFE9087C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A29AE177-1FB6-9341-8F00-AA50A29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3381B855-57D6-E34B-88B5-D9D0F9FA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C21A1B87-F03B-D248-B6F9-11CA69FE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B9764A47-4A1C-6D40-B221-57970D29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45">
                <a:extLst>
                  <a:ext uri="{FF2B5EF4-FFF2-40B4-BE49-F238E27FC236}">
                    <a16:creationId xmlns:a16="http://schemas.microsoft.com/office/drawing/2014/main" id="{ED65D6C1-85CD-BB43-919E-E454F5F7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04F145E-5103-BC45-BE76-DF4166414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A482BA-CA53-4497-8D92-B9F68EEF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8" y="5216993"/>
            <a:ext cx="609653" cy="632515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A0DFB18-ED0F-4EB8-B26D-56833091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93" y="1817574"/>
            <a:ext cx="637932" cy="56042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CCF1F-787F-47DE-BE6D-CE2CFDA9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399" y="5204070"/>
            <a:ext cx="693010" cy="667851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30EE65A-90DA-4B08-988F-DBEFF5D81FDE}"/>
              </a:ext>
            </a:extLst>
          </p:cNvPr>
          <p:cNvSpPr txBox="1"/>
          <p:nvPr/>
        </p:nvSpPr>
        <p:spPr>
          <a:xfrm>
            <a:off x="8006598" y="4262937"/>
            <a:ext cx="199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Subscription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View / 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Change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B73F5-7208-4EDD-8771-D5B082AE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17" y="1794196"/>
            <a:ext cx="701838" cy="63271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78975-324D-4F41-B2C0-30C11D225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804" y="5220857"/>
            <a:ext cx="594708" cy="625363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70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257</Words>
  <Application>Microsoft Office PowerPoint</Application>
  <PresentationFormat>Widescreen</PresentationFormat>
  <Paragraphs>65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Roboto Bold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Vivek@GlobalVox</cp:lastModifiedBy>
  <cp:revision>219</cp:revision>
  <dcterms:created xsi:type="dcterms:W3CDTF">2018-12-21T22:04:22Z</dcterms:created>
  <dcterms:modified xsi:type="dcterms:W3CDTF">2020-05-27T13:54:08Z</dcterms:modified>
</cp:coreProperties>
</file>