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C324-F3A4-43E1-B986-DD6F7C3F8DC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DCCE-E4F7-4CE9-95CA-E8FBA41058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6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C324-F3A4-43E1-B986-DD6F7C3F8DC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DCCE-E4F7-4CE9-95CA-E8FBA410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C324-F3A4-43E1-B986-DD6F7C3F8DC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DCCE-E4F7-4CE9-95CA-E8FBA410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5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C324-F3A4-43E1-B986-DD6F7C3F8DC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DCCE-E4F7-4CE9-95CA-E8FBA410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C324-F3A4-43E1-B986-DD6F7C3F8DC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DCCE-E4F7-4CE9-95CA-E8FBA41058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3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C324-F3A4-43E1-B986-DD6F7C3F8DC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DCCE-E4F7-4CE9-95CA-E8FBA410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C324-F3A4-43E1-B986-DD6F7C3F8DC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DCCE-E4F7-4CE9-95CA-E8FBA410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C324-F3A4-43E1-B986-DD6F7C3F8DC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DCCE-E4F7-4CE9-95CA-E8FBA410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C324-F3A4-43E1-B986-DD6F7C3F8DC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DCCE-E4F7-4CE9-95CA-E8FBA410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2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6BC324-F3A4-43E1-B986-DD6F7C3F8DC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EDCCE-E4F7-4CE9-95CA-E8FBA410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C324-F3A4-43E1-B986-DD6F7C3F8DC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DCCE-E4F7-4CE9-95CA-E8FBA410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6BC324-F3A4-43E1-B986-DD6F7C3F8DC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9EDCCE-E4F7-4CE9-95CA-E8FBA41058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7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8247-FED9-4702-9088-9862B45CF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780" y="267941"/>
            <a:ext cx="10515599" cy="796930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3330D-7A66-4559-B93F-44C9B6DC8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246105" y="955838"/>
            <a:ext cx="11731036" cy="563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9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708-D4BA-42F2-AC5A-A1317118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" y="299804"/>
            <a:ext cx="7677911" cy="5569290"/>
          </a:xfrm>
        </p:spPr>
        <p:txBody>
          <a:bodyPr>
            <a:normAutofit/>
          </a:bodyPr>
          <a:lstStyle/>
          <a:p>
            <a:r>
              <a:rPr lang="en-US" dirty="0"/>
              <a:t>Horizontal Scalable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API on Docker/Kubernetes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Cassandra &amp;Redis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Structured Streaming App hosted on Databricks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9056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Retrospect</vt:lpstr>
      <vt:lpstr>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Saini, Vivek</dc:creator>
  <cp:lastModifiedBy>Saini, Vivek</cp:lastModifiedBy>
  <cp:revision>5</cp:revision>
  <dcterms:created xsi:type="dcterms:W3CDTF">2022-07-17T17:53:51Z</dcterms:created>
  <dcterms:modified xsi:type="dcterms:W3CDTF">2022-07-17T18:03:43Z</dcterms:modified>
</cp:coreProperties>
</file>