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63" r:id="rId4"/>
    <p:sldId id="257" r:id="rId5"/>
    <p:sldId id="264"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118" d="100"/>
          <a:sy n="118" d="100"/>
        </p:scale>
        <p:origin x="-31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5A183-FE4F-69D2-270B-20BDC9FD6B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4D622E9-0A93-981F-21A3-088947125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5D9A729-D9C4-338D-20A0-DA41496E39BF}"/>
              </a:ext>
            </a:extLst>
          </p:cNvPr>
          <p:cNvSpPr>
            <a:spLocks noGrp="1"/>
          </p:cNvSpPr>
          <p:nvPr>
            <p:ph type="dt" sz="half" idx="10"/>
          </p:nvPr>
        </p:nvSpPr>
        <p:spPr/>
        <p:txBody>
          <a:bodyPr/>
          <a:lstStyle/>
          <a:p>
            <a:fld id="{8B7E5AAB-557D-46E4-8A1A-598C7BE28B9A}" type="datetimeFigureOut">
              <a:rPr lang="en-IN" smtClean="0"/>
              <a:pPr/>
              <a:t>16-03-2023</a:t>
            </a:fld>
            <a:endParaRPr lang="en-IN"/>
          </a:p>
        </p:txBody>
      </p:sp>
      <p:sp>
        <p:nvSpPr>
          <p:cNvPr id="5" name="Footer Placeholder 4">
            <a:extLst>
              <a:ext uri="{FF2B5EF4-FFF2-40B4-BE49-F238E27FC236}">
                <a16:creationId xmlns:a16="http://schemas.microsoft.com/office/drawing/2014/main" xmlns="" id="{27444B94-6BEF-7C16-5D11-1D39F95171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8771C0-10A0-9179-75EB-25DCBF23518F}"/>
              </a:ext>
            </a:extLst>
          </p:cNvPr>
          <p:cNvSpPr>
            <a:spLocks noGrp="1"/>
          </p:cNvSpPr>
          <p:nvPr>
            <p:ph type="sldNum" sz="quarter" idx="12"/>
          </p:nvPr>
        </p:nvSpPr>
        <p:spPr/>
        <p:txBody>
          <a:body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292795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AA157-CBB4-517F-3917-0D249235C1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06F8982-E105-47B8-38B9-AEBA8BB2FA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A19986-83E5-9484-046A-2C6CD40F1255}"/>
              </a:ext>
            </a:extLst>
          </p:cNvPr>
          <p:cNvSpPr>
            <a:spLocks noGrp="1"/>
          </p:cNvSpPr>
          <p:nvPr>
            <p:ph type="dt" sz="half" idx="10"/>
          </p:nvPr>
        </p:nvSpPr>
        <p:spPr/>
        <p:txBody>
          <a:bodyPr/>
          <a:lstStyle/>
          <a:p>
            <a:fld id="{8B7E5AAB-557D-46E4-8A1A-598C7BE28B9A}" type="datetimeFigureOut">
              <a:rPr lang="en-IN" smtClean="0"/>
              <a:pPr/>
              <a:t>16-03-2023</a:t>
            </a:fld>
            <a:endParaRPr lang="en-IN"/>
          </a:p>
        </p:txBody>
      </p:sp>
      <p:sp>
        <p:nvSpPr>
          <p:cNvPr id="5" name="Footer Placeholder 4">
            <a:extLst>
              <a:ext uri="{FF2B5EF4-FFF2-40B4-BE49-F238E27FC236}">
                <a16:creationId xmlns:a16="http://schemas.microsoft.com/office/drawing/2014/main" xmlns="" id="{48061B45-163F-1CA7-D9FB-0F21AFD8FD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6923971-8A49-EE26-ACD0-040966DF4CA8}"/>
              </a:ext>
            </a:extLst>
          </p:cNvPr>
          <p:cNvSpPr>
            <a:spLocks noGrp="1"/>
          </p:cNvSpPr>
          <p:nvPr>
            <p:ph type="sldNum" sz="quarter" idx="12"/>
          </p:nvPr>
        </p:nvSpPr>
        <p:spPr/>
        <p:txBody>
          <a:body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298448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1F6D749-E3A9-44CC-2512-7C9D94BDC5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047537A-ADBC-536A-D604-D7CD47E4E5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E01FBE1-51F8-2148-79C2-5BC83A49C130}"/>
              </a:ext>
            </a:extLst>
          </p:cNvPr>
          <p:cNvSpPr>
            <a:spLocks noGrp="1"/>
          </p:cNvSpPr>
          <p:nvPr>
            <p:ph type="dt" sz="half" idx="10"/>
          </p:nvPr>
        </p:nvSpPr>
        <p:spPr/>
        <p:txBody>
          <a:bodyPr/>
          <a:lstStyle/>
          <a:p>
            <a:fld id="{8B7E5AAB-557D-46E4-8A1A-598C7BE28B9A}" type="datetimeFigureOut">
              <a:rPr lang="en-IN" smtClean="0"/>
              <a:pPr/>
              <a:t>16-03-2023</a:t>
            </a:fld>
            <a:endParaRPr lang="en-IN"/>
          </a:p>
        </p:txBody>
      </p:sp>
      <p:sp>
        <p:nvSpPr>
          <p:cNvPr id="5" name="Footer Placeholder 4">
            <a:extLst>
              <a:ext uri="{FF2B5EF4-FFF2-40B4-BE49-F238E27FC236}">
                <a16:creationId xmlns:a16="http://schemas.microsoft.com/office/drawing/2014/main" xmlns="" id="{8EA6141C-7D34-51E6-2928-A7567C347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617EC02-FF58-2B97-02BE-D9127AC2E21E}"/>
              </a:ext>
            </a:extLst>
          </p:cNvPr>
          <p:cNvSpPr>
            <a:spLocks noGrp="1"/>
          </p:cNvSpPr>
          <p:nvPr>
            <p:ph type="sldNum" sz="quarter" idx="12"/>
          </p:nvPr>
        </p:nvSpPr>
        <p:spPr/>
        <p:txBody>
          <a:body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53546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8B330-CCA6-F90A-41AE-B4B5AF3F7D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D2F42B4-7E87-69FC-A012-A8F660042F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50D2011-D1DE-D932-20D5-8547808AF4C5}"/>
              </a:ext>
            </a:extLst>
          </p:cNvPr>
          <p:cNvSpPr>
            <a:spLocks noGrp="1"/>
          </p:cNvSpPr>
          <p:nvPr>
            <p:ph type="dt" sz="half" idx="10"/>
          </p:nvPr>
        </p:nvSpPr>
        <p:spPr/>
        <p:txBody>
          <a:bodyPr/>
          <a:lstStyle/>
          <a:p>
            <a:fld id="{8B7E5AAB-557D-46E4-8A1A-598C7BE28B9A}" type="datetimeFigureOut">
              <a:rPr lang="en-IN" smtClean="0"/>
              <a:pPr/>
              <a:t>16-03-2023</a:t>
            </a:fld>
            <a:endParaRPr lang="en-IN"/>
          </a:p>
        </p:txBody>
      </p:sp>
      <p:sp>
        <p:nvSpPr>
          <p:cNvPr id="5" name="Footer Placeholder 4">
            <a:extLst>
              <a:ext uri="{FF2B5EF4-FFF2-40B4-BE49-F238E27FC236}">
                <a16:creationId xmlns:a16="http://schemas.microsoft.com/office/drawing/2014/main" xmlns="" id="{88084364-3F5A-0D16-799D-2B70C7028D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AD3AE02-45D2-E148-248A-92F28938A14B}"/>
              </a:ext>
            </a:extLst>
          </p:cNvPr>
          <p:cNvSpPr>
            <a:spLocks noGrp="1"/>
          </p:cNvSpPr>
          <p:nvPr>
            <p:ph type="sldNum" sz="quarter" idx="12"/>
          </p:nvPr>
        </p:nvSpPr>
        <p:spPr/>
        <p:txBody>
          <a:body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355277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A5096-8FE0-0B71-D67B-D5B718D54D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F862638-B2E9-DACE-834C-770D36100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BAF8341-7DF7-0794-523D-6552A2FE76A6}"/>
              </a:ext>
            </a:extLst>
          </p:cNvPr>
          <p:cNvSpPr>
            <a:spLocks noGrp="1"/>
          </p:cNvSpPr>
          <p:nvPr>
            <p:ph type="dt" sz="half" idx="10"/>
          </p:nvPr>
        </p:nvSpPr>
        <p:spPr/>
        <p:txBody>
          <a:bodyPr/>
          <a:lstStyle/>
          <a:p>
            <a:fld id="{8B7E5AAB-557D-46E4-8A1A-598C7BE28B9A}" type="datetimeFigureOut">
              <a:rPr lang="en-IN" smtClean="0"/>
              <a:pPr/>
              <a:t>16-03-2023</a:t>
            </a:fld>
            <a:endParaRPr lang="en-IN"/>
          </a:p>
        </p:txBody>
      </p:sp>
      <p:sp>
        <p:nvSpPr>
          <p:cNvPr id="5" name="Footer Placeholder 4">
            <a:extLst>
              <a:ext uri="{FF2B5EF4-FFF2-40B4-BE49-F238E27FC236}">
                <a16:creationId xmlns:a16="http://schemas.microsoft.com/office/drawing/2014/main" xmlns="" id="{57EB111D-5B65-F85A-6C01-5E8A97449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6D4FFF3-697D-EFA9-5B0D-0C04391C9F2D}"/>
              </a:ext>
            </a:extLst>
          </p:cNvPr>
          <p:cNvSpPr>
            <a:spLocks noGrp="1"/>
          </p:cNvSpPr>
          <p:nvPr>
            <p:ph type="sldNum" sz="quarter" idx="12"/>
          </p:nvPr>
        </p:nvSpPr>
        <p:spPr/>
        <p:txBody>
          <a:body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124317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6296D-8364-F23A-6D98-2C289BA300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9CE9138-2E98-5007-8FA5-ED624C0A4B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CBF85B8-980A-43A1-92B6-52A2DE4B3B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7B0F7C5-2D81-8858-9D2C-5F28C370C63A}"/>
              </a:ext>
            </a:extLst>
          </p:cNvPr>
          <p:cNvSpPr>
            <a:spLocks noGrp="1"/>
          </p:cNvSpPr>
          <p:nvPr>
            <p:ph type="dt" sz="half" idx="10"/>
          </p:nvPr>
        </p:nvSpPr>
        <p:spPr/>
        <p:txBody>
          <a:bodyPr/>
          <a:lstStyle/>
          <a:p>
            <a:fld id="{8B7E5AAB-557D-46E4-8A1A-598C7BE28B9A}" type="datetimeFigureOut">
              <a:rPr lang="en-IN" smtClean="0"/>
              <a:pPr/>
              <a:t>16-03-2023</a:t>
            </a:fld>
            <a:endParaRPr lang="en-IN"/>
          </a:p>
        </p:txBody>
      </p:sp>
      <p:sp>
        <p:nvSpPr>
          <p:cNvPr id="6" name="Footer Placeholder 5">
            <a:extLst>
              <a:ext uri="{FF2B5EF4-FFF2-40B4-BE49-F238E27FC236}">
                <a16:creationId xmlns:a16="http://schemas.microsoft.com/office/drawing/2014/main" xmlns="" id="{699A8DCC-2AE2-1E87-86C1-6BABB03C17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2611A4E-1121-2720-8E96-D9B60D8C1B88}"/>
              </a:ext>
            </a:extLst>
          </p:cNvPr>
          <p:cNvSpPr>
            <a:spLocks noGrp="1"/>
          </p:cNvSpPr>
          <p:nvPr>
            <p:ph type="sldNum" sz="quarter" idx="12"/>
          </p:nvPr>
        </p:nvSpPr>
        <p:spPr/>
        <p:txBody>
          <a:body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55613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9F677-B45E-B1B0-04FD-EC7DF93546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6343CF7-A787-FEFE-E474-D451E9A0D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7A9197-6483-4211-91F5-139B24B98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8FB0A7F-1E95-F982-44F1-695B0ED7F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913226E-B41B-0523-81CE-B91AC3301D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D75A7ED-0AA6-C9A1-C80A-D57B7B166C83}"/>
              </a:ext>
            </a:extLst>
          </p:cNvPr>
          <p:cNvSpPr>
            <a:spLocks noGrp="1"/>
          </p:cNvSpPr>
          <p:nvPr>
            <p:ph type="dt" sz="half" idx="10"/>
          </p:nvPr>
        </p:nvSpPr>
        <p:spPr/>
        <p:txBody>
          <a:bodyPr/>
          <a:lstStyle/>
          <a:p>
            <a:fld id="{8B7E5AAB-557D-46E4-8A1A-598C7BE28B9A}" type="datetimeFigureOut">
              <a:rPr lang="en-IN" smtClean="0"/>
              <a:pPr/>
              <a:t>16-03-2023</a:t>
            </a:fld>
            <a:endParaRPr lang="en-IN"/>
          </a:p>
        </p:txBody>
      </p:sp>
      <p:sp>
        <p:nvSpPr>
          <p:cNvPr id="8" name="Footer Placeholder 7">
            <a:extLst>
              <a:ext uri="{FF2B5EF4-FFF2-40B4-BE49-F238E27FC236}">
                <a16:creationId xmlns:a16="http://schemas.microsoft.com/office/drawing/2014/main" xmlns="" id="{C35915D4-244C-D90F-64B3-5422CB3AD7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4929C4F-5A3B-215A-2CB7-4EEAD5F3644B}"/>
              </a:ext>
            </a:extLst>
          </p:cNvPr>
          <p:cNvSpPr>
            <a:spLocks noGrp="1"/>
          </p:cNvSpPr>
          <p:nvPr>
            <p:ph type="sldNum" sz="quarter" idx="12"/>
          </p:nvPr>
        </p:nvSpPr>
        <p:spPr/>
        <p:txBody>
          <a:body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48301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DC43C-6D7B-57E7-FA57-E40847B1B2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3DEE020-D89E-4991-1F02-ABE8CE9485C5}"/>
              </a:ext>
            </a:extLst>
          </p:cNvPr>
          <p:cNvSpPr>
            <a:spLocks noGrp="1"/>
          </p:cNvSpPr>
          <p:nvPr>
            <p:ph type="dt" sz="half" idx="10"/>
          </p:nvPr>
        </p:nvSpPr>
        <p:spPr/>
        <p:txBody>
          <a:bodyPr/>
          <a:lstStyle/>
          <a:p>
            <a:fld id="{8B7E5AAB-557D-46E4-8A1A-598C7BE28B9A}" type="datetimeFigureOut">
              <a:rPr lang="en-IN" smtClean="0"/>
              <a:pPr/>
              <a:t>16-03-2023</a:t>
            </a:fld>
            <a:endParaRPr lang="en-IN"/>
          </a:p>
        </p:txBody>
      </p:sp>
      <p:sp>
        <p:nvSpPr>
          <p:cNvPr id="4" name="Footer Placeholder 3">
            <a:extLst>
              <a:ext uri="{FF2B5EF4-FFF2-40B4-BE49-F238E27FC236}">
                <a16:creationId xmlns:a16="http://schemas.microsoft.com/office/drawing/2014/main" xmlns="" id="{DCB75266-8963-6E5D-8EC5-F1DEE37423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DB3211B-F704-0044-454D-DAD673C53C02}"/>
              </a:ext>
            </a:extLst>
          </p:cNvPr>
          <p:cNvSpPr>
            <a:spLocks noGrp="1"/>
          </p:cNvSpPr>
          <p:nvPr>
            <p:ph type="sldNum" sz="quarter" idx="12"/>
          </p:nvPr>
        </p:nvSpPr>
        <p:spPr/>
        <p:txBody>
          <a:body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81057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12B068-2AC0-A589-F9F5-6242A21ABB99}"/>
              </a:ext>
            </a:extLst>
          </p:cNvPr>
          <p:cNvSpPr>
            <a:spLocks noGrp="1"/>
          </p:cNvSpPr>
          <p:nvPr>
            <p:ph type="dt" sz="half" idx="10"/>
          </p:nvPr>
        </p:nvSpPr>
        <p:spPr/>
        <p:txBody>
          <a:bodyPr/>
          <a:lstStyle/>
          <a:p>
            <a:fld id="{8B7E5AAB-557D-46E4-8A1A-598C7BE28B9A}" type="datetimeFigureOut">
              <a:rPr lang="en-IN" smtClean="0"/>
              <a:pPr/>
              <a:t>16-03-2023</a:t>
            </a:fld>
            <a:endParaRPr lang="en-IN"/>
          </a:p>
        </p:txBody>
      </p:sp>
      <p:sp>
        <p:nvSpPr>
          <p:cNvPr id="3" name="Footer Placeholder 2">
            <a:extLst>
              <a:ext uri="{FF2B5EF4-FFF2-40B4-BE49-F238E27FC236}">
                <a16:creationId xmlns:a16="http://schemas.microsoft.com/office/drawing/2014/main" xmlns="" id="{34F017C9-845B-9B71-8975-2548B9F654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4BC844C-BB3E-756C-5593-4D2E265109C4}"/>
              </a:ext>
            </a:extLst>
          </p:cNvPr>
          <p:cNvSpPr>
            <a:spLocks noGrp="1"/>
          </p:cNvSpPr>
          <p:nvPr>
            <p:ph type="sldNum" sz="quarter" idx="12"/>
          </p:nvPr>
        </p:nvSpPr>
        <p:spPr/>
        <p:txBody>
          <a:body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198526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18D78-FA41-D71F-EEDF-197A70E96F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DFFD7EE-316D-273A-89CA-D857DC86F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A88306E-8127-5353-5633-44EC5B41A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0943BD-35EB-6449-F6E7-29547631E8CE}"/>
              </a:ext>
            </a:extLst>
          </p:cNvPr>
          <p:cNvSpPr>
            <a:spLocks noGrp="1"/>
          </p:cNvSpPr>
          <p:nvPr>
            <p:ph type="dt" sz="half" idx="10"/>
          </p:nvPr>
        </p:nvSpPr>
        <p:spPr/>
        <p:txBody>
          <a:bodyPr/>
          <a:lstStyle/>
          <a:p>
            <a:fld id="{8B7E5AAB-557D-46E4-8A1A-598C7BE28B9A}" type="datetimeFigureOut">
              <a:rPr lang="en-IN" smtClean="0"/>
              <a:pPr/>
              <a:t>16-03-2023</a:t>
            </a:fld>
            <a:endParaRPr lang="en-IN"/>
          </a:p>
        </p:txBody>
      </p:sp>
      <p:sp>
        <p:nvSpPr>
          <p:cNvPr id="6" name="Footer Placeholder 5">
            <a:extLst>
              <a:ext uri="{FF2B5EF4-FFF2-40B4-BE49-F238E27FC236}">
                <a16:creationId xmlns:a16="http://schemas.microsoft.com/office/drawing/2014/main" xmlns="" id="{A6EF08D4-4E36-1FB7-A7AE-A54FB8D54F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1F6832D-6A31-C96B-E572-B3736F666AF4}"/>
              </a:ext>
            </a:extLst>
          </p:cNvPr>
          <p:cNvSpPr>
            <a:spLocks noGrp="1"/>
          </p:cNvSpPr>
          <p:nvPr>
            <p:ph type="sldNum" sz="quarter" idx="12"/>
          </p:nvPr>
        </p:nvSpPr>
        <p:spPr/>
        <p:txBody>
          <a:body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282369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9402F1-94E7-52F3-9E0A-E85AF2B8A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C9355E5-1686-F957-8042-12438E4B8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B6613F8-18D6-0B80-F435-4F0B6330A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B09516-A2AD-760A-E976-C07D222A241D}"/>
              </a:ext>
            </a:extLst>
          </p:cNvPr>
          <p:cNvSpPr>
            <a:spLocks noGrp="1"/>
          </p:cNvSpPr>
          <p:nvPr>
            <p:ph type="dt" sz="half" idx="10"/>
          </p:nvPr>
        </p:nvSpPr>
        <p:spPr/>
        <p:txBody>
          <a:bodyPr/>
          <a:lstStyle/>
          <a:p>
            <a:fld id="{8B7E5AAB-557D-46E4-8A1A-598C7BE28B9A}" type="datetimeFigureOut">
              <a:rPr lang="en-IN" smtClean="0"/>
              <a:pPr/>
              <a:t>16-03-2023</a:t>
            </a:fld>
            <a:endParaRPr lang="en-IN"/>
          </a:p>
        </p:txBody>
      </p:sp>
      <p:sp>
        <p:nvSpPr>
          <p:cNvPr id="6" name="Footer Placeholder 5">
            <a:extLst>
              <a:ext uri="{FF2B5EF4-FFF2-40B4-BE49-F238E27FC236}">
                <a16:creationId xmlns:a16="http://schemas.microsoft.com/office/drawing/2014/main" xmlns="" id="{7784627E-F1A6-1D70-5002-B7CECDA826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278DCB0-0A17-F4B8-6BD1-BAAB63A19AC1}"/>
              </a:ext>
            </a:extLst>
          </p:cNvPr>
          <p:cNvSpPr>
            <a:spLocks noGrp="1"/>
          </p:cNvSpPr>
          <p:nvPr>
            <p:ph type="sldNum" sz="quarter" idx="12"/>
          </p:nvPr>
        </p:nvSpPr>
        <p:spPr/>
        <p:txBody>
          <a:body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259329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A359EC-E11B-615A-F2A6-CEA5D31271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23151B1-ADFF-5F5C-B497-45C36C122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C79DEE2-1DDF-D4D6-2D73-6D34F7B5B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E5AAB-557D-46E4-8A1A-598C7BE28B9A}" type="datetimeFigureOut">
              <a:rPr lang="en-IN" smtClean="0"/>
              <a:pPr/>
              <a:t>16-03-2023</a:t>
            </a:fld>
            <a:endParaRPr lang="en-IN"/>
          </a:p>
        </p:txBody>
      </p:sp>
      <p:sp>
        <p:nvSpPr>
          <p:cNvPr id="5" name="Footer Placeholder 4">
            <a:extLst>
              <a:ext uri="{FF2B5EF4-FFF2-40B4-BE49-F238E27FC236}">
                <a16:creationId xmlns:a16="http://schemas.microsoft.com/office/drawing/2014/main" xmlns="" id="{F9A234E2-D2CB-4BE6-B348-ECBC8FAB70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C5310A4-49F1-8CC9-C3D8-86B95B8E8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A6990-5404-4429-9412-76F91EB86184}" type="slidenum">
              <a:rPr lang="en-IN" smtClean="0"/>
              <a:pPr/>
              <a:t>‹#›</a:t>
            </a:fld>
            <a:endParaRPr lang="en-IN"/>
          </a:p>
        </p:txBody>
      </p:sp>
    </p:spTree>
    <p:extLst>
      <p:ext uri="{BB962C8B-B14F-4D97-AF65-F5344CB8AC3E}">
        <p14:creationId xmlns:p14="http://schemas.microsoft.com/office/powerpoint/2010/main" xmlns="" val="2920480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4A7E947A-47E0-5879-A240-CD3C17FDE625}"/>
              </a:ext>
            </a:extLst>
          </p:cNvPr>
          <p:cNvGraphicFramePr>
            <a:graphicFrameLocks noGrp="1"/>
          </p:cNvGraphicFramePr>
          <p:nvPr>
            <p:extLst>
              <p:ext uri="{D42A27DB-BD31-4B8C-83A1-F6EECF244321}">
                <p14:modId xmlns:p14="http://schemas.microsoft.com/office/powerpoint/2010/main" xmlns="" val="1741417886"/>
              </p:ext>
            </p:extLst>
          </p:nvPr>
        </p:nvGraphicFramePr>
        <p:xfrm>
          <a:off x="1860286" y="84074"/>
          <a:ext cx="7281943" cy="1156843"/>
        </p:xfrm>
        <a:graphic>
          <a:graphicData uri="http://schemas.openxmlformats.org/drawingml/2006/table">
            <a:tbl>
              <a:tblPr firstRow="1" firstCol="1" bandRow="1"/>
              <a:tblGrid>
                <a:gridCol w="1150950">
                  <a:extLst>
                    <a:ext uri="{9D8B030D-6E8A-4147-A177-3AD203B41FA5}">
                      <a16:colId xmlns:a16="http://schemas.microsoft.com/office/drawing/2014/main" xmlns="" val="603390079"/>
                    </a:ext>
                  </a:extLst>
                </a:gridCol>
                <a:gridCol w="4066692">
                  <a:extLst>
                    <a:ext uri="{9D8B030D-6E8A-4147-A177-3AD203B41FA5}">
                      <a16:colId xmlns:a16="http://schemas.microsoft.com/office/drawing/2014/main" xmlns="" val="4060077395"/>
                    </a:ext>
                  </a:extLst>
                </a:gridCol>
                <a:gridCol w="2064301">
                  <a:extLst>
                    <a:ext uri="{9D8B030D-6E8A-4147-A177-3AD203B41FA5}">
                      <a16:colId xmlns:a16="http://schemas.microsoft.com/office/drawing/2014/main" xmlns="" val="2378879086"/>
                    </a:ext>
                  </a:extLst>
                </a:gridCol>
              </a:tblGrid>
              <a:tr h="632815">
                <a:tc rowSpan="2">
                  <a:txBody>
                    <a:bodyPr/>
                    <a:lstStyle/>
                    <a:p>
                      <a:pPr marL="0" marR="0" algn="ctr">
                        <a:lnSpc>
                          <a:spcPct val="115000"/>
                        </a:lnSpc>
                        <a:spcBef>
                          <a:spcPts val="0"/>
                        </a:spcBef>
                        <a:spcAft>
                          <a:spcPts val="0"/>
                        </a:spcAft>
                      </a:pPr>
                      <a:endParaRPr lang="en-US" sz="1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US" sz="1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US" sz="1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US" sz="1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US" sz="6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000" b="1" i="1" dirty="0">
                          <a:effectLst/>
                          <a:latin typeface="Times New Roman" panose="02020603050405020304" pitchFamily="18" charset="0"/>
                          <a:ea typeface="Calibri" panose="020F0502020204030204" pitchFamily="34" charset="0"/>
                          <a:cs typeface="Times New Roman" panose="02020603050405020304" pitchFamily="18" charset="0"/>
                        </a:rPr>
                        <a:t>An ISO 21001:2018 certified institution</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948" marR="19948" marT="0" marB="0">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S. S. Education Trust’s                                                                                            CET Code: E-175 (UG)/T-942 (PG)</a:t>
                      </a: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 G. BALEKUNDRI INSTITUTE OF TECHNOLOGY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Shivabasavanagar, Belagavi- 590 010, Karnataka- India</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Font typeface="Arial" panose="020B0604020202020204" pitchFamily="34" charset="0"/>
                        <a:buNone/>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Approved by AICTE New Delhi              •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Recognised</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by Govt. of Karnataka                 • Affiliated to V T U, Belagavi</a:t>
                      </a:r>
                    </a:p>
                    <a:p>
                      <a:pPr marL="0" marR="0">
                        <a:lnSpc>
                          <a:spcPct val="115000"/>
                        </a:lnSpc>
                        <a:spcBef>
                          <a:spcPts val="0"/>
                        </a:spcBef>
                        <a:spcAft>
                          <a:spcPts val="0"/>
                        </a:spcAft>
                      </a:pPr>
                      <a:endParaRPr lang="en-US" sz="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948" marR="19948"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2155091054"/>
                  </a:ext>
                </a:extLst>
              </a:tr>
              <a:tr h="278932">
                <a:tc vMerge="1">
                  <a:txBody>
                    <a:bodyPr/>
                    <a:lstStyle/>
                    <a:p>
                      <a:endParaRPr lang="en-US"/>
                    </a:p>
                  </a:txBody>
                  <a:tcPr/>
                </a:tc>
                <a:tc>
                  <a:txBody>
                    <a:bodyPr/>
                    <a:lstStyle/>
                    <a:p>
                      <a:pPr marL="0" marR="0" algn="ctr">
                        <a:lnSpc>
                          <a:spcPct val="100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&amp; Engineering</a:t>
                      </a:r>
                    </a:p>
                    <a:p>
                      <a:pPr marL="0" marR="0" algn="ctr">
                        <a:lnSpc>
                          <a:spcPct val="100000"/>
                        </a:lnSpc>
                        <a:spcBef>
                          <a:spcPts val="0"/>
                        </a:spcBef>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Email: hod-ec@sgbit.edu.in, Dept. Extn.: 520</a:t>
                      </a:r>
                    </a:p>
                  </a:txBody>
                  <a:tcPr marL="19948" marR="1994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Accredited by NBA, New Delhi</a:t>
                      </a:r>
                    </a:p>
                  </a:txBody>
                  <a:tcPr marL="19948" marR="1994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50351023"/>
                  </a:ext>
                </a:extLst>
              </a:tr>
            </a:tbl>
          </a:graphicData>
        </a:graphic>
      </p:graphicFrame>
      <p:pic>
        <p:nvPicPr>
          <p:cNvPr id="7" name="Picture 2">
            <a:extLst>
              <a:ext uri="{FF2B5EF4-FFF2-40B4-BE49-F238E27FC236}">
                <a16:creationId xmlns:a16="http://schemas.microsoft.com/office/drawing/2014/main" xmlns="" id="{36B27A33-6909-264F-F115-5AD314F778D2}"/>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006009" y="59266"/>
            <a:ext cx="838200" cy="842283"/>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a:extLst>
              <a:ext uri="{FF2B5EF4-FFF2-40B4-BE49-F238E27FC236}">
                <a16:creationId xmlns:a16="http://schemas.microsoft.com/office/drawing/2014/main" xmlns="" id="{13B2994A-966C-F621-F752-93FA990C5D7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162800" y="954181"/>
            <a:ext cx="301190" cy="237716"/>
          </a:xfrm>
          <a:prstGeom prst="rect">
            <a:avLst/>
          </a:prstGeom>
        </p:spPr>
      </p:pic>
      <p:pic>
        <p:nvPicPr>
          <p:cNvPr id="11" name="Picture 10">
            <a:extLst>
              <a:ext uri="{FF2B5EF4-FFF2-40B4-BE49-F238E27FC236}">
                <a16:creationId xmlns:a16="http://schemas.microsoft.com/office/drawing/2014/main" xmlns="" id="{36608F7D-0B5C-7A6A-00D5-93873CF1143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213260" y="59265"/>
            <a:ext cx="1132632" cy="1132632"/>
          </a:xfrm>
          <a:prstGeom prst="rect">
            <a:avLst/>
          </a:prstGeom>
        </p:spPr>
      </p:pic>
      <p:pic>
        <p:nvPicPr>
          <p:cNvPr id="17" name="Picture 16">
            <a:extLst>
              <a:ext uri="{FF2B5EF4-FFF2-40B4-BE49-F238E27FC236}">
                <a16:creationId xmlns:a16="http://schemas.microsoft.com/office/drawing/2014/main" xmlns="" id="{3FC4C2A1-29E2-360D-A412-5F757FFCFBAD}"/>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860286" y="1707824"/>
            <a:ext cx="1340115" cy="1381562"/>
          </a:xfrm>
          <a:prstGeom prst="rect">
            <a:avLst/>
          </a:prstGeom>
        </p:spPr>
      </p:pic>
      <p:sp>
        <p:nvSpPr>
          <p:cNvPr id="18" name="object 3">
            <a:extLst>
              <a:ext uri="{FF2B5EF4-FFF2-40B4-BE49-F238E27FC236}">
                <a16:creationId xmlns:a16="http://schemas.microsoft.com/office/drawing/2014/main" xmlns="" id="{E524BDB4-3BD6-60CC-FC17-9A6B9D38FD77}"/>
              </a:ext>
            </a:extLst>
          </p:cNvPr>
          <p:cNvSpPr txBox="1"/>
          <p:nvPr/>
        </p:nvSpPr>
        <p:spPr>
          <a:xfrm>
            <a:off x="3200401" y="1608746"/>
            <a:ext cx="7010398" cy="1428596"/>
          </a:xfrm>
          <a:prstGeom prst="rect">
            <a:avLst/>
          </a:prstGeom>
        </p:spPr>
        <p:txBody>
          <a:bodyPr vert="horz" wrap="square" lIns="0" tIns="12700" rIns="0" bIns="0" rtlCol="0">
            <a:spAutoFit/>
          </a:bodyPr>
          <a:lstStyle/>
          <a:p>
            <a:pPr marR="411480" algn="ctr">
              <a:spcBef>
                <a:spcPts val="110"/>
              </a:spcBef>
            </a:pPr>
            <a:r>
              <a:rPr lang="en-US" sz="2400" b="1" dirty="0">
                <a:latin typeface="Tw Cen MT"/>
                <a:cs typeface="Tw Cen MT"/>
              </a:rPr>
              <a:t> Project Phase – 2 Presentation</a:t>
            </a:r>
            <a:endParaRPr sz="2400" dirty="0">
              <a:solidFill>
                <a:srgbClr val="002060"/>
              </a:solidFill>
              <a:latin typeface="Tw Cen MT"/>
              <a:cs typeface="Tw Cen MT"/>
            </a:endParaRPr>
          </a:p>
          <a:p>
            <a:pPr marR="392430" algn="ctr">
              <a:spcBef>
                <a:spcPts val="5"/>
              </a:spcBef>
            </a:pPr>
            <a:r>
              <a:rPr lang="en-US" sz="2000" b="1" spc="-25" dirty="0">
                <a:latin typeface="Tw Cen MT"/>
                <a:cs typeface="Tw Cen MT"/>
              </a:rPr>
              <a:t>O</a:t>
            </a:r>
            <a:r>
              <a:rPr sz="2000" b="1" spc="-25" dirty="0">
                <a:latin typeface="Tw Cen MT"/>
                <a:cs typeface="Tw Cen MT"/>
              </a:rPr>
              <a:t>n</a:t>
            </a:r>
            <a:endParaRPr lang="en-US" sz="2000" b="1" spc="-25" dirty="0">
              <a:latin typeface="Tw Cen MT"/>
              <a:cs typeface="Tw Cen MT"/>
            </a:endParaRPr>
          </a:p>
          <a:p>
            <a:pPr marR="392430" algn="ctr">
              <a:spcBef>
                <a:spcPts val="5"/>
              </a:spcBef>
            </a:pPr>
            <a:r>
              <a:rPr lang="en-US" sz="2400" dirty="0">
                <a:solidFill>
                  <a:srgbClr val="FF0000"/>
                </a:solidFill>
                <a:latin typeface="Times New Roman" panose="02020603050405020304" pitchFamily="18" charset="0"/>
                <a:cs typeface="Times New Roman" panose="02020603050405020304" pitchFamily="18" charset="0"/>
              </a:rPr>
              <a:t>“Tourism Recommendation System based on Machine Learning</a:t>
            </a:r>
            <a:r>
              <a:rPr lang="en-US" sz="2400" spc="-15" dirty="0">
                <a:solidFill>
                  <a:srgbClr val="FF0000"/>
                </a:solidFill>
                <a:latin typeface="Times New Roman" panose="02020603050405020304" pitchFamily="18" charset="0"/>
                <a:cs typeface="Times New Roman" panose="02020603050405020304" pitchFamily="18" charset="0"/>
              </a:rPr>
              <a:t>"</a:t>
            </a:r>
            <a:endParaRPr sz="2400" dirty="0">
              <a:solidFill>
                <a:srgbClr val="FF0000"/>
              </a:solidFill>
              <a:latin typeface="Times New Roman" panose="02020603050405020304" pitchFamily="18" charset="0"/>
              <a:cs typeface="Times New Roman" panose="02020603050405020304" pitchFamily="18" charset="0"/>
            </a:endParaRPr>
          </a:p>
        </p:txBody>
      </p:sp>
      <p:graphicFrame>
        <p:nvGraphicFramePr>
          <p:cNvPr id="19" name="object 5">
            <a:extLst>
              <a:ext uri="{FF2B5EF4-FFF2-40B4-BE49-F238E27FC236}">
                <a16:creationId xmlns:a16="http://schemas.microsoft.com/office/drawing/2014/main" xmlns="" id="{82F5F4F9-947E-0F87-BE39-2F66572F1B44}"/>
              </a:ext>
            </a:extLst>
          </p:cNvPr>
          <p:cNvGraphicFramePr>
            <a:graphicFrameLocks noGrp="1"/>
          </p:cNvGraphicFramePr>
          <p:nvPr>
            <p:extLst>
              <p:ext uri="{D42A27DB-BD31-4B8C-83A1-F6EECF244321}">
                <p14:modId xmlns:p14="http://schemas.microsoft.com/office/powerpoint/2010/main" xmlns="" val="579529051"/>
              </p:ext>
            </p:extLst>
          </p:nvPr>
        </p:nvGraphicFramePr>
        <p:xfrm>
          <a:off x="2056766" y="3212957"/>
          <a:ext cx="8078469" cy="2971800"/>
        </p:xfrm>
        <a:graphic>
          <a:graphicData uri="http://schemas.openxmlformats.org/drawingml/2006/table">
            <a:tbl>
              <a:tblPr firstRow="1" bandRow="1">
                <a:tableStyleId>{2D5ABB26-0587-4C30-8999-92F81FD0307C}</a:tableStyleId>
              </a:tblPr>
              <a:tblGrid>
                <a:gridCol w="932180">
                  <a:extLst>
                    <a:ext uri="{9D8B030D-6E8A-4147-A177-3AD203B41FA5}">
                      <a16:colId xmlns:a16="http://schemas.microsoft.com/office/drawing/2014/main" xmlns="" val="20000"/>
                    </a:ext>
                  </a:extLst>
                </a:gridCol>
                <a:gridCol w="4349750">
                  <a:extLst>
                    <a:ext uri="{9D8B030D-6E8A-4147-A177-3AD203B41FA5}">
                      <a16:colId xmlns:a16="http://schemas.microsoft.com/office/drawing/2014/main" xmlns="" val="20001"/>
                    </a:ext>
                  </a:extLst>
                </a:gridCol>
                <a:gridCol w="2796539">
                  <a:extLst>
                    <a:ext uri="{9D8B030D-6E8A-4147-A177-3AD203B41FA5}">
                      <a16:colId xmlns:a16="http://schemas.microsoft.com/office/drawing/2014/main" xmlns="" val="20002"/>
                    </a:ext>
                  </a:extLst>
                </a:gridCol>
              </a:tblGrid>
              <a:tr h="356194">
                <a:tc rowSpan="6">
                  <a:txBody>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5"/>
                        </a:spcBef>
                      </a:pPr>
                      <a:endParaRPr sz="1950" dirty="0">
                        <a:latin typeface="Times New Roman"/>
                        <a:cs typeface="Times New Roman"/>
                      </a:endParaRPr>
                    </a:p>
                    <a:p>
                      <a:pPr marL="92075" marR="137795" algn="just">
                        <a:lnSpc>
                          <a:spcPts val="2160"/>
                        </a:lnSpc>
                      </a:pPr>
                      <a:r>
                        <a:rPr sz="1850" b="1" spc="-15" dirty="0">
                          <a:solidFill>
                            <a:srgbClr val="FFFFFF"/>
                          </a:solidFill>
                          <a:latin typeface="Tw Cen MT"/>
                          <a:cs typeface="Tw Cen MT"/>
                        </a:rPr>
                        <a:t>Group  </a:t>
                      </a:r>
                      <a:r>
                        <a:rPr sz="1850" b="1" spc="-35" dirty="0">
                          <a:solidFill>
                            <a:srgbClr val="FFFFFF"/>
                          </a:solidFill>
                          <a:latin typeface="Tw Cen MT"/>
                          <a:cs typeface="Tw Cen MT"/>
                        </a:rPr>
                        <a:t>No.</a:t>
                      </a:r>
                      <a:r>
                        <a:rPr sz="1850" b="1" spc="-135" dirty="0">
                          <a:solidFill>
                            <a:srgbClr val="FFFFFF"/>
                          </a:solidFill>
                          <a:latin typeface="Tw Cen MT"/>
                          <a:cs typeface="Tw Cen MT"/>
                        </a:rPr>
                        <a:t> </a:t>
                      </a:r>
                      <a:r>
                        <a:rPr lang="en-US" sz="1850" b="1" spc="-135" dirty="0">
                          <a:solidFill>
                            <a:srgbClr val="FFFFFF"/>
                          </a:solidFill>
                          <a:latin typeface="Tw Cen MT"/>
                          <a:cs typeface="Tw Cen MT"/>
                        </a:rPr>
                        <a:t>15</a:t>
                      </a:r>
                      <a:endParaRPr sz="1850" dirty="0">
                        <a:latin typeface="Tw Cen MT"/>
                        <a:cs typeface="Tw Cen MT"/>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1191895">
                        <a:lnSpc>
                          <a:spcPct val="100000"/>
                        </a:lnSpc>
                        <a:spcBef>
                          <a:spcPts val="235"/>
                        </a:spcBef>
                      </a:pPr>
                      <a:r>
                        <a:rPr sz="1850" b="1" spc="-15" dirty="0">
                          <a:solidFill>
                            <a:srgbClr val="FFFFFF"/>
                          </a:solidFill>
                          <a:latin typeface="Tw Cen MT"/>
                          <a:cs typeface="Tw Cen MT"/>
                        </a:rPr>
                        <a:t>Name of </a:t>
                      </a:r>
                      <a:r>
                        <a:rPr sz="1850" b="1" spc="-10" dirty="0">
                          <a:solidFill>
                            <a:srgbClr val="FFFFFF"/>
                          </a:solidFill>
                          <a:latin typeface="Tw Cen MT"/>
                          <a:cs typeface="Tw Cen MT"/>
                        </a:rPr>
                        <a:t>the</a:t>
                      </a:r>
                      <a:r>
                        <a:rPr sz="1850" b="1" spc="-50" dirty="0">
                          <a:solidFill>
                            <a:srgbClr val="FFFFFF"/>
                          </a:solidFill>
                          <a:latin typeface="Tw Cen MT"/>
                          <a:cs typeface="Tw Cen MT"/>
                        </a:rPr>
                        <a:t> </a:t>
                      </a:r>
                      <a:r>
                        <a:rPr sz="1850" b="1" spc="-15" dirty="0">
                          <a:solidFill>
                            <a:srgbClr val="FFFFFF"/>
                          </a:solidFill>
                          <a:latin typeface="Tw Cen MT"/>
                          <a:cs typeface="Tw Cen MT"/>
                        </a:rPr>
                        <a:t>Student</a:t>
                      </a:r>
                      <a:endParaRPr sz="1850">
                        <a:latin typeface="Tw Cen MT"/>
                        <a:cs typeface="Tw Cen MT"/>
                      </a:endParaRPr>
                    </a:p>
                  </a:txBody>
                  <a:tcPr marL="0" marR="0" marT="29845" marB="0">
                    <a:lnL w="381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6FC0"/>
                    </a:solidFill>
                  </a:tcPr>
                </a:tc>
                <a:tc>
                  <a:txBody>
                    <a:bodyPr/>
                    <a:lstStyle/>
                    <a:p>
                      <a:pPr marL="97155">
                        <a:lnSpc>
                          <a:spcPct val="100000"/>
                        </a:lnSpc>
                        <a:spcBef>
                          <a:spcPts val="235"/>
                        </a:spcBef>
                      </a:pPr>
                      <a:r>
                        <a:rPr sz="1850" b="1" spc="-5" dirty="0">
                          <a:solidFill>
                            <a:srgbClr val="FFFFFF"/>
                          </a:solidFill>
                          <a:latin typeface="Tw Cen MT"/>
                          <a:cs typeface="Tw Cen MT"/>
                        </a:rPr>
                        <a:t>University </a:t>
                      </a:r>
                      <a:r>
                        <a:rPr sz="1850" b="1" spc="-10" dirty="0">
                          <a:solidFill>
                            <a:srgbClr val="FFFFFF"/>
                          </a:solidFill>
                          <a:latin typeface="Tw Cen MT"/>
                          <a:cs typeface="Tw Cen MT"/>
                        </a:rPr>
                        <a:t>Seat</a:t>
                      </a:r>
                      <a:r>
                        <a:rPr sz="1850" b="1" spc="-300" dirty="0">
                          <a:solidFill>
                            <a:srgbClr val="FFFFFF"/>
                          </a:solidFill>
                          <a:latin typeface="Tw Cen MT"/>
                          <a:cs typeface="Tw Cen MT"/>
                        </a:rPr>
                        <a:t> </a:t>
                      </a:r>
                      <a:r>
                        <a:rPr sz="1850" b="1" spc="-15" dirty="0">
                          <a:solidFill>
                            <a:srgbClr val="FFFFFF"/>
                          </a:solidFill>
                          <a:latin typeface="Tw Cen MT"/>
                          <a:cs typeface="Tw Cen MT"/>
                        </a:rPr>
                        <a:t>Number</a:t>
                      </a:r>
                      <a:endParaRPr sz="1850">
                        <a:latin typeface="Tw Cen MT"/>
                        <a:cs typeface="Tw Cen MT"/>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6FC0"/>
                    </a:solidFill>
                  </a:tcPr>
                </a:tc>
                <a:extLst>
                  <a:ext uri="{0D108BD9-81ED-4DB2-BD59-A6C34878D82A}">
                    <a16:rowId xmlns:a16="http://schemas.microsoft.com/office/drawing/2014/main" xmlns="" val="10000"/>
                  </a:ext>
                </a:extLst>
              </a:tr>
              <a:tr h="356193">
                <a:tc vMerge="1">
                  <a:txBody>
                    <a:bodyPr/>
                    <a:lstStyle/>
                    <a:p>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779145" algn="l" fontAlgn="ctr">
                        <a:lnSpc>
                          <a:spcPct val="100000"/>
                        </a:lnSpc>
                        <a:spcBef>
                          <a:spcPts val="240"/>
                        </a:spcBef>
                      </a:pPr>
                      <a:r>
                        <a:rPr lang="en-US" sz="1850" b="1" spc="-20" dirty="0" err="1">
                          <a:solidFill>
                            <a:srgbClr val="FFFFFF"/>
                          </a:solidFill>
                          <a:latin typeface="Tw Cen MT"/>
                          <a:ea typeface="+mn-ea"/>
                          <a:cs typeface="Tw Cen MT"/>
                        </a:rPr>
                        <a:t>Ms.Soumya</a:t>
                      </a:r>
                      <a:r>
                        <a:rPr lang="en-US" sz="1850" b="1" spc="-20" dirty="0">
                          <a:solidFill>
                            <a:srgbClr val="FFFFFF"/>
                          </a:solidFill>
                          <a:latin typeface="Tw Cen MT"/>
                          <a:ea typeface="+mn-ea"/>
                          <a:cs typeface="Tw Cen MT"/>
                        </a:rPr>
                        <a:t> </a:t>
                      </a:r>
                      <a:r>
                        <a:rPr lang="en-US" sz="1850" b="1" spc="-20" dirty="0" err="1" smtClean="0">
                          <a:solidFill>
                            <a:srgbClr val="FFFFFF"/>
                          </a:solidFill>
                          <a:latin typeface="Tw Cen MT"/>
                          <a:ea typeface="+mn-ea"/>
                          <a:cs typeface="Tw Cen MT"/>
                        </a:rPr>
                        <a:t>Bailkeri</a:t>
                      </a:r>
                      <a:endParaRPr lang="en-US" sz="1850" b="1" spc="-20" dirty="0">
                        <a:solidFill>
                          <a:srgbClr val="FFFFFF"/>
                        </a:solidFill>
                        <a:latin typeface="Tw Cen MT"/>
                        <a:ea typeface="+mn-ea"/>
                        <a:cs typeface="Tw Cen MT"/>
                      </a:endParaRPr>
                    </a:p>
                  </a:txBody>
                  <a:tcPr marL="0" marR="0" marT="0" marB="0" anchor="ctr">
                    <a:lnL w="381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0D5A5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2BU19CS045</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12700">
                      <a:solidFill>
                        <a:srgbClr val="FFFFFF"/>
                      </a:solidFill>
                      <a:prstDash val="solid"/>
                    </a:lnB>
                    <a:solidFill>
                      <a:srgbClr val="0D5A50"/>
                    </a:solidFill>
                  </a:tcPr>
                </a:tc>
                <a:extLst>
                  <a:ext uri="{0D108BD9-81ED-4DB2-BD59-A6C34878D82A}">
                    <a16:rowId xmlns:a16="http://schemas.microsoft.com/office/drawing/2014/main" xmlns="" val="10001"/>
                  </a:ext>
                </a:extLst>
              </a:tr>
              <a:tr h="356194">
                <a:tc vMerge="1">
                  <a:txBody>
                    <a:bodyPr/>
                    <a:lstStyle/>
                    <a:p>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779145" algn="l" fontAlgn="ctr">
                        <a:lnSpc>
                          <a:spcPct val="100000"/>
                        </a:lnSpc>
                        <a:spcBef>
                          <a:spcPts val="240"/>
                        </a:spcBef>
                      </a:pPr>
                      <a:r>
                        <a:rPr lang="en-US" sz="1850" b="1" spc="-20" dirty="0" err="1">
                          <a:solidFill>
                            <a:srgbClr val="FFFFFF"/>
                          </a:solidFill>
                          <a:latin typeface="Tw Cen MT"/>
                          <a:ea typeface="+mn-ea"/>
                          <a:cs typeface="Tw Cen MT"/>
                        </a:rPr>
                        <a:t>Ms.Spoorti</a:t>
                      </a:r>
                      <a:r>
                        <a:rPr lang="en-US" sz="1850" b="1" spc="-20" dirty="0">
                          <a:solidFill>
                            <a:srgbClr val="FFFFFF"/>
                          </a:solidFill>
                          <a:latin typeface="Tw Cen MT"/>
                          <a:ea typeface="+mn-ea"/>
                          <a:cs typeface="Tw Cen MT"/>
                        </a:rPr>
                        <a:t> </a:t>
                      </a:r>
                      <a:r>
                        <a:rPr lang="en-US" sz="1850" b="1" spc="-20" dirty="0" err="1">
                          <a:solidFill>
                            <a:srgbClr val="FFFFFF"/>
                          </a:solidFill>
                          <a:latin typeface="Tw Cen MT"/>
                          <a:ea typeface="+mn-ea"/>
                          <a:cs typeface="Tw Cen MT"/>
                        </a:rPr>
                        <a:t>Koshavar</a:t>
                      </a:r>
                      <a:endParaRPr lang="en-US" sz="1850" b="1" spc="-20" dirty="0">
                        <a:solidFill>
                          <a:srgbClr val="FFFFFF"/>
                        </a:solidFill>
                        <a:latin typeface="Tw Cen MT"/>
                        <a:ea typeface="+mn-ea"/>
                        <a:cs typeface="Tw Cen MT"/>
                      </a:endParaRPr>
                    </a:p>
                  </a:txBody>
                  <a:tcPr marL="0" marR="0" marT="0" marB="0" anchor="ctr">
                    <a:lnL w="381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0D5A5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2BU19CS046</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0D5A50"/>
                    </a:solidFill>
                  </a:tcPr>
                </a:tc>
                <a:extLst>
                  <a:ext uri="{0D108BD9-81ED-4DB2-BD59-A6C34878D82A}">
                    <a16:rowId xmlns:a16="http://schemas.microsoft.com/office/drawing/2014/main" xmlns="" val="10002"/>
                  </a:ext>
                </a:extLst>
              </a:tr>
              <a:tr h="356193">
                <a:tc vMerge="1">
                  <a:txBody>
                    <a:bodyPr/>
                    <a:lstStyle/>
                    <a:p>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779145" algn="l" fontAlgn="ctr">
                        <a:lnSpc>
                          <a:spcPct val="100000"/>
                        </a:lnSpc>
                        <a:spcBef>
                          <a:spcPts val="240"/>
                        </a:spcBef>
                      </a:pPr>
                      <a:r>
                        <a:rPr lang="en-US" sz="1850" b="1" spc="-20" dirty="0" err="1">
                          <a:solidFill>
                            <a:srgbClr val="FFFFFF"/>
                          </a:solidFill>
                          <a:latin typeface="Tw Cen MT"/>
                          <a:ea typeface="+mn-ea"/>
                          <a:cs typeface="Tw Cen MT"/>
                        </a:rPr>
                        <a:t>Mr.Vivek</a:t>
                      </a:r>
                      <a:r>
                        <a:rPr lang="en-US" sz="1850" b="1" spc="-20" dirty="0">
                          <a:solidFill>
                            <a:srgbClr val="FFFFFF"/>
                          </a:solidFill>
                          <a:latin typeface="Tw Cen MT"/>
                          <a:ea typeface="+mn-ea"/>
                          <a:cs typeface="Tw Cen MT"/>
                        </a:rPr>
                        <a:t> </a:t>
                      </a:r>
                      <a:r>
                        <a:rPr lang="en-US" sz="1850" b="1" spc="-20" dirty="0" err="1">
                          <a:solidFill>
                            <a:srgbClr val="FFFFFF"/>
                          </a:solidFill>
                          <a:latin typeface="Tw Cen MT"/>
                          <a:ea typeface="+mn-ea"/>
                          <a:cs typeface="Tw Cen MT"/>
                        </a:rPr>
                        <a:t>Tigadi</a:t>
                      </a:r>
                      <a:endParaRPr lang="en-US" sz="1850" b="1" spc="-20" dirty="0">
                        <a:solidFill>
                          <a:srgbClr val="FFFFFF"/>
                        </a:solidFill>
                        <a:latin typeface="Tw Cen MT"/>
                        <a:ea typeface="+mn-ea"/>
                        <a:cs typeface="Tw Cen MT"/>
                      </a:endParaRPr>
                    </a:p>
                  </a:txBody>
                  <a:tcPr marL="0" marR="0" marT="0" marB="0" anchor="ctr">
                    <a:lnL w="381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0D5A5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2BU19CS057</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0D5A50"/>
                    </a:solidFill>
                  </a:tcPr>
                </a:tc>
                <a:extLst>
                  <a:ext uri="{0D108BD9-81ED-4DB2-BD59-A6C34878D82A}">
                    <a16:rowId xmlns:a16="http://schemas.microsoft.com/office/drawing/2014/main" xmlns="" val="10003"/>
                  </a:ext>
                </a:extLst>
              </a:tr>
              <a:tr h="356194">
                <a:tc vMerge="1">
                  <a:txBody>
                    <a:bodyPr/>
                    <a:lstStyle/>
                    <a:p>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779145" algn="l" fontAlgn="ctr">
                        <a:lnSpc>
                          <a:spcPct val="100000"/>
                        </a:lnSpc>
                        <a:spcBef>
                          <a:spcPts val="240"/>
                        </a:spcBef>
                      </a:pPr>
                      <a:r>
                        <a:rPr lang="en-US" sz="1850" b="1" spc="-20" dirty="0" err="1">
                          <a:solidFill>
                            <a:srgbClr val="FFFFFF"/>
                          </a:solidFill>
                          <a:latin typeface="Tw Cen MT"/>
                          <a:ea typeface="+mn-ea"/>
                          <a:cs typeface="Tw Cen MT"/>
                        </a:rPr>
                        <a:t>Mr.Shreyas</a:t>
                      </a:r>
                      <a:r>
                        <a:rPr lang="en-US" sz="1850" b="1" spc="-20" dirty="0">
                          <a:solidFill>
                            <a:srgbClr val="FFFFFF"/>
                          </a:solidFill>
                          <a:latin typeface="Tw Cen MT"/>
                          <a:ea typeface="+mn-ea"/>
                          <a:cs typeface="Tw Cen MT"/>
                        </a:rPr>
                        <a:t> </a:t>
                      </a:r>
                      <a:r>
                        <a:rPr lang="en-US" sz="1850" b="1" spc="-20" dirty="0" err="1">
                          <a:solidFill>
                            <a:srgbClr val="FFFFFF"/>
                          </a:solidFill>
                          <a:latin typeface="Tw Cen MT"/>
                          <a:ea typeface="+mn-ea"/>
                          <a:cs typeface="Tw Cen MT"/>
                        </a:rPr>
                        <a:t>Karadiguddi</a:t>
                      </a:r>
                      <a:endParaRPr lang="en-US" sz="1850" b="1" spc="-20" dirty="0">
                        <a:solidFill>
                          <a:srgbClr val="FFFFFF"/>
                        </a:solidFill>
                        <a:latin typeface="Tw Cen MT"/>
                        <a:ea typeface="+mn-ea"/>
                        <a:cs typeface="Tw Cen MT"/>
                      </a:endParaRPr>
                    </a:p>
                  </a:txBody>
                  <a:tcPr marL="0" marR="0" marT="0" marB="0" anchor="ctr">
                    <a:lnL w="381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0D5A5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2BU20CS406</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0D5A50"/>
                    </a:solidFill>
                  </a:tcPr>
                </a:tc>
                <a:extLst>
                  <a:ext uri="{0D108BD9-81ED-4DB2-BD59-A6C34878D82A}">
                    <a16:rowId xmlns:a16="http://schemas.microsoft.com/office/drawing/2014/main" xmlns="" val="10004"/>
                  </a:ext>
                </a:extLst>
              </a:tr>
              <a:tr h="1190832">
                <a:tc vMerge="1">
                  <a:txBody>
                    <a:bodyPr/>
                    <a:lstStyle/>
                    <a:p>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gridSpan="2">
                  <a:txBody>
                    <a:bodyPr/>
                    <a:lstStyle/>
                    <a:p>
                      <a:pPr marL="215265" algn="ctr">
                        <a:lnSpc>
                          <a:spcPts val="1880"/>
                        </a:lnSpc>
                        <a:spcBef>
                          <a:spcPts val="345"/>
                        </a:spcBef>
                      </a:pPr>
                      <a:r>
                        <a:rPr lang="en-US" sz="1500" i="1" spc="5" dirty="0">
                          <a:solidFill>
                            <a:srgbClr val="C00000"/>
                          </a:solidFill>
                          <a:latin typeface="Tw Cen MT"/>
                          <a:cs typeface="Tw Cen MT"/>
                        </a:rPr>
                        <a:t>Under </a:t>
                      </a:r>
                      <a:r>
                        <a:rPr lang="en-US" sz="1500" i="1" spc="-10" dirty="0">
                          <a:solidFill>
                            <a:srgbClr val="C00000"/>
                          </a:solidFill>
                          <a:latin typeface="Tw Cen MT"/>
                          <a:cs typeface="Tw Cen MT"/>
                        </a:rPr>
                        <a:t>the </a:t>
                      </a:r>
                      <a:r>
                        <a:rPr lang="en-US" sz="1500" i="1" spc="-5" dirty="0">
                          <a:solidFill>
                            <a:srgbClr val="C00000"/>
                          </a:solidFill>
                          <a:latin typeface="Tw Cen MT"/>
                          <a:cs typeface="Tw Cen MT"/>
                        </a:rPr>
                        <a:t>Guidance</a:t>
                      </a:r>
                      <a:r>
                        <a:rPr lang="en-US" sz="1500" i="1" spc="-70" dirty="0">
                          <a:solidFill>
                            <a:srgbClr val="C00000"/>
                          </a:solidFill>
                          <a:latin typeface="Tw Cen MT"/>
                          <a:cs typeface="Tw Cen MT"/>
                        </a:rPr>
                        <a:t> </a:t>
                      </a:r>
                      <a:r>
                        <a:rPr lang="en-US" sz="1500" i="1" dirty="0">
                          <a:solidFill>
                            <a:srgbClr val="C00000"/>
                          </a:solidFill>
                          <a:latin typeface="Tw Cen MT"/>
                          <a:cs typeface="Tw Cen MT"/>
                        </a:rPr>
                        <a:t>of</a:t>
                      </a:r>
                      <a:endParaRPr lang="en-US" sz="1500" dirty="0">
                        <a:latin typeface="Tw Cen MT"/>
                        <a:cs typeface="Tw Cen MT"/>
                      </a:endParaRPr>
                    </a:p>
                    <a:p>
                      <a:pPr marL="11430" algn="ctr">
                        <a:lnSpc>
                          <a:spcPts val="2150"/>
                        </a:lnSpc>
                      </a:pPr>
                      <a:r>
                        <a:rPr lang="en-US" sz="2000" b="1" spc="-30" dirty="0">
                          <a:solidFill>
                            <a:srgbClr val="001F5F"/>
                          </a:solidFill>
                          <a:latin typeface="Tw Cen MT"/>
                          <a:cs typeface="Tw Cen MT"/>
                        </a:rPr>
                        <a:t>   Prof. Siddharth </a:t>
                      </a:r>
                      <a:r>
                        <a:rPr lang="en-US" sz="2000" b="1" spc="-30" dirty="0" err="1">
                          <a:solidFill>
                            <a:srgbClr val="001F5F"/>
                          </a:solidFill>
                          <a:latin typeface="Tw Cen MT"/>
                          <a:cs typeface="Tw Cen MT"/>
                        </a:rPr>
                        <a:t>Bhatkande</a:t>
                      </a:r>
                      <a:endParaRPr lang="en-US" sz="2000" b="1" spc="-30" dirty="0">
                        <a:solidFill>
                          <a:srgbClr val="001F5F"/>
                        </a:solidFill>
                        <a:latin typeface="Tw Cen MT"/>
                        <a:cs typeface="Tw Cen MT"/>
                      </a:endParaRPr>
                    </a:p>
                    <a:p>
                      <a:pPr marL="11430" algn="ctr">
                        <a:lnSpc>
                          <a:spcPts val="2150"/>
                        </a:lnSpc>
                      </a:pPr>
                      <a:r>
                        <a:rPr lang="en-US" sz="1600" dirty="0">
                          <a:latin typeface="Tw Cen MT"/>
                          <a:cs typeface="Tw Cen MT"/>
                        </a:rPr>
                        <a:t>Assistant</a:t>
                      </a:r>
                      <a:r>
                        <a:rPr lang="en-US" sz="1600" spc="-215" dirty="0">
                          <a:latin typeface="Tw Cen MT"/>
                          <a:cs typeface="Tw Cen MT"/>
                        </a:rPr>
                        <a:t> </a:t>
                      </a:r>
                      <a:r>
                        <a:rPr lang="en-US" sz="1600" spc="-20" dirty="0">
                          <a:latin typeface="Tw Cen MT"/>
                          <a:cs typeface="Tw Cen MT"/>
                        </a:rPr>
                        <a:t>Professor,</a:t>
                      </a:r>
                      <a:r>
                        <a:rPr lang="en-US" sz="1600" spc="-195" dirty="0">
                          <a:latin typeface="Tw Cen MT"/>
                          <a:cs typeface="Tw Cen MT"/>
                        </a:rPr>
                        <a:t> </a:t>
                      </a:r>
                      <a:r>
                        <a:rPr lang="en-US" sz="1600" dirty="0">
                          <a:latin typeface="Tw Cen MT"/>
                          <a:cs typeface="Tw Cen MT"/>
                        </a:rPr>
                        <a:t>Dept.</a:t>
                      </a:r>
                      <a:r>
                        <a:rPr lang="en-US" sz="1600" spc="-195" dirty="0">
                          <a:latin typeface="Tw Cen MT"/>
                          <a:cs typeface="Tw Cen MT"/>
                        </a:rPr>
                        <a:t> </a:t>
                      </a:r>
                      <a:r>
                        <a:rPr lang="en-US" sz="1600" spc="10" dirty="0">
                          <a:latin typeface="Tw Cen MT"/>
                          <a:cs typeface="Tw Cen MT"/>
                        </a:rPr>
                        <a:t>of</a:t>
                      </a:r>
                      <a:r>
                        <a:rPr lang="en-US" sz="1600" spc="-10" dirty="0">
                          <a:latin typeface="Tw Cen MT"/>
                          <a:cs typeface="Tw Cen MT"/>
                        </a:rPr>
                        <a:t> </a:t>
                      </a:r>
                      <a:r>
                        <a:rPr lang="en-US" sz="1600" spc="-15" dirty="0">
                          <a:latin typeface="Tw Cen MT"/>
                          <a:cs typeface="Tw Cen MT"/>
                        </a:rPr>
                        <a:t>CSE</a:t>
                      </a:r>
                      <a:endParaRPr lang="en-US" sz="1600" spc="0" dirty="0">
                        <a:latin typeface="Tw Cen MT"/>
                        <a:cs typeface="Tw Cen MT"/>
                      </a:endParaRPr>
                    </a:p>
                    <a:p>
                      <a:pPr marL="11430" algn="ctr">
                        <a:lnSpc>
                          <a:spcPts val="2150"/>
                        </a:lnSpc>
                      </a:pPr>
                      <a:r>
                        <a:rPr lang="en-US" sz="1600" spc="10" dirty="0">
                          <a:latin typeface="Tw Cen MT"/>
                          <a:cs typeface="Tw Cen MT"/>
                        </a:rPr>
                        <a:t>S.</a:t>
                      </a:r>
                      <a:r>
                        <a:rPr lang="en-US" sz="1600" spc="-110" dirty="0">
                          <a:latin typeface="Tw Cen MT"/>
                          <a:cs typeface="Tw Cen MT"/>
                        </a:rPr>
                        <a:t> </a:t>
                      </a:r>
                      <a:r>
                        <a:rPr lang="en-US" sz="1600" spc="-35" dirty="0">
                          <a:latin typeface="Tw Cen MT"/>
                          <a:cs typeface="Tw Cen MT"/>
                        </a:rPr>
                        <a:t>G. </a:t>
                      </a:r>
                      <a:r>
                        <a:rPr lang="en-US" sz="1600" dirty="0">
                          <a:latin typeface="Tw Cen MT"/>
                          <a:cs typeface="Tw Cen MT"/>
                        </a:rPr>
                        <a:t>Balekundri</a:t>
                      </a:r>
                      <a:r>
                        <a:rPr lang="en-US" sz="1600" spc="-195" dirty="0">
                          <a:latin typeface="Tw Cen MT"/>
                          <a:cs typeface="Tw Cen MT"/>
                        </a:rPr>
                        <a:t> </a:t>
                      </a:r>
                      <a:r>
                        <a:rPr lang="en-US" sz="1600" spc="-10" dirty="0">
                          <a:latin typeface="Tw Cen MT"/>
                          <a:cs typeface="Tw Cen MT"/>
                        </a:rPr>
                        <a:t>Institute</a:t>
                      </a:r>
                      <a:r>
                        <a:rPr lang="en-US" sz="1600" spc="-155" dirty="0">
                          <a:latin typeface="Tw Cen MT"/>
                          <a:cs typeface="Tw Cen MT"/>
                        </a:rPr>
                        <a:t> </a:t>
                      </a:r>
                      <a:r>
                        <a:rPr lang="en-US" sz="1600" spc="10" dirty="0">
                          <a:latin typeface="Tw Cen MT"/>
                          <a:cs typeface="Tw Cen MT"/>
                        </a:rPr>
                        <a:t>of</a:t>
                      </a:r>
                      <a:r>
                        <a:rPr lang="en-US" sz="1600" spc="-5" dirty="0">
                          <a:latin typeface="Tw Cen MT"/>
                          <a:cs typeface="Tw Cen MT"/>
                        </a:rPr>
                        <a:t> </a:t>
                      </a:r>
                      <a:r>
                        <a:rPr lang="en-US" sz="1600" spc="-20" dirty="0">
                          <a:latin typeface="Tw Cen MT"/>
                          <a:cs typeface="Tw Cen MT"/>
                        </a:rPr>
                        <a:t>Technology,</a:t>
                      </a:r>
                      <a:r>
                        <a:rPr lang="en-US" sz="1600" spc="-195" dirty="0">
                          <a:latin typeface="Tw Cen MT"/>
                          <a:cs typeface="Tw Cen MT"/>
                        </a:rPr>
                        <a:t> </a:t>
                      </a:r>
                      <a:r>
                        <a:rPr lang="en-US" sz="1600" spc="-15" dirty="0">
                          <a:latin typeface="Tw Cen MT"/>
                          <a:cs typeface="Tw Cen MT"/>
                        </a:rPr>
                        <a:t>Belagavi-10</a:t>
                      </a:r>
                      <a:endParaRPr lang="en-US" sz="1600" dirty="0">
                        <a:latin typeface="Tw Cen MT"/>
                        <a:cs typeface="Tw Cen MT"/>
                      </a:endParaRPr>
                    </a:p>
                  </a:txBody>
                  <a:tcPr marL="0" marR="0" marT="43815" marB="0">
                    <a:lnL w="381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tcPr>
                </a:tc>
                <a:tc hMerge="1">
                  <a:txBody>
                    <a:bodyPr/>
                    <a:lstStyle/>
                    <a:p>
                      <a:endParaRPr/>
                    </a:p>
                  </a:txBody>
                  <a:tcPr marL="0" marR="0" marT="0" marB="0"/>
                </a:tc>
                <a:extLst>
                  <a:ext uri="{0D108BD9-81ED-4DB2-BD59-A6C34878D82A}">
                    <a16:rowId xmlns:a16="http://schemas.microsoft.com/office/drawing/2014/main" xmlns="" val="10005"/>
                  </a:ext>
                </a:extLst>
              </a:tr>
            </a:tbl>
          </a:graphicData>
        </a:graphic>
      </p:graphicFrame>
      <p:sp>
        <p:nvSpPr>
          <p:cNvPr id="28" name="Date Placeholder 27">
            <a:extLst>
              <a:ext uri="{FF2B5EF4-FFF2-40B4-BE49-F238E27FC236}">
                <a16:creationId xmlns:a16="http://schemas.microsoft.com/office/drawing/2014/main" xmlns="" id="{973B6CC1-0E97-78FD-F98E-C67C38BA20F7}"/>
              </a:ext>
            </a:extLst>
          </p:cNvPr>
          <p:cNvSpPr>
            <a:spLocks noGrp="1"/>
          </p:cNvSpPr>
          <p:nvPr>
            <p:ph type="dt" sz="half" idx="4294967295"/>
          </p:nvPr>
        </p:nvSpPr>
        <p:spPr>
          <a:xfrm>
            <a:off x="1981200" y="6377941"/>
            <a:ext cx="2103120" cy="246221"/>
          </a:xfrm>
          <a:prstGeom prst="rect">
            <a:avLst/>
          </a:prstGeom>
        </p:spPr>
        <p:txBody>
          <a:bodyPr/>
          <a:lstStyle/>
          <a:p>
            <a:fld id="{ABCB13EE-77F5-4F7A-8D68-F7C73D483B6B}" type="datetime1">
              <a:rPr lang="en-US" sz="1600"/>
              <a:pPr/>
              <a:t>3/16/2023</a:t>
            </a:fld>
            <a:endParaRPr lang="en-US" sz="1600" dirty="0"/>
          </a:p>
        </p:txBody>
      </p:sp>
      <p:sp>
        <p:nvSpPr>
          <p:cNvPr id="30" name="Slide Number Placeholder 29">
            <a:extLst>
              <a:ext uri="{FF2B5EF4-FFF2-40B4-BE49-F238E27FC236}">
                <a16:creationId xmlns:a16="http://schemas.microsoft.com/office/drawing/2014/main" xmlns="" id="{F263A6E5-0EC4-A5B5-DAB6-60638FAE79E9}"/>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1</a:t>
            </a:fld>
            <a:endParaRPr lang="en-US" sz="1600"/>
          </a:p>
        </p:txBody>
      </p:sp>
    </p:spTree>
    <p:extLst>
      <p:ext uri="{BB962C8B-B14F-4D97-AF65-F5344CB8AC3E}">
        <p14:creationId xmlns:p14="http://schemas.microsoft.com/office/powerpoint/2010/main" xmlns="" val="3165498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E9111-F380-837E-9ABE-3448AFF9D57C}"/>
              </a:ext>
            </a:extLst>
          </p:cNvPr>
          <p:cNvSpPr>
            <a:spLocks noGrp="1"/>
          </p:cNvSpPr>
          <p:nvPr>
            <p:ph type="title"/>
          </p:nvPr>
        </p:nvSpPr>
        <p:spPr/>
        <p:txBody>
          <a:bodyPr>
            <a:normAutofit/>
          </a:bodyPr>
          <a:lstStyle/>
          <a:p>
            <a:pPr algn="ctr"/>
            <a:r>
              <a:rPr lang="en-IN" b="1" dirty="0">
                <a:effectLst/>
                <a:latin typeface="Times New Roman" panose="02020603050405020304" pitchFamily="18" charset="0"/>
                <a:ea typeface="Calibri" panose="020F0502020204030204" pitchFamily="34" charset="0"/>
                <a:cs typeface="Times New Roman" panose="02020603050405020304" pitchFamily="18" charset="0"/>
              </a:rPr>
              <a:t>Proposed Architecture Diagram</a:t>
            </a:r>
            <a:endParaRPr lang="en-IN" dirty="0"/>
          </a:p>
        </p:txBody>
      </p:sp>
      <p:pic>
        <p:nvPicPr>
          <p:cNvPr id="6" name="Content Placeholder 5">
            <a:extLst>
              <a:ext uri="{FF2B5EF4-FFF2-40B4-BE49-F238E27FC236}">
                <a16:creationId xmlns:a16="http://schemas.microsoft.com/office/drawing/2014/main" xmlns="" id="{E3AFAA2C-5206-10C3-CC38-D68390BC061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79143" y="1690688"/>
            <a:ext cx="7033714" cy="4486275"/>
          </a:xfrm>
          <a:prstGeom prst="rect">
            <a:avLst/>
          </a:prstGeom>
        </p:spPr>
      </p:pic>
    </p:spTree>
    <p:extLst>
      <p:ext uri="{BB962C8B-B14F-4D97-AF65-F5344CB8AC3E}">
        <p14:creationId xmlns:p14="http://schemas.microsoft.com/office/powerpoint/2010/main" xmlns="" val="279341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B5592D-3621-7C8A-D537-F4ADDA40D216}"/>
              </a:ext>
            </a:extLst>
          </p:cNvPr>
          <p:cNvSpPr>
            <a:spLocks noGrp="1"/>
          </p:cNvSpPr>
          <p:nvPr>
            <p:ph type="ctrTitle"/>
          </p:nvPr>
        </p:nvSpPr>
        <p:spPr>
          <a:xfrm>
            <a:off x="1524000" y="1967490"/>
            <a:ext cx="9144000" cy="2387600"/>
          </a:xfrm>
        </p:spPr>
        <p:txBody>
          <a:bodyPr>
            <a:normAutofit/>
          </a:bodyPr>
          <a:lstStyle/>
          <a:p>
            <a:r>
              <a:rPr lang="en-IN"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Tourism Recommendation System based on Machine Learning</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0862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79B5A0-ACB4-A8C4-458F-2BC256B3F1F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3D8BD5B-973C-63FB-3ACA-5D517A04738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 </a:t>
            </a:r>
          </a:p>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Objectives </a:t>
            </a:r>
          </a:p>
          <a:p>
            <a:r>
              <a:rPr lang="en-US" sz="2000" dirty="0">
                <a:latin typeface="Times New Roman" panose="02020603050405020304" pitchFamily="18" charset="0"/>
                <a:cs typeface="Times New Roman" panose="02020603050405020304" pitchFamily="18" charset="0"/>
              </a:rPr>
              <a:t>Requirement Specification</a:t>
            </a:r>
          </a:p>
          <a:p>
            <a:r>
              <a:rPr lang="en-US" sz="2000" dirty="0">
                <a:latin typeface="Times New Roman" panose="02020603050405020304" pitchFamily="18" charset="0"/>
                <a:cs typeface="Times New Roman" panose="02020603050405020304" pitchFamily="18" charset="0"/>
              </a:rPr>
              <a:t>Proposed Architecture diagram</a:t>
            </a:r>
          </a:p>
          <a:p>
            <a:r>
              <a:rPr lang="en-US" sz="2000" dirty="0">
                <a:latin typeface="Times New Roman" panose="02020603050405020304" pitchFamily="18" charset="0"/>
                <a:cs typeface="Times New Roman" panose="02020603050405020304" pitchFamily="18" charset="0"/>
              </a:rPr>
              <a:t>Design Diagrams</a:t>
            </a:r>
          </a:p>
          <a:p>
            <a:r>
              <a:rPr lang="en-US" sz="2000" dirty="0" smtClean="0">
                <a:latin typeface="Times New Roman" panose="02020603050405020304" pitchFamily="18" charset="0"/>
                <a:cs typeface="Times New Roman" panose="02020603050405020304" pitchFamily="18" charset="0"/>
              </a:rPr>
              <a:t>Screenshots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3416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963F8-5D34-1C2F-6338-E716D425B01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9377AD9-3AFA-627F-F440-4203C1E63ABE}"/>
              </a:ext>
            </a:extLst>
          </p:cNvPr>
          <p:cNvSpPr>
            <a:spLocks noGrp="1"/>
          </p:cNvSpPr>
          <p:nvPr>
            <p:ph idx="1"/>
          </p:nvPr>
        </p:nvSpPr>
        <p:spPr/>
        <p:txBody>
          <a:bodyPr>
            <a:normAutofit/>
          </a:bodyPr>
          <a:lstStyle/>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Tourism and taking breaks from work reduces the stress felt by workers. Stress impacts focus, so stress-relieving vacations can help return focus through a reduction in stress. People have different destination options for the holidays but sometimes our options for vacations are not good all the time to visit every place, because some destination are only famous and worth visiting at a particular season. Hence choosing a destination based on the information available on the Internet and from various sources are the most difficult task during planning, before or after travel. There are many travel recommendation systems which provides many suggestions to users, but some technical, system and usability accuracy have been neglected. To overcome this problem, in-depth understanding of decision-making is necessary for searching information. Hence, we have proposed a Decision tree-based tourism recommendation system. This system will help for getting more information on the basis of the people’s review who visited the places. It will give the suggestion of all the desired place. This recommender system consists of two modules namely, Admin and User. Admin has authority to add the locations and view the added location. Users can view their desired location and the opinion analytics related to it on the basis of reviews.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3458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5CE5F-50DE-5D78-D69D-2D64302109DA}"/>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xmlns="" id="{0225CF48-FA50-A531-438B-A985A130C43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xmlns="" val="321532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9265BA-D4F6-3C12-5324-4DFE0711BEC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77E14E4-4A14-1E55-58CD-CAA0CD8C3E9D}"/>
              </a:ext>
            </a:extLst>
          </p:cNvPr>
          <p:cNvSpPr>
            <a:spLocks noGrp="1"/>
          </p:cNvSpPr>
          <p:nvPr>
            <p:ph idx="1"/>
          </p:nvPr>
        </p:nvSpPr>
        <p:spPr/>
        <p:txBody>
          <a:bodyPr/>
          <a:lstStyle/>
          <a:p>
            <a:pPr algn="just"/>
            <a:r>
              <a:rPr lang="en-IN" sz="1800" dirty="0">
                <a:latin typeface="Times New Roman" panose="02020603050405020304" pitchFamily="18" charset="0"/>
                <a:ea typeface="Times New Roman" panose="02020603050405020304" pitchFamily="18" charset="0"/>
              </a:rPr>
              <a:t>T</a:t>
            </a:r>
            <a:r>
              <a:rPr lang="en-IN" sz="1800" dirty="0">
                <a:effectLst/>
                <a:latin typeface="Times New Roman" panose="02020603050405020304" pitchFamily="18" charset="0"/>
                <a:ea typeface="Times New Roman" panose="02020603050405020304" pitchFamily="18" charset="0"/>
              </a:rPr>
              <a:t>he most common difficulty faced by people is to decide which would be the most optimal path to be taken to reach their destination while planning for a trip.</a:t>
            </a:r>
          </a:p>
          <a:p>
            <a:pPr algn="just"/>
            <a:r>
              <a:rPr lang="en-IN" sz="1800" dirty="0">
                <a:effectLst/>
                <a:latin typeface="Times New Roman" panose="02020603050405020304" pitchFamily="18" charset="0"/>
                <a:ea typeface="Times New Roman" panose="02020603050405020304" pitchFamily="18" charset="0"/>
              </a:rPr>
              <a:t>Also people would want to know whether there are any site-seeing places that could be visited on the way to their destination and what would be the best time to travel to their destination. </a:t>
            </a:r>
          </a:p>
          <a:p>
            <a:pPr algn="just"/>
            <a:r>
              <a:rPr lang="en-IN" sz="1800" dirty="0">
                <a:effectLst/>
                <a:latin typeface="Times New Roman" panose="02020603050405020304" pitchFamily="18" charset="0"/>
                <a:ea typeface="Times New Roman" panose="02020603050405020304" pitchFamily="18" charset="0"/>
              </a:rPr>
              <a:t>The existing works have been focusing on how to find routes that minimize a single kind of trip cost such as trip time or distance, amongst others. However, it has been noticed that the existing systems have not considered the user interest in their recommendation systems. Some only suggest the best time to travel to the destinations.</a:t>
            </a:r>
            <a:endParaRPr lang="en-IN" dirty="0"/>
          </a:p>
        </p:txBody>
      </p:sp>
    </p:spTree>
    <p:extLst>
      <p:ext uri="{BB962C8B-B14F-4D97-AF65-F5344CB8AC3E}">
        <p14:creationId xmlns:p14="http://schemas.microsoft.com/office/powerpoint/2010/main" xmlns="" val="92312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3F03E0-540C-E6FE-A53E-8F7CE4141DA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EB7DB3C-BDE1-DE3D-F0C7-F2444F42F5CB}"/>
              </a:ext>
            </a:extLst>
          </p:cNvPr>
          <p:cNvSpPr>
            <a:spLocks noGrp="1"/>
          </p:cNvSpPr>
          <p:nvPr>
            <p:ph idx="1"/>
          </p:nvPr>
        </p:nvSpPr>
        <p:spPr/>
        <p:txBody>
          <a:bodyPr/>
          <a:lstStyle/>
          <a:p>
            <a:pPr marL="342900" marR="34290" lvl="0" indent="-342900" algn="just">
              <a:lnSpc>
                <a:spcPct val="150000"/>
              </a:lnSpc>
              <a:spcBef>
                <a:spcPts val="100"/>
              </a:spcBef>
              <a:spcAft>
                <a:spcPts val="240"/>
              </a:spcAft>
              <a:buSzPts val="1200"/>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application takes the source and destination as input from the user. It also asks the user to select his/her interest. An optimal path from the source to the destination is created which covers all the site-seeing places according to the user’s interest. It displays this optimal path that is generated based on the user’s interest on a map for better user readability. </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34290" lvl="0" indent="-342900" algn="just">
              <a:lnSpc>
                <a:spcPct val="150000"/>
              </a:lnSpc>
              <a:spcBef>
                <a:spcPts val="100"/>
              </a:spcBef>
              <a:spcAft>
                <a:spcPts val="240"/>
              </a:spcAft>
              <a:buSzPts val="1200"/>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also displays a directions panel where the distance from every source to every other destination is mentioned so that the user can have a clear idea of the distance he/she will have to travel between source and destination by covering the intermediate places. It also recommends the best time to travel by analysing the weather data.</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3471412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908C4-0B77-9276-D22A-D199623182D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REQUIRED SPECIFICATIONS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678B024-73A0-48C4-5DCC-FC1ECC7F5C18}"/>
              </a:ext>
            </a:extLst>
          </p:cNvPr>
          <p:cNvSpPr>
            <a:spLocks noGrp="1"/>
          </p:cNvSpPr>
          <p:nvPr>
            <p:ph idx="1"/>
          </p:nvPr>
        </p:nvSpPr>
        <p:spPr/>
        <p:txBody>
          <a:bodyPr>
            <a:normAutofit lnSpcReduction="10000"/>
          </a:bodyPr>
          <a:lstStyle/>
          <a:p>
            <a:pPr marL="0" marR="3810" indent="0" algn="just">
              <a:lnSpc>
                <a:spcPct val="150000"/>
              </a:lnSpc>
              <a:spcAft>
                <a:spcPts val="1135"/>
              </a:spcAft>
              <a:buNone/>
            </a:pPr>
            <a:r>
              <a:rPr lang="en-IN" sz="2400" b="1" dirty="0">
                <a:effectLst/>
                <a:latin typeface="Times New Roman" panose="02020603050405020304" pitchFamily="18" charset="0"/>
                <a:ea typeface="Times New Roman" panose="02020603050405020304" pitchFamily="18" charset="0"/>
              </a:rPr>
              <a:t> Software Requirements:</a:t>
            </a:r>
            <a:r>
              <a:rPr lang="en-IN" sz="2400" dirty="0">
                <a:effectLst/>
                <a:latin typeface="Times New Roman" panose="02020603050405020304" pitchFamily="18" charset="0"/>
                <a:ea typeface="Times New Roman" panose="02020603050405020304" pitchFamily="18" charset="0"/>
              </a:rPr>
              <a:t> </a:t>
            </a:r>
          </a:p>
          <a:p>
            <a:pPr marL="0" marR="3810" indent="0" algn="just">
              <a:lnSpc>
                <a:spcPct val="150000"/>
              </a:lnSpc>
              <a:spcAft>
                <a:spcPts val="1135"/>
              </a:spcAft>
              <a:buNone/>
            </a:pPr>
            <a:r>
              <a:rPr lang="en-IN" sz="1800" dirty="0">
                <a:effectLst/>
                <a:latin typeface="Times New Roman" panose="02020603050405020304" pitchFamily="18" charset="0"/>
                <a:ea typeface="Times New Roman" panose="02020603050405020304" pitchFamily="18" charset="0"/>
              </a:rPr>
              <a:t>Software requirement specifies the minimum software that is required for the application to run smoothly. The following are the software requirement for our project: </a:t>
            </a:r>
            <a:endParaRPr lang="en-IN" sz="1800" dirty="0">
              <a:effectLst/>
              <a:latin typeface="Calibri" panose="020F0502020204030204" pitchFamily="34" charset="0"/>
              <a:ea typeface="Calibri" panose="020F0502020204030204" pitchFamily="34" charset="0"/>
            </a:endParaRPr>
          </a:p>
          <a:p>
            <a:pPr marL="342900" lvl="0" indent="-342900" algn="l">
              <a:lnSpc>
                <a:spcPct val="150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Windows 7 or higher</a:t>
            </a:r>
          </a:p>
          <a:p>
            <a:pPr marL="342900" lvl="0" indent="-342900" algn="l">
              <a:lnSpc>
                <a:spcPct val="150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Python</a:t>
            </a:r>
            <a:endParaRPr lang="en-IN" sz="1800" dirty="0">
              <a:effectLst/>
              <a:latin typeface="Noto Sans Symbols"/>
              <a:ea typeface="Noto Sans Symbols"/>
              <a:cs typeface="Noto Sans Symbols"/>
            </a:endParaRPr>
          </a:p>
          <a:p>
            <a:pPr marL="342900" lvl="0" indent="-342900" algn="l">
              <a:lnSpc>
                <a:spcPct val="150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Django framework</a:t>
            </a:r>
            <a:endParaRPr lang="en-IN" sz="1800" dirty="0">
              <a:effectLst/>
              <a:latin typeface="Noto Sans Symbols"/>
              <a:ea typeface="Noto Sans Symbols"/>
              <a:cs typeface="Noto Sans Symbols"/>
            </a:endParaRPr>
          </a:p>
          <a:p>
            <a:pPr marL="342900" marR="3810" lvl="0" indent="-342900" algn="just">
              <a:lnSpc>
                <a:spcPct val="150000"/>
              </a:lnSpc>
              <a:spcAft>
                <a:spcPts val="1135"/>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MySQL database</a:t>
            </a:r>
            <a:endParaRPr lang="en-IN" sz="1800" dirty="0">
              <a:effectLst/>
              <a:latin typeface="Noto Sans Symbols"/>
              <a:ea typeface="Noto Sans Symbols"/>
              <a:cs typeface="Noto Sans Symbols"/>
            </a:endParaRPr>
          </a:p>
          <a:p>
            <a:endParaRPr lang="en-IN" dirty="0"/>
          </a:p>
        </p:txBody>
      </p:sp>
    </p:spTree>
    <p:extLst>
      <p:ext uri="{BB962C8B-B14F-4D97-AF65-F5344CB8AC3E}">
        <p14:creationId xmlns:p14="http://schemas.microsoft.com/office/powerpoint/2010/main" xmlns="" val="181601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63A952-775C-EF17-F616-8DEC215CE34C}"/>
              </a:ext>
            </a:extLst>
          </p:cNvPr>
          <p:cNvSpPr>
            <a:spLocks noGrp="1"/>
          </p:cNvSpPr>
          <p:nvPr>
            <p:ph idx="1"/>
          </p:nvPr>
        </p:nvSpPr>
        <p:spPr>
          <a:xfrm>
            <a:off x="838200" y="1343891"/>
            <a:ext cx="10515600" cy="4833072"/>
          </a:xfrm>
        </p:spPr>
        <p:txBody>
          <a:bodyPr/>
          <a:lstStyle/>
          <a:p>
            <a:pPr marL="0" marR="3810" indent="0" algn="just">
              <a:lnSpc>
                <a:spcPct val="150000"/>
              </a:lnSpc>
              <a:spcAft>
                <a:spcPts val="1135"/>
              </a:spcAft>
              <a:buNone/>
            </a:pPr>
            <a:r>
              <a:rPr lang="en-IN" sz="2400" b="1" dirty="0">
                <a:effectLst/>
                <a:latin typeface="Times New Roman" panose="02020603050405020304" pitchFamily="18" charset="0"/>
                <a:ea typeface="Times New Roman" panose="02020603050405020304" pitchFamily="18" charset="0"/>
              </a:rPr>
              <a:t>Hardware Requirements:</a:t>
            </a:r>
            <a:r>
              <a:rPr lang="en-IN" sz="2400" dirty="0">
                <a:effectLst/>
                <a:latin typeface="Times New Roman" panose="02020603050405020304" pitchFamily="18" charset="0"/>
                <a:ea typeface="Times New Roman" panose="02020603050405020304" pitchFamily="18" charset="0"/>
              </a:rPr>
              <a:t> </a:t>
            </a:r>
            <a:endParaRPr lang="en-IN" sz="2400" dirty="0">
              <a:latin typeface="Calibri" panose="020F0502020204030204" pitchFamily="34" charset="0"/>
              <a:ea typeface="Times New Roman" panose="02020603050405020304" pitchFamily="18" charset="0"/>
            </a:endParaRPr>
          </a:p>
          <a:p>
            <a:pPr marL="0" marR="3810" indent="0" algn="just">
              <a:lnSpc>
                <a:spcPct val="150000"/>
              </a:lnSpc>
              <a:spcAft>
                <a:spcPts val="1135"/>
              </a:spcAft>
              <a:buNone/>
            </a:pPr>
            <a:r>
              <a:rPr lang="en-IN" sz="1800" dirty="0">
                <a:effectLst/>
                <a:latin typeface="Times New Roman" panose="02020603050405020304" pitchFamily="18" charset="0"/>
                <a:ea typeface="Times New Roman" panose="02020603050405020304" pitchFamily="18" charset="0"/>
              </a:rPr>
              <a:t>Hardware requirement specifies the minimum hardware that is required for the application to run smoothly. The following are the hardware requirement for our project: </a:t>
            </a:r>
            <a:endParaRPr lang="en-IN" sz="1800" dirty="0">
              <a:effectLst/>
              <a:latin typeface="Calibri" panose="020F0502020204030204" pitchFamily="34" charset="0"/>
              <a:ea typeface="Calibri" panose="020F0502020204030204" pitchFamily="34" charset="0"/>
            </a:endParaRPr>
          </a:p>
          <a:p>
            <a:pPr marL="342900" lvl="0" indent="-342900" algn="l">
              <a:lnSpc>
                <a:spcPct val="150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Processor –Core i3</a:t>
            </a:r>
            <a:endParaRPr lang="en-IN" sz="1800" dirty="0">
              <a:effectLst/>
              <a:latin typeface="Noto Sans Symbols"/>
              <a:ea typeface="Noto Sans Symbols"/>
              <a:cs typeface="Noto Sans Symbols"/>
            </a:endParaRPr>
          </a:p>
          <a:p>
            <a:pPr marL="342900" lvl="0" indent="-342900" algn="l">
              <a:lnSpc>
                <a:spcPct val="150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Hard Disk – 160 GB</a:t>
            </a:r>
            <a:endParaRPr lang="en-IN" sz="1800" dirty="0">
              <a:effectLst/>
              <a:latin typeface="Noto Sans Symbols"/>
              <a:ea typeface="Noto Sans Symbols"/>
              <a:cs typeface="Noto Sans Symbols"/>
            </a:endParaRPr>
          </a:p>
          <a:p>
            <a:pPr marL="342900" lvl="0" indent="-342900" algn="l">
              <a:lnSpc>
                <a:spcPct val="150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Memory – 1GB RAM</a:t>
            </a:r>
            <a:endParaRPr lang="en-IN" sz="1800" dirty="0">
              <a:effectLst/>
              <a:latin typeface="Noto Sans Symbols"/>
              <a:ea typeface="Noto Sans Symbols"/>
              <a:cs typeface="Noto Sans Symbols"/>
            </a:endParaRPr>
          </a:p>
          <a:p>
            <a:pPr marL="342900" marR="3810" lvl="0" indent="-342900" algn="just">
              <a:lnSpc>
                <a:spcPct val="150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Monitor</a:t>
            </a:r>
            <a:endParaRPr lang="en-IN" sz="1800" dirty="0">
              <a:effectLst/>
              <a:latin typeface="Noto Sans Symbols"/>
              <a:ea typeface="Noto Sans Symbols"/>
              <a:cs typeface="Noto Sans Symbols"/>
            </a:endParaRPr>
          </a:p>
        </p:txBody>
      </p:sp>
    </p:spTree>
    <p:extLst>
      <p:ext uri="{BB962C8B-B14F-4D97-AF65-F5344CB8AC3E}">
        <p14:creationId xmlns:p14="http://schemas.microsoft.com/office/powerpoint/2010/main" xmlns="" val="4151946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1970</TotalTime>
  <Words>519</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Tourism Recommendation System based on Machine Learning </vt:lpstr>
      <vt:lpstr>Contents</vt:lpstr>
      <vt:lpstr>INTRODUCTION</vt:lpstr>
      <vt:lpstr>Literature Review</vt:lpstr>
      <vt:lpstr>PROBLEM STATEMENT</vt:lpstr>
      <vt:lpstr>OBJECTIVES</vt:lpstr>
      <vt:lpstr>REQUIRED SPECIFICATIONS</vt:lpstr>
      <vt:lpstr>Slide 9</vt:lpstr>
      <vt:lpstr>Proposed Architecture Diagram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Recommendation System based on Machine Learning </dc:title>
  <dc:creator>Admin</dc:creator>
  <cp:lastModifiedBy>Vivek</cp:lastModifiedBy>
  <cp:revision>21</cp:revision>
  <dcterms:created xsi:type="dcterms:W3CDTF">2023-03-12T07:31:28Z</dcterms:created>
  <dcterms:modified xsi:type="dcterms:W3CDTF">2023-03-16T14:52:57Z</dcterms:modified>
</cp:coreProperties>
</file>