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39E0-E7C2-4476-8FAF-9815A55A608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FF1BB-FE72-472C-840E-8F9934B2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FF1BB-FE72-472C-840E-8F9934B20B0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9787EB-740D-4B06-8F26-F0F8CB3403AF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3A4F54-02E9-4478-B977-FC4CCBDD2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Banking 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Group Number 5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Mentor</a:t>
            </a:r>
          </a:p>
          <a:p>
            <a:r>
              <a:rPr lang="en-US" dirty="0" smtClean="0"/>
              <a:t>Rahul Vikash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View mini/detailed statement Module:</a:t>
            </a:r>
          </a:p>
          <a:p>
            <a:pPr>
              <a:buNone/>
            </a:pPr>
            <a:r>
              <a:rPr lang="en-US" sz="2400" dirty="0" smtClean="0"/>
              <a:t>	If user wants to view mini/detailed statement then: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+mj-lt"/>
                <a:cs typeface="Arial" charset="0"/>
              </a:rPr>
              <a:t> If user wants to view mini statement, then user is displayed with last 10 transactions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+mj-lt"/>
                <a:cs typeface="Arial" charset="0"/>
              </a:rPr>
              <a:t>If user wants to view detailed statement, then user needs to enter from and to which date he/she wants the record.</a:t>
            </a:r>
          </a:p>
          <a:p>
            <a:pPr lvl="2">
              <a:buFontTx/>
              <a:buChar char="-"/>
            </a:pPr>
            <a:endParaRPr lang="en-US" altLang="en-US" sz="18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sz="20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2400" dirty="0" smtClean="0">
              <a:latin typeface="+mj-lt"/>
              <a:cs typeface="Arial" charset="0"/>
            </a:endParaRPr>
          </a:p>
          <a:p>
            <a:pPr>
              <a:buNone/>
            </a:pPr>
            <a:r>
              <a:rPr lang="en-US" altLang="en-US" sz="2400" dirty="0" smtClean="0">
                <a:latin typeface="+mj-lt"/>
                <a:cs typeface="Arial" charset="0"/>
              </a:rPr>
              <a:t>	</a:t>
            </a: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8000" u="sng" dirty="0" smtClean="0"/>
              <a:t>Make fund transfer Module:</a:t>
            </a:r>
          </a:p>
          <a:p>
            <a:pPr>
              <a:buNone/>
            </a:pPr>
            <a:r>
              <a:rPr lang="en-US" sz="6200" dirty="0" smtClean="0"/>
              <a:t>	</a:t>
            </a:r>
            <a:r>
              <a:rPr lang="en-US" sz="6400" dirty="0" smtClean="0">
                <a:latin typeface="+mj-lt"/>
              </a:rPr>
              <a:t>If user wants to make fund transfer then:</a:t>
            </a:r>
          </a:p>
          <a:p>
            <a:pPr lvl="2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 There are two options: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Transfer to own account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Transfer to else account</a:t>
            </a:r>
          </a:p>
          <a:p>
            <a:pPr lvl="3">
              <a:buNone/>
            </a:pPr>
            <a:endParaRPr lang="en-US" altLang="en-US" sz="6400" dirty="0" smtClean="0">
              <a:latin typeface="+mj-lt"/>
              <a:cs typeface="Arial" charset="0"/>
            </a:endParaRPr>
          </a:p>
          <a:p>
            <a:pPr lvl="2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If user wants to transfer to its own account then: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User needs to select a payee 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amount that needs to be transferred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And security question</a:t>
            </a:r>
          </a:p>
          <a:p>
            <a:pPr lvl="3">
              <a:buNone/>
            </a:pPr>
            <a:endParaRPr lang="en-US" altLang="en-US" sz="6400" dirty="0" smtClean="0">
              <a:latin typeface="+mj-lt"/>
              <a:cs typeface="Arial" charset="0"/>
            </a:endParaRPr>
          </a:p>
          <a:p>
            <a:pPr lvl="2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If user wants to transfer to else account then: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User needs to select a payee 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amount that needs to be transferred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And security question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If payee is not available then user needs to add a payee</a:t>
            </a:r>
          </a:p>
          <a:p>
            <a:pPr lvl="3">
              <a:buFontTx/>
              <a:buChar char="-"/>
            </a:pPr>
            <a:r>
              <a:rPr lang="en-US" altLang="en-US" sz="6400" dirty="0" smtClean="0">
                <a:latin typeface="+mj-lt"/>
                <a:cs typeface="Arial" charset="0"/>
              </a:rPr>
              <a:t>For adding a payee, user needs to register with account id and nickname</a:t>
            </a:r>
          </a:p>
          <a:p>
            <a:pPr lvl="3">
              <a:buNone/>
            </a:pPr>
            <a:endParaRPr lang="en-US" altLang="en-US" sz="1600" dirty="0" smtClean="0">
              <a:latin typeface="+mj-lt"/>
              <a:cs typeface="Arial" charset="0"/>
            </a:endParaRPr>
          </a:p>
          <a:p>
            <a:pPr lvl="3">
              <a:buFontTx/>
              <a:buChar char="-"/>
            </a:pPr>
            <a:endParaRPr lang="en-US" altLang="en-US" sz="16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sz="20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2400" dirty="0" smtClean="0">
              <a:latin typeface="+mj-lt"/>
              <a:cs typeface="Arial" charset="0"/>
            </a:endParaRPr>
          </a:p>
          <a:p>
            <a:pPr>
              <a:buNone/>
            </a:pPr>
            <a:r>
              <a:rPr lang="en-US" altLang="en-US" sz="2400" dirty="0" smtClean="0">
                <a:latin typeface="+mj-lt"/>
                <a:cs typeface="Arial" charset="0"/>
              </a:rPr>
              <a:t>	</a:t>
            </a: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Request for </a:t>
            </a:r>
            <a:r>
              <a:rPr lang="en-US" sz="2400" u="sng" dirty="0" err="1" smtClean="0"/>
              <a:t>cheque</a:t>
            </a:r>
            <a:r>
              <a:rPr lang="en-US" sz="2400" u="sng" dirty="0" smtClean="0"/>
              <a:t> Module:</a:t>
            </a:r>
          </a:p>
          <a:p>
            <a:pPr>
              <a:buNone/>
            </a:pPr>
            <a:r>
              <a:rPr lang="en-US" sz="2400" dirty="0" smtClean="0"/>
              <a:t>	If user wants to request for </a:t>
            </a:r>
            <a:r>
              <a:rPr lang="en-US" sz="2400" dirty="0" err="1" smtClean="0"/>
              <a:t>cheque</a:t>
            </a:r>
            <a:r>
              <a:rPr lang="en-US" sz="2400" dirty="0" smtClean="0"/>
              <a:t> then: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cs typeface="Arial" charset="0"/>
              </a:rPr>
              <a:t> If user wants to request for </a:t>
            </a:r>
            <a:r>
              <a:rPr lang="en-US" altLang="en-US" sz="1800" dirty="0" err="1" smtClean="0">
                <a:cs typeface="Arial" charset="0"/>
              </a:rPr>
              <a:t>cheque</a:t>
            </a:r>
            <a:r>
              <a:rPr lang="en-US" altLang="en-US" sz="1800" dirty="0" smtClean="0">
                <a:cs typeface="Arial" charset="0"/>
              </a:rPr>
              <a:t> then there will be two options: yes or no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cs typeface="Arial" charset="0"/>
              </a:rPr>
              <a:t>If user selects yes then request for </a:t>
            </a:r>
            <a:r>
              <a:rPr lang="en-US" altLang="en-US" sz="1800" dirty="0" err="1" smtClean="0">
                <a:cs typeface="Arial" charset="0"/>
              </a:rPr>
              <a:t>cheque</a:t>
            </a:r>
            <a:r>
              <a:rPr lang="en-US" altLang="en-US" sz="1800" dirty="0" smtClean="0">
                <a:cs typeface="Arial" charset="0"/>
              </a:rPr>
              <a:t> is made in pending state.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cs typeface="Arial" charset="0"/>
              </a:rPr>
              <a:t>Request is forwarded to admin for approval.</a:t>
            </a:r>
          </a:p>
          <a:p>
            <a:pPr lvl="3">
              <a:buNone/>
            </a:pPr>
            <a:endParaRPr lang="en-US" altLang="en-US" sz="1600" dirty="0" smtClean="0">
              <a:latin typeface="+mj-lt"/>
              <a:cs typeface="Arial" charset="0"/>
            </a:endParaRPr>
          </a:p>
          <a:p>
            <a:pPr lvl="3">
              <a:buFontTx/>
              <a:buChar char="-"/>
            </a:pPr>
            <a:endParaRPr lang="en-US" altLang="en-US" sz="16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sz="20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2400" dirty="0" smtClean="0">
              <a:latin typeface="+mj-lt"/>
              <a:cs typeface="Arial" charset="0"/>
            </a:endParaRPr>
          </a:p>
          <a:p>
            <a:pPr>
              <a:buNone/>
            </a:pPr>
            <a:r>
              <a:rPr lang="en-US" altLang="en-US" sz="2400" dirty="0" smtClean="0">
                <a:latin typeface="+mj-lt"/>
                <a:cs typeface="Arial" charset="0"/>
              </a:rPr>
              <a:t>	</a:t>
            </a: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View service request status Module:</a:t>
            </a:r>
          </a:p>
          <a:p>
            <a:pPr>
              <a:buNone/>
            </a:pPr>
            <a:r>
              <a:rPr lang="en-US" sz="2400" dirty="0" smtClean="0"/>
              <a:t>	If user wants to view service request status then: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cs typeface="Arial" charset="0"/>
              </a:rPr>
              <a:t> User can view the status of service request whether it is pending or approved</a:t>
            </a:r>
          </a:p>
          <a:p>
            <a:pPr lvl="3">
              <a:buNone/>
            </a:pPr>
            <a:endParaRPr lang="en-US" altLang="en-US" sz="1600" dirty="0" smtClean="0">
              <a:latin typeface="+mj-lt"/>
              <a:cs typeface="Arial" charset="0"/>
            </a:endParaRPr>
          </a:p>
          <a:p>
            <a:pPr lvl="3">
              <a:buFontTx/>
              <a:buChar char="-"/>
            </a:pPr>
            <a:endParaRPr lang="en-US" altLang="en-US" sz="16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sz="20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2400" dirty="0" smtClean="0">
              <a:latin typeface="+mj-lt"/>
              <a:cs typeface="Arial" charset="0"/>
            </a:endParaRPr>
          </a:p>
          <a:p>
            <a:pPr>
              <a:buNone/>
            </a:pPr>
            <a:r>
              <a:rPr lang="en-US" altLang="en-US" sz="2400" dirty="0" smtClean="0">
                <a:latin typeface="+mj-lt"/>
                <a:cs typeface="Arial" charset="0"/>
              </a:rPr>
              <a:t>	</a:t>
            </a: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Thank You</a:t>
            </a:r>
          </a:p>
          <a:p>
            <a:pPr lvl="1">
              <a:buNone/>
            </a:pPr>
            <a:endParaRPr lang="en-US" sz="4000" dirty="0" smtClean="0"/>
          </a:p>
          <a:p>
            <a:pPr lvl="1">
              <a:buNone/>
            </a:pPr>
            <a:r>
              <a:rPr lang="en-US" sz="2800" dirty="0" smtClean="0"/>
              <a:t>Project made by-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 err="1" smtClean="0"/>
              <a:t>Vandana</a:t>
            </a:r>
            <a:r>
              <a:rPr lang="en-US" sz="2000" dirty="0" smtClean="0"/>
              <a:t> </a:t>
            </a:r>
            <a:r>
              <a:rPr lang="en-US" sz="2000" dirty="0" err="1" smtClean="0"/>
              <a:t>Nagpal</a:t>
            </a:r>
            <a:r>
              <a:rPr lang="en-US" sz="2000" dirty="0" smtClean="0"/>
              <a:t>(GL)</a:t>
            </a:r>
          </a:p>
          <a:p>
            <a:pPr lvl="1"/>
            <a:r>
              <a:rPr lang="en-US" sz="2000" smtClean="0"/>
              <a:t>- Kuntal</a:t>
            </a:r>
            <a:r>
              <a:rPr lang="en-US" sz="2000" dirty="0" smtClean="0"/>
              <a:t> </a:t>
            </a:r>
            <a:r>
              <a:rPr lang="en-US" sz="2000" dirty="0" err="1" smtClean="0"/>
              <a:t>Chaudhari</a:t>
            </a:r>
            <a:endParaRPr lang="en-US" sz="2000" dirty="0" smtClean="0"/>
          </a:p>
          <a:p>
            <a:pPr lvl="1"/>
            <a:r>
              <a:rPr lang="en-US" sz="2000" dirty="0" smtClean="0"/>
              <a:t>- </a:t>
            </a:r>
            <a:r>
              <a:rPr lang="en-US" sz="2000" dirty="0" err="1" smtClean="0"/>
              <a:t>Mrunmayi</a:t>
            </a:r>
            <a:r>
              <a:rPr lang="en-US" sz="2000" dirty="0" smtClean="0"/>
              <a:t> </a:t>
            </a:r>
            <a:r>
              <a:rPr lang="en-US" sz="2000" dirty="0" err="1" smtClean="0"/>
              <a:t>Chamankar</a:t>
            </a:r>
            <a:endParaRPr lang="en-US" sz="2000" dirty="0" smtClean="0"/>
          </a:p>
          <a:p>
            <a:pPr lvl="1"/>
            <a:r>
              <a:rPr lang="en-US" sz="2000" dirty="0" smtClean="0"/>
              <a:t>- </a:t>
            </a:r>
            <a:r>
              <a:rPr lang="en-US" sz="2000" dirty="0" err="1" smtClean="0"/>
              <a:t>Dhanashree</a:t>
            </a:r>
            <a:r>
              <a:rPr lang="en-US" sz="2000" dirty="0" smtClean="0"/>
              <a:t> </a:t>
            </a:r>
            <a:r>
              <a:rPr lang="en-US" sz="2000" dirty="0" err="1" smtClean="0"/>
              <a:t>Jiture</a:t>
            </a:r>
            <a:endParaRPr lang="en-US" sz="2000" dirty="0" smtClean="0"/>
          </a:p>
          <a:p>
            <a:pPr lvl="1"/>
            <a:r>
              <a:rPr lang="en-US" sz="2000" dirty="0" smtClean="0"/>
              <a:t>- </a:t>
            </a:r>
            <a:r>
              <a:rPr lang="en-US" sz="2000" dirty="0" err="1" smtClean="0"/>
              <a:t>Pratiksha</a:t>
            </a:r>
            <a:r>
              <a:rPr lang="en-US" sz="2000" dirty="0" smtClean="0"/>
              <a:t> </a:t>
            </a:r>
            <a:r>
              <a:rPr lang="en-US" sz="2000" dirty="0" err="1" smtClean="0"/>
              <a:t>Nakti</a:t>
            </a:r>
            <a:endParaRPr lang="en-US" sz="2000" dirty="0" smtClean="0"/>
          </a:p>
          <a:p>
            <a:pPr lvl="1"/>
            <a:r>
              <a:rPr lang="en-US" sz="2000" dirty="0" smtClean="0"/>
              <a:t>- </a:t>
            </a:r>
            <a:r>
              <a:rPr lang="en-US" sz="2000" dirty="0" err="1" smtClean="0"/>
              <a:t>Shubham</a:t>
            </a:r>
            <a:r>
              <a:rPr lang="en-US" sz="2000" dirty="0" smtClean="0"/>
              <a:t> </a:t>
            </a:r>
            <a:r>
              <a:rPr lang="en-US" sz="2000" dirty="0" err="1" smtClean="0"/>
              <a:t>Pandey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users are classified into two types: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Admin- can create customer account	</a:t>
            </a:r>
          </a:p>
          <a:p>
            <a:pPr lvl="4">
              <a:buNone/>
            </a:pPr>
            <a:r>
              <a:rPr lang="en-US" sz="2400" dirty="0" smtClean="0"/>
              <a:t>	   view all transactions</a:t>
            </a:r>
          </a:p>
          <a:p>
            <a:pPr lvl="4">
              <a:buNone/>
            </a:pPr>
            <a:r>
              <a:rPr lang="en-US" sz="2400" dirty="0" smtClean="0"/>
              <a:t>	   track service request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User- can view mini/detailed statements	</a:t>
            </a:r>
          </a:p>
          <a:p>
            <a:pPr lvl="4">
              <a:buNone/>
            </a:pPr>
            <a:r>
              <a:rPr lang="en-US" sz="2400" dirty="0" smtClean="0"/>
              <a:t>  change address and mobile</a:t>
            </a:r>
          </a:p>
          <a:p>
            <a:pPr lvl="4">
              <a:buNone/>
            </a:pPr>
            <a:r>
              <a:rPr lang="en-US" sz="2400" dirty="0" smtClean="0"/>
              <a:t>  request for </a:t>
            </a:r>
            <a:r>
              <a:rPr lang="en-US" sz="2400" dirty="0" err="1" smtClean="0"/>
              <a:t>cheque</a:t>
            </a:r>
            <a:r>
              <a:rPr lang="en-US" sz="2400" dirty="0" smtClean="0"/>
              <a:t> book</a:t>
            </a:r>
          </a:p>
          <a:p>
            <a:pPr lvl="4">
              <a:buNone/>
            </a:pPr>
            <a:r>
              <a:rPr lang="en-US" sz="2400" dirty="0" smtClean="0"/>
              <a:t>  view status of service request</a:t>
            </a:r>
          </a:p>
          <a:p>
            <a:pPr lvl="4">
              <a:buNone/>
            </a:pPr>
            <a:r>
              <a:rPr lang="en-US" sz="2400" dirty="0" smtClean="0"/>
              <a:t>  fund transfer</a:t>
            </a:r>
          </a:p>
          <a:p>
            <a:pPr lvl="4">
              <a:buNone/>
            </a:pPr>
            <a:r>
              <a:rPr lang="en-US" sz="2400" dirty="0" smtClean="0"/>
              <a:t>  change password</a:t>
            </a:r>
          </a:p>
          <a:p>
            <a:pPr lvl="4">
              <a:buNone/>
            </a:pPr>
            <a:endParaRPr lang="en-US" sz="2400" dirty="0" smtClean="0"/>
          </a:p>
          <a:p>
            <a:pPr lvl="4">
              <a:buNone/>
            </a:pPr>
            <a:endParaRPr lang="en-US" sz="2400" dirty="0" smtClean="0"/>
          </a:p>
          <a:p>
            <a:pPr lvl="4">
              <a:buNone/>
            </a:pPr>
            <a:endParaRPr lang="en-US" sz="2400" dirty="0" smtClean="0"/>
          </a:p>
          <a:p>
            <a:pPr lvl="4"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Requirement Understanding</a:t>
            </a:r>
            <a:endParaRPr lang="en-US" sz="36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Registration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View Transaction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Track service request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Login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Change password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Change address/mobile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View mini/detailed statement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Fund transfer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Request for </a:t>
            </a:r>
            <a:r>
              <a:rPr lang="en-US" sz="2400" dirty="0" err="1" smtClean="0"/>
              <a:t>cheque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View service request status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Modules</a:t>
            </a:r>
            <a:endParaRPr lang="en-US" sz="3600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Registration Module:</a:t>
            </a:r>
          </a:p>
          <a:p>
            <a:pPr>
              <a:buNone/>
            </a:pPr>
            <a:r>
              <a:rPr lang="en-US" sz="2400" dirty="0" smtClean="0"/>
              <a:t>	Admin will create user account.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Admin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will be asked to enter the following details: 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Account holder name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Address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Mobile Number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Email Id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Account Type: Saving, Current or fixed deposit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Opening balance</a:t>
            </a: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en-US" sz="1800" u="sng" dirty="0" smtClean="0">
                <a:latin typeface="Arial" charset="0"/>
                <a:cs typeface="Arial" charset="0"/>
              </a:rPr>
              <a:t>Note</a:t>
            </a:r>
            <a:r>
              <a:rPr lang="en-US" altLang="en-US" sz="1800" dirty="0" smtClean="0">
                <a:latin typeface="Arial" charset="0"/>
                <a:cs typeface="Arial" charset="0"/>
              </a:rPr>
              <a:t>: Username and password are auto generated.</a:t>
            </a: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en-US" sz="1800" u="sng" dirty="0" smtClean="0">
                <a:latin typeface="Arial" charset="0"/>
                <a:cs typeface="Arial" charset="0"/>
              </a:rPr>
              <a:t>Assumption</a:t>
            </a:r>
            <a:r>
              <a:rPr lang="en-US" altLang="en-US" sz="1800" dirty="0" smtClean="0">
                <a:latin typeface="Arial" charset="0"/>
                <a:cs typeface="Arial" charset="0"/>
              </a:rPr>
              <a:t>: Assume user have requested admin to create an account .</a:t>
            </a:r>
          </a:p>
          <a:p>
            <a:pPr lvl="2"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Once user id and password is generated , assume it is send to the user through email.</a:t>
            </a: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View Transaction Module:</a:t>
            </a:r>
          </a:p>
          <a:p>
            <a:pPr>
              <a:buNone/>
            </a:pPr>
            <a:r>
              <a:rPr lang="en-US" sz="2400" dirty="0" smtClean="0"/>
              <a:t>	Admin can view all transactions.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Admin can view how much user have credited or debited amount.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can view date of transaction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can view type of transaction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Account id and transaction id</a:t>
            </a:r>
          </a:p>
          <a:p>
            <a:pPr lvl="2">
              <a:buFontTx/>
              <a:buChar char="-"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Track service request Module:</a:t>
            </a:r>
          </a:p>
          <a:p>
            <a:pPr>
              <a:buNone/>
            </a:pPr>
            <a:r>
              <a:rPr lang="en-US" sz="2400" dirty="0" smtClean="0"/>
              <a:t>	Admin can track service request.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Once user request for the </a:t>
            </a:r>
            <a:r>
              <a:rPr lang="en-US" altLang="en-US" sz="1800" dirty="0" err="1" smtClean="0">
                <a:latin typeface="Arial" charset="0"/>
                <a:cs typeface="Arial" charset="0"/>
              </a:rPr>
              <a:t>cheque</a:t>
            </a:r>
            <a:r>
              <a:rPr lang="en-US" altLang="en-US" sz="1800" dirty="0" smtClean="0">
                <a:latin typeface="Arial" charset="0"/>
                <a:cs typeface="Arial" charset="0"/>
              </a:rPr>
              <a:t> book, it is in the pending state.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Admin can view request status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Arial" charset="0"/>
                <a:cs typeface="Arial" charset="0"/>
              </a:rPr>
              <a:t>Admin can approve the pending request.</a:t>
            </a: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Login Module: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altLang="en-US" sz="2400" dirty="0" smtClean="0">
                <a:latin typeface="+mj-lt"/>
                <a:cs typeface="Arial" charset="0"/>
              </a:rPr>
              <a:t>Login module is common for all the users of the system i.e. Admin and Customer.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400" dirty="0" smtClean="0">
                <a:latin typeface="+mj-lt"/>
                <a:cs typeface="Arial" charset="0"/>
              </a:rPr>
              <a:t>Basic functionality of module are as follows: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sz="2200" dirty="0" smtClean="0">
                <a:latin typeface="+mj-lt"/>
                <a:cs typeface="Arial" charset="0"/>
              </a:rPr>
              <a:t>Taking login credentials from the user.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sz="2200" dirty="0" smtClean="0">
                <a:latin typeface="+mj-lt"/>
                <a:cs typeface="Arial" charset="0"/>
              </a:rPr>
              <a:t>If given credentials are wrong, show appropriate message.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sz="2200" dirty="0" smtClean="0">
                <a:latin typeface="+mj-lt"/>
                <a:cs typeface="Arial" charset="0"/>
              </a:rPr>
              <a:t>If login succeeds, user will be navigated to his/her respective page as per his/her role.</a:t>
            </a:r>
          </a:p>
          <a:p>
            <a:pPr>
              <a:buNone/>
            </a:pPr>
            <a:endParaRPr lang="en-US" altLang="en-US" sz="2400" dirty="0" smtClean="0">
              <a:latin typeface="+mj-lt"/>
              <a:cs typeface="Arial" charset="0"/>
            </a:endParaRP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Change Password Module:</a:t>
            </a:r>
          </a:p>
          <a:p>
            <a:pPr>
              <a:buNone/>
            </a:pPr>
            <a:r>
              <a:rPr lang="en-US" sz="2400" dirty="0" smtClean="0"/>
              <a:t>	If user wish to change the password then user should do following: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+mj-lt"/>
                <a:cs typeface="Arial" charset="0"/>
              </a:rPr>
              <a:t>User should enter old password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+mj-lt"/>
                <a:cs typeface="Arial" charset="0"/>
              </a:rPr>
              <a:t>Then user should enter new password</a:t>
            </a: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en-US" sz="2000" u="sng" dirty="0" smtClean="0">
                <a:latin typeface="+mj-lt"/>
                <a:cs typeface="Arial" charset="0"/>
              </a:rPr>
              <a:t>Assumption:</a:t>
            </a:r>
            <a:r>
              <a:rPr lang="en-US" altLang="en-US" sz="2000" dirty="0" smtClean="0">
                <a:latin typeface="+mj-lt"/>
                <a:cs typeface="Arial" charset="0"/>
              </a:rPr>
              <a:t> A re-type password field is given to confirm password before changing.</a:t>
            </a: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2400" dirty="0" smtClean="0">
              <a:latin typeface="+mj-lt"/>
              <a:cs typeface="Arial" charset="0"/>
            </a:endParaRPr>
          </a:p>
          <a:p>
            <a:pPr>
              <a:buNone/>
            </a:pPr>
            <a:r>
              <a:rPr lang="en-US" altLang="en-US" sz="2400" dirty="0" smtClean="0">
                <a:latin typeface="+mj-lt"/>
                <a:cs typeface="Arial" charset="0"/>
              </a:rPr>
              <a:t>	</a:t>
            </a: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Change Address/Mobile Module:</a:t>
            </a:r>
          </a:p>
          <a:p>
            <a:pPr>
              <a:buNone/>
            </a:pPr>
            <a:r>
              <a:rPr lang="en-US" sz="2400" dirty="0" smtClean="0"/>
              <a:t>	If user wants to change the address or mobile number then user should do following: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+mj-lt"/>
                <a:cs typeface="Arial" charset="0"/>
              </a:rPr>
              <a:t> Old address and mobile number will be displayed </a:t>
            </a:r>
          </a:p>
          <a:p>
            <a:pPr lvl="2">
              <a:buFontTx/>
              <a:buChar char="-"/>
            </a:pPr>
            <a:r>
              <a:rPr lang="en-US" altLang="en-US" sz="1800" dirty="0" smtClean="0">
                <a:latin typeface="+mj-lt"/>
                <a:cs typeface="Arial" charset="0"/>
              </a:rPr>
              <a:t>Then user will enter new address or new mobile number or both.</a:t>
            </a:r>
          </a:p>
          <a:p>
            <a:pPr lvl="2">
              <a:buFontTx/>
              <a:buChar char="-"/>
            </a:pPr>
            <a:endParaRPr lang="en-US" altLang="en-US" sz="18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sz="2000" dirty="0" smtClean="0">
              <a:latin typeface="+mj-lt"/>
              <a:cs typeface="Arial" charset="0"/>
            </a:endParaRPr>
          </a:p>
          <a:p>
            <a:pPr lvl="2"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2400" dirty="0" smtClean="0">
              <a:latin typeface="+mj-lt"/>
              <a:cs typeface="Arial" charset="0"/>
            </a:endParaRPr>
          </a:p>
          <a:p>
            <a:pPr>
              <a:buNone/>
            </a:pPr>
            <a:r>
              <a:rPr lang="en-US" altLang="en-US" sz="2400" dirty="0" smtClean="0">
                <a:latin typeface="+mj-lt"/>
                <a:cs typeface="Arial" charset="0"/>
              </a:rPr>
              <a:t>	</a:t>
            </a:r>
          </a:p>
          <a:p>
            <a:pPr lvl="1"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 u="sng" dirty="0" smtClean="0"/>
              <a:t>Modules</a:t>
            </a:r>
            <a:endParaRPr lang="en-US" sz="3200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124</Words>
  <Application>Microsoft Office PowerPoint</Application>
  <PresentationFormat>On-screen Show (4:3)</PresentationFormat>
  <Paragraphs>168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Online Banking System  Group Number 5</vt:lpstr>
      <vt:lpstr>Requirement Understanding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Slide 14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mchamank</dc:creator>
  <cp:lastModifiedBy>vtalkhe</cp:lastModifiedBy>
  <cp:revision>24</cp:revision>
  <dcterms:created xsi:type="dcterms:W3CDTF">2017-04-06T03:55:29Z</dcterms:created>
  <dcterms:modified xsi:type="dcterms:W3CDTF">2017-04-11T06:02:39Z</dcterms:modified>
</cp:coreProperties>
</file>