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IMDb-Based Movie Performance Analysis</a:t>
            </a:r>
            <a:br>
              <a:rPr lang="en-IN" dirty="0"/>
            </a:br>
            <a:r>
              <a:rPr dirty="0"/>
              <a:t> </a:t>
            </a:r>
            <a:r>
              <a:rPr lang="en-IN" sz="2400" dirty="0"/>
              <a:t>Power BI Report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938" y="846138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4888"/>
            <a:ext cx="8229600" cy="2488223"/>
          </a:xfrm>
        </p:spPr>
        <p:txBody>
          <a:bodyPr>
            <a:normAutofit/>
          </a:bodyPr>
          <a:lstStyle/>
          <a:p>
            <a:r>
              <a:rPr lang="en-US" sz="2400" dirty="0"/>
              <a:t>A Power BI data visualization project based on the IMDb movie dataset.</a:t>
            </a:r>
          </a:p>
          <a:p>
            <a:r>
              <a:rPr lang="en-US" sz="2400" dirty="0"/>
              <a:t>It explores actor performance, director influence, revenue, ratings, and genre trends through interactive dashboards.</a:t>
            </a:r>
          </a:p>
          <a:p>
            <a:r>
              <a:rPr lang="en-US" sz="2400" dirty="0"/>
              <a:t>The project demonstrates storytelling with data using DAX and Power Query.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0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3969"/>
            <a:ext cx="8229600" cy="2530109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✅ Analyzed gross revenue and votes by actors and directors</a:t>
            </a:r>
          </a:p>
          <a:p>
            <a:r>
              <a:rPr sz="2400" dirty="0"/>
              <a:t>✅ Modeled actor combinations and genre preferences</a:t>
            </a:r>
          </a:p>
          <a:p>
            <a:r>
              <a:rPr sz="2400" dirty="0"/>
              <a:t>✅ Created KPIs such as Total Gross, Avg Rating, Movie Count</a:t>
            </a:r>
          </a:p>
          <a:p>
            <a:r>
              <a:rPr sz="2400" dirty="0"/>
              <a:t>✅ Designed clean and intuitive dashboard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608746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77" y="1650878"/>
            <a:ext cx="8229600" cy="3121269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✔ Power BI</a:t>
            </a:r>
          </a:p>
          <a:p>
            <a:r>
              <a:rPr sz="2400" dirty="0"/>
              <a:t>✔ DAX</a:t>
            </a:r>
          </a:p>
          <a:p>
            <a:r>
              <a:rPr sz="2400" dirty="0"/>
              <a:t>✔ Power Query</a:t>
            </a:r>
          </a:p>
          <a:p>
            <a:r>
              <a:rPr sz="2400" dirty="0"/>
              <a:t>✔ Data Modeling</a:t>
            </a:r>
          </a:p>
          <a:p>
            <a:r>
              <a:rPr sz="2400" dirty="0"/>
              <a:t>✔ Data Visualization</a:t>
            </a:r>
          </a:p>
          <a:p>
            <a:r>
              <a:rPr sz="2400" dirty="0"/>
              <a:t>✔ Storytelling with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5607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214" y="1828801"/>
            <a:ext cx="8229600" cy="3006969"/>
          </a:xfrm>
        </p:spPr>
        <p:txBody>
          <a:bodyPr>
            <a:normAutofit lnSpcReduction="10000"/>
          </a:bodyPr>
          <a:lstStyle/>
          <a:p>
            <a:endParaRPr sz="2400" dirty="0"/>
          </a:p>
          <a:p>
            <a:r>
              <a:rPr sz="2400" dirty="0"/>
              <a:t>📊 Gross vs Directors and Stars (Bar charts )</a:t>
            </a:r>
          </a:p>
          <a:p>
            <a:r>
              <a:rPr sz="2400" dirty="0"/>
              <a:t>📊 Actor Preference by Genre (Matrix Visual)</a:t>
            </a:r>
          </a:p>
          <a:p>
            <a:r>
              <a:rPr sz="2400" dirty="0"/>
              <a:t>📊 Actor Combinations by IMDb Rating and Gross (Custom Columns)</a:t>
            </a:r>
          </a:p>
          <a:p>
            <a:r>
              <a:rPr sz="2400" dirty="0"/>
              <a:t>📊 KPIs: Total Gross, Average Rating, Movie Count</a:t>
            </a:r>
          </a:p>
          <a:p>
            <a:r>
              <a:rPr sz="2400" dirty="0"/>
              <a:t>📊 Interactive Tooltips with movie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69" y="731838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892"/>
            <a:ext cx="8229600" cy="1688123"/>
          </a:xfrm>
        </p:spPr>
        <p:txBody>
          <a:bodyPr>
            <a:normAutofit/>
          </a:bodyPr>
          <a:lstStyle/>
          <a:p>
            <a:r>
              <a:rPr sz="2400" dirty="0"/>
              <a:t>This project enhanced my skills in Power BI, storytelling with data, and business intelligence practices. I'm open to feedback and excited to explore data analyst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IMDb-Based Movie Performance Analysis  Power BI Report</vt:lpstr>
      <vt:lpstr>Project Overview</vt:lpstr>
      <vt:lpstr>Key Highlights</vt:lpstr>
      <vt:lpstr>Tools &amp; Skills Used</vt:lpstr>
      <vt:lpstr>Visual Insights Included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Tandle</cp:lastModifiedBy>
  <cp:revision>3</cp:revision>
  <dcterms:created xsi:type="dcterms:W3CDTF">2013-01-27T09:14:16Z</dcterms:created>
  <dcterms:modified xsi:type="dcterms:W3CDTF">2025-05-24T11:23:36Z</dcterms:modified>
  <cp:category/>
</cp:coreProperties>
</file>