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0" r:id="rId3"/>
    <p:sldId id="258" r:id="rId4"/>
    <p:sldId id="259" r:id="rId5"/>
    <p:sldId id="286" r:id="rId6"/>
    <p:sldId id="291" r:id="rId7"/>
    <p:sldId id="261" r:id="rId8"/>
    <p:sldId id="262" r:id="rId9"/>
    <p:sldId id="289" r:id="rId10"/>
    <p:sldId id="275" r:id="rId11"/>
    <p:sldId id="263" r:id="rId12"/>
    <p:sldId id="264" r:id="rId13"/>
    <p:sldId id="287" r:id="rId14"/>
    <p:sldId id="279" r:id="rId15"/>
    <p:sldId id="270" r:id="rId16"/>
    <p:sldId id="272" r:id="rId17"/>
    <p:sldId id="273" r:id="rId18"/>
    <p:sldId id="269" r:id="rId19"/>
    <p:sldId id="282" r:id="rId20"/>
    <p:sldId id="283" r:id="rId21"/>
    <p:sldId id="284" r:id="rId22"/>
    <p:sldId id="285"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ha Karnam" initials="HK" lastIdx="3" clrIdx="0">
    <p:extLst>
      <p:ext uri="{19B8F6BF-5375-455C-9EA6-DF929625EA0E}">
        <p15:presenceInfo xmlns:p15="http://schemas.microsoft.com/office/powerpoint/2012/main" userId="b0992a0d709a8b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021" autoAdjust="0"/>
    <p:restoredTop sz="94660"/>
  </p:normalViewPr>
  <p:slideViewPr>
    <p:cSldViewPr>
      <p:cViewPr varScale="1">
        <p:scale>
          <a:sx n="85" d="100"/>
          <a:sy n="85" d="100"/>
        </p:scale>
        <p:origin x="122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869E95C-6485-428F-8C72-7D7142631BD4}" type="datetimeFigureOut">
              <a:rPr lang="en-IN" smtClean="0"/>
              <a:t>12-12-2022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6A2F3A9-7605-426F-BED5-32BE97D3E271}" type="slidenum">
              <a:rPr lang="en-IN" smtClean="0"/>
              <a:t>‹#›</a:t>
            </a:fld>
            <a:endParaRPr lang="en-IN"/>
          </a:p>
        </p:txBody>
      </p:sp>
    </p:spTree>
    <p:extLst>
      <p:ext uri="{BB962C8B-B14F-4D97-AF65-F5344CB8AC3E}">
        <p14:creationId xmlns:p14="http://schemas.microsoft.com/office/powerpoint/2010/main" val="59802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2F3A9-7605-426F-BED5-32BE97D3E271}" type="slidenum">
              <a:rPr lang="en-IN" smtClean="0"/>
              <a:t>2</a:t>
            </a:fld>
            <a:endParaRPr lang="en-IN"/>
          </a:p>
        </p:txBody>
      </p:sp>
    </p:spTree>
    <p:extLst>
      <p:ext uri="{BB962C8B-B14F-4D97-AF65-F5344CB8AC3E}">
        <p14:creationId xmlns:p14="http://schemas.microsoft.com/office/powerpoint/2010/main" val="147420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rgbClr val="004952"/>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602980" y="67056"/>
            <a:ext cx="348996" cy="358139"/>
          </a:xfrm>
          <a:prstGeom prst="rect">
            <a:avLst/>
          </a:prstGeom>
        </p:spPr>
      </p:pic>
      <p:pic>
        <p:nvPicPr>
          <p:cNvPr id="17" name="bg object 17"/>
          <p:cNvPicPr/>
          <p:nvPr/>
        </p:nvPicPr>
        <p:blipFill>
          <a:blip r:embed="rId3" cstate="print"/>
          <a:stretch>
            <a:fillRect/>
          </a:stretch>
        </p:blipFill>
        <p:spPr>
          <a:xfrm>
            <a:off x="475487" y="847344"/>
            <a:ext cx="2953512" cy="3992879"/>
          </a:xfrm>
          <a:prstGeom prst="rect">
            <a:avLst/>
          </a:prstGeom>
        </p:spPr>
      </p:pic>
      <p:pic>
        <p:nvPicPr>
          <p:cNvPr id="18" name="bg object 18"/>
          <p:cNvPicPr/>
          <p:nvPr/>
        </p:nvPicPr>
        <p:blipFill>
          <a:blip r:embed="rId4" cstate="print"/>
          <a:stretch>
            <a:fillRect/>
          </a:stretch>
        </p:blipFill>
        <p:spPr>
          <a:xfrm>
            <a:off x="5381244" y="794004"/>
            <a:ext cx="2802636" cy="421081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967354" y="2056587"/>
            <a:ext cx="3209290" cy="635000"/>
          </a:xfrm>
          <a:prstGeom prst="rect">
            <a:avLst/>
          </a:prstGeom>
        </p:spPr>
        <p:txBody>
          <a:bodyPr wrap="square" lIns="0" tIns="0" rIns="0" bIns="0">
            <a:spAutoFit/>
          </a:bodyPr>
          <a:lstStyle>
            <a:lvl1pPr>
              <a:defRPr sz="4000" b="1" i="0">
                <a:solidFill>
                  <a:srgbClr val="CC0000"/>
                </a:solidFill>
                <a:latin typeface="Verdana"/>
                <a:cs typeface="Verdana"/>
              </a:defRPr>
            </a:lvl1pPr>
          </a:lstStyle>
          <a:p>
            <a:endParaRPr/>
          </a:p>
        </p:txBody>
      </p:sp>
      <p:sp>
        <p:nvSpPr>
          <p:cNvPr id="3" name="Holder 3"/>
          <p:cNvSpPr>
            <a:spLocks noGrp="1"/>
          </p:cNvSpPr>
          <p:nvPr>
            <p:ph type="body" idx="1"/>
          </p:nvPr>
        </p:nvSpPr>
        <p:spPr>
          <a:xfrm>
            <a:off x="271906" y="1268933"/>
            <a:ext cx="8600186" cy="2205990"/>
          </a:xfrm>
          <a:prstGeom prst="rect">
            <a:avLst/>
          </a:prstGeom>
        </p:spPr>
        <p:txBody>
          <a:bodyPr wrap="square" lIns="0" tIns="0" rIns="0" bIns="0">
            <a:spAutoFit/>
          </a:bodyPr>
          <a:lstStyle>
            <a:lvl1pPr>
              <a:defRPr sz="1800" b="0" i="0">
                <a:solidFill>
                  <a:srgbClr val="004952"/>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4" Type="http://schemas.openxmlformats.org/officeDocument/2006/relationships/hyperlink" Target="https://seaborn.pydat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33350"/>
            <a:ext cx="6452870" cy="1982594"/>
          </a:xfrm>
          <a:prstGeom prst="rect">
            <a:avLst/>
          </a:prstGeom>
        </p:spPr>
        <p:txBody>
          <a:bodyPr vert="horz" wrap="square" lIns="0" tIns="12700" rIns="0" bIns="0" rtlCol="0">
            <a:spAutoFit/>
          </a:bodyPr>
          <a:lstStyle/>
          <a:p>
            <a:pPr marL="12700" marR="5080" indent="275590" algn="ctr">
              <a:spcBef>
                <a:spcPts val="100"/>
              </a:spcBef>
            </a:pPr>
            <a:r>
              <a:rPr sz="3600" spc="-114" dirty="0">
                <a:solidFill>
                  <a:schemeClr val="tx2">
                    <a:lumMod val="60000"/>
                    <a:lumOff val="40000"/>
                  </a:schemeClr>
                </a:solidFill>
              </a:rPr>
              <a:t>Ca</a:t>
            </a:r>
            <a:r>
              <a:rPr sz="3600" spc="-120" dirty="0">
                <a:solidFill>
                  <a:schemeClr val="tx2">
                    <a:lumMod val="60000"/>
                    <a:lumOff val="40000"/>
                  </a:schemeClr>
                </a:solidFill>
              </a:rPr>
              <a:t>pst</a:t>
            </a:r>
            <a:r>
              <a:rPr sz="3600" spc="-110" dirty="0">
                <a:solidFill>
                  <a:schemeClr val="tx2">
                    <a:lumMod val="60000"/>
                    <a:lumOff val="40000"/>
                  </a:schemeClr>
                </a:solidFill>
              </a:rPr>
              <a:t>o</a:t>
            </a:r>
            <a:r>
              <a:rPr sz="3600" spc="-120" dirty="0">
                <a:solidFill>
                  <a:schemeClr val="tx2">
                    <a:lumMod val="60000"/>
                    <a:lumOff val="40000"/>
                  </a:schemeClr>
                </a:solidFill>
              </a:rPr>
              <a:t>n</a:t>
            </a:r>
            <a:r>
              <a:rPr sz="3600" dirty="0">
                <a:solidFill>
                  <a:schemeClr val="tx2">
                    <a:lumMod val="60000"/>
                    <a:lumOff val="40000"/>
                  </a:schemeClr>
                </a:solidFill>
              </a:rPr>
              <a:t>e</a:t>
            </a:r>
            <a:r>
              <a:rPr sz="3600" spc="-465" dirty="0">
                <a:solidFill>
                  <a:schemeClr val="tx2">
                    <a:lumMod val="60000"/>
                    <a:lumOff val="40000"/>
                  </a:schemeClr>
                </a:solidFill>
              </a:rPr>
              <a:t> </a:t>
            </a:r>
            <a:r>
              <a:rPr sz="3600" spc="-155" dirty="0">
                <a:solidFill>
                  <a:schemeClr val="tx2">
                    <a:lumMod val="60000"/>
                    <a:lumOff val="40000"/>
                  </a:schemeClr>
                </a:solidFill>
              </a:rPr>
              <a:t>P</a:t>
            </a:r>
            <a:r>
              <a:rPr sz="3600" spc="-160" dirty="0">
                <a:solidFill>
                  <a:schemeClr val="tx2">
                    <a:lumMod val="60000"/>
                    <a:lumOff val="40000"/>
                  </a:schemeClr>
                </a:solidFill>
              </a:rPr>
              <a:t>r</a:t>
            </a:r>
            <a:r>
              <a:rPr sz="3600" spc="-155" dirty="0">
                <a:solidFill>
                  <a:schemeClr val="tx2">
                    <a:lumMod val="60000"/>
                    <a:lumOff val="40000"/>
                  </a:schemeClr>
                </a:solidFill>
              </a:rPr>
              <a:t>oje</a:t>
            </a:r>
            <a:r>
              <a:rPr sz="3600" spc="-150" dirty="0">
                <a:solidFill>
                  <a:schemeClr val="tx2">
                    <a:lumMod val="60000"/>
                    <a:lumOff val="40000"/>
                  </a:schemeClr>
                </a:solidFill>
              </a:rPr>
              <a:t>c</a:t>
            </a:r>
            <a:r>
              <a:rPr sz="3600" dirty="0">
                <a:solidFill>
                  <a:schemeClr val="tx2">
                    <a:lumMod val="60000"/>
                    <a:lumOff val="40000"/>
                  </a:schemeClr>
                </a:solidFill>
              </a:rPr>
              <a:t>t</a:t>
            </a:r>
            <a:r>
              <a:rPr sz="3600" spc="-290" dirty="0">
                <a:solidFill>
                  <a:schemeClr val="tx2">
                    <a:lumMod val="60000"/>
                    <a:lumOff val="40000"/>
                  </a:schemeClr>
                </a:solidFill>
              </a:rPr>
              <a:t> </a:t>
            </a:r>
            <a:r>
              <a:rPr lang="en-IN" sz="3600" dirty="0">
                <a:solidFill>
                  <a:schemeClr val="tx2">
                    <a:lumMod val="60000"/>
                    <a:lumOff val="40000"/>
                  </a:schemeClr>
                </a:solidFill>
              </a:rPr>
              <a:t>–</a:t>
            </a:r>
            <a:r>
              <a:rPr sz="3600" spc="-320" dirty="0">
                <a:solidFill>
                  <a:schemeClr val="tx2">
                    <a:lumMod val="60000"/>
                    <a:lumOff val="40000"/>
                  </a:schemeClr>
                </a:solidFill>
              </a:rPr>
              <a:t> </a:t>
            </a:r>
            <a:r>
              <a:rPr sz="3600" dirty="0">
                <a:solidFill>
                  <a:schemeClr val="tx2">
                    <a:lumMod val="60000"/>
                    <a:lumOff val="40000"/>
                  </a:schemeClr>
                </a:solidFill>
              </a:rPr>
              <a:t>1 </a:t>
            </a:r>
            <a:br>
              <a:rPr lang="en-IN" sz="3600" dirty="0"/>
            </a:br>
            <a:br>
              <a:rPr lang="en-IN" sz="3600" dirty="0"/>
            </a:br>
            <a:r>
              <a:rPr lang="en-IN" sz="2000" b="1" i="0" dirty="0">
                <a:solidFill>
                  <a:srgbClr val="FF0000"/>
                </a:solidFill>
                <a:effectLst/>
                <a:latin typeface="Arial" panose="020B0604020202020204" pitchFamily="34" charset="0"/>
                <a:cs typeface="Arial" panose="020B0604020202020204" pitchFamily="34" charset="0"/>
              </a:rPr>
              <a:t>Exploratory Data Analysis</a:t>
            </a:r>
            <a:br>
              <a:rPr lang="en-IN" sz="2000" b="1" i="0" dirty="0">
                <a:solidFill>
                  <a:srgbClr val="FF0000"/>
                </a:solidFill>
                <a:effectLst/>
                <a:latin typeface="Arial" panose="020B0604020202020204" pitchFamily="34" charset="0"/>
                <a:cs typeface="Arial" panose="020B0604020202020204" pitchFamily="34" charset="0"/>
              </a:rPr>
            </a:br>
            <a:r>
              <a:rPr sz="3600" dirty="0"/>
              <a:t> </a:t>
            </a:r>
            <a:r>
              <a:rPr sz="3600" spc="-110" dirty="0">
                <a:solidFill>
                  <a:schemeClr val="tx2">
                    <a:lumMod val="60000"/>
                    <a:lumOff val="40000"/>
                  </a:schemeClr>
                </a:solidFill>
              </a:rPr>
              <a:t>Ho</a:t>
            </a:r>
            <a:r>
              <a:rPr sz="3600" spc="-120" dirty="0">
                <a:solidFill>
                  <a:schemeClr val="tx2">
                    <a:lumMod val="60000"/>
                    <a:lumOff val="40000"/>
                  </a:schemeClr>
                </a:solidFill>
              </a:rPr>
              <a:t>t</a:t>
            </a:r>
            <a:r>
              <a:rPr sz="3600" spc="-125" dirty="0">
                <a:solidFill>
                  <a:schemeClr val="tx2">
                    <a:lumMod val="60000"/>
                    <a:lumOff val="40000"/>
                  </a:schemeClr>
                </a:solidFill>
              </a:rPr>
              <a:t>e</a:t>
            </a:r>
            <a:r>
              <a:rPr sz="3600" dirty="0">
                <a:solidFill>
                  <a:schemeClr val="tx2">
                    <a:lumMod val="60000"/>
                    <a:lumOff val="40000"/>
                  </a:schemeClr>
                </a:solidFill>
              </a:rPr>
              <a:t>l</a:t>
            </a:r>
            <a:r>
              <a:rPr sz="3600" spc="-265" dirty="0">
                <a:solidFill>
                  <a:schemeClr val="tx2">
                    <a:lumMod val="60000"/>
                    <a:lumOff val="40000"/>
                  </a:schemeClr>
                </a:solidFill>
              </a:rPr>
              <a:t> </a:t>
            </a:r>
            <a:r>
              <a:rPr sz="3600" spc="-70" dirty="0">
                <a:solidFill>
                  <a:schemeClr val="tx2">
                    <a:lumMod val="60000"/>
                    <a:lumOff val="40000"/>
                  </a:schemeClr>
                </a:solidFill>
              </a:rPr>
              <a:t>B</a:t>
            </a:r>
            <a:r>
              <a:rPr sz="3600" spc="-75" dirty="0">
                <a:solidFill>
                  <a:schemeClr val="tx2">
                    <a:lumMod val="60000"/>
                    <a:lumOff val="40000"/>
                  </a:schemeClr>
                </a:solidFill>
              </a:rPr>
              <a:t>oo</a:t>
            </a:r>
            <a:r>
              <a:rPr sz="3600" spc="-80" dirty="0">
                <a:solidFill>
                  <a:schemeClr val="tx2">
                    <a:lumMod val="60000"/>
                    <a:lumOff val="40000"/>
                  </a:schemeClr>
                </a:solidFill>
              </a:rPr>
              <a:t>k</a:t>
            </a:r>
            <a:r>
              <a:rPr sz="3600" spc="-70" dirty="0">
                <a:solidFill>
                  <a:schemeClr val="tx2">
                    <a:lumMod val="60000"/>
                    <a:lumOff val="40000"/>
                  </a:schemeClr>
                </a:solidFill>
              </a:rPr>
              <a:t>in</a:t>
            </a:r>
            <a:r>
              <a:rPr sz="3600" dirty="0">
                <a:solidFill>
                  <a:schemeClr val="tx2">
                    <a:lumMod val="60000"/>
                    <a:lumOff val="40000"/>
                  </a:schemeClr>
                </a:solidFill>
              </a:rPr>
              <a:t>g</a:t>
            </a:r>
            <a:r>
              <a:rPr sz="3600" spc="-409" dirty="0">
                <a:solidFill>
                  <a:schemeClr val="tx2">
                    <a:lumMod val="60000"/>
                    <a:lumOff val="40000"/>
                  </a:schemeClr>
                </a:solidFill>
              </a:rPr>
              <a:t> </a:t>
            </a:r>
            <a:r>
              <a:rPr sz="3600" spc="-160" dirty="0">
                <a:solidFill>
                  <a:schemeClr val="tx2">
                    <a:lumMod val="60000"/>
                    <a:lumOff val="40000"/>
                  </a:schemeClr>
                </a:solidFill>
              </a:rPr>
              <a:t>A</a:t>
            </a:r>
            <a:r>
              <a:rPr sz="3600" spc="-155" dirty="0">
                <a:solidFill>
                  <a:schemeClr val="tx2">
                    <a:lumMod val="60000"/>
                    <a:lumOff val="40000"/>
                  </a:schemeClr>
                </a:solidFill>
              </a:rPr>
              <a:t>n</a:t>
            </a:r>
            <a:r>
              <a:rPr sz="3600" spc="-165" dirty="0">
                <a:solidFill>
                  <a:schemeClr val="tx2">
                    <a:lumMod val="60000"/>
                    <a:lumOff val="40000"/>
                  </a:schemeClr>
                </a:solidFill>
              </a:rPr>
              <a:t>a</a:t>
            </a:r>
            <a:r>
              <a:rPr sz="3600" spc="-155" dirty="0">
                <a:solidFill>
                  <a:schemeClr val="tx2">
                    <a:lumMod val="60000"/>
                    <a:lumOff val="40000"/>
                  </a:schemeClr>
                </a:solidFill>
              </a:rPr>
              <a:t>l</a:t>
            </a:r>
            <a:r>
              <a:rPr sz="3600" spc="-160" dirty="0">
                <a:solidFill>
                  <a:schemeClr val="tx2">
                    <a:lumMod val="60000"/>
                    <a:lumOff val="40000"/>
                  </a:schemeClr>
                </a:solidFill>
              </a:rPr>
              <a:t>ys</a:t>
            </a:r>
            <a:r>
              <a:rPr sz="3600" spc="-165" dirty="0">
                <a:solidFill>
                  <a:schemeClr val="tx2">
                    <a:lumMod val="60000"/>
                    <a:lumOff val="40000"/>
                  </a:schemeClr>
                </a:solidFill>
              </a:rPr>
              <a:t>i</a:t>
            </a:r>
            <a:r>
              <a:rPr sz="3600" dirty="0">
                <a:solidFill>
                  <a:schemeClr val="tx2">
                    <a:lumMod val="60000"/>
                    <a:lumOff val="40000"/>
                  </a:schemeClr>
                </a:solidFill>
              </a:rPr>
              <a:t>s</a:t>
            </a:r>
          </a:p>
        </p:txBody>
      </p:sp>
      <p:sp>
        <p:nvSpPr>
          <p:cNvPr id="3" name="object 3"/>
          <p:cNvSpPr txBox="1"/>
          <p:nvPr/>
        </p:nvSpPr>
        <p:spPr>
          <a:xfrm>
            <a:off x="4343400" y="2800350"/>
            <a:ext cx="5105400" cy="997709"/>
          </a:xfrm>
          <a:prstGeom prst="rect">
            <a:avLst/>
          </a:prstGeom>
        </p:spPr>
        <p:txBody>
          <a:bodyPr vert="horz" wrap="square" lIns="0" tIns="12700" rIns="0" bIns="0" rtlCol="0">
            <a:spAutoFit/>
          </a:bodyPr>
          <a:lstStyle/>
          <a:p>
            <a:pPr algn="ctr">
              <a:lnSpc>
                <a:spcPct val="100000"/>
              </a:lnSpc>
              <a:spcBef>
                <a:spcPts val="100"/>
              </a:spcBef>
            </a:pPr>
            <a:r>
              <a:rPr lang="en-IN" sz="2400" b="1" u="sng" spc="-65" dirty="0">
                <a:solidFill>
                  <a:schemeClr val="accent6">
                    <a:lumMod val="75000"/>
                  </a:schemeClr>
                </a:solidFill>
                <a:latin typeface="Verdana"/>
                <a:cs typeface="Verdana"/>
              </a:rPr>
              <a:t>Team : Systematic Squad</a:t>
            </a:r>
            <a:br>
              <a:rPr lang="en-IN" sz="2000" b="1" spc="-65" dirty="0">
                <a:latin typeface="Verdana"/>
                <a:cs typeface="Verdana"/>
              </a:rPr>
            </a:br>
            <a:br>
              <a:rPr lang="en-IN" sz="2000" b="1" spc="-65" dirty="0">
                <a:latin typeface="Verdana"/>
                <a:cs typeface="Verdana"/>
              </a:rPr>
            </a:br>
            <a:r>
              <a:rPr lang="en-IN" sz="2000" b="1" spc="-65" dirty="0">
                <a:latin typeface="Verdana"/>
                <a:cs typeface="Verdana"/>
              </a:rPr>
              <a:t>      </a:t>
            </a:r>
          </a:p>
        </p:txBody>
      </p:sp>
      <p:sp>
        <p:nvSpPr>
          <p:cNvPr id="6" name="TextBox 5"/>
          <p:cNvSpPr txBox="1"/>
          <p:nvPr/>
        </p:nvSpPr>
        <p:spPr>
          <a:xfrm>
            <a:off x="4876800" y="3409950"/>
            <a:ext cx="3810000"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t>Kunal</a:t>
            </a:r>
            <a:r>
              <a:rPr lang="en-IN" dirty="0"/>
              <a:t> </a:t>
            </a:r>
            <a:r>
              <a:rPr lang="en-IN" dirty="0" err="1"/>
              <a:t>Badgujar</a:t>
            </a:r>
            <a:r>
              <a:rPr lang="en-IN" dirty="0"/>
              <a:t> </a:t>
            </a:r>
          </a:p>
          <a:p>
            <a:pPr marL="285750" indent="-285750">
              <a:buFont typeface="Arial" panose="020B0604020202020204" pitchFamily="34" charset="0"/>
              <a:buChar char="•"/>
            </a:pPr>
            <a:r>
              <a:rPr lang="en-IN" dirty="0"/>
              <a:t>Vivek Tanagawade</a:t>
            </a:r>
          </a:p>
          <a:p>
            <a:pPr marL="285750" indent="-285750">
              <a:buFont typeface="Arial" panose="020B0604020202020204" pitchFamily="34" charset="0"/>
              <a:buChar char="•"/>
            </a:pPr>
            <a:r>
              <a:rPr lang="en-IN" dirty="0" err="1"/>
              <a:t>Aarti</a:t>
            </a:r>
            <a:r>
              <a:rPr lang="en-IN" dirty="0"/>
              <a:t> </a:t>
            </a:r>
            <a:r>
              <a:rPr lang="en-IN" dirty="0" err="1"/>
              <a:t>Gade</a:t>
            </a:r>
            <a:endParaRPr lang="en-IN" dirty="0"/>
          </a:p>
        </p:txBody>
      </p:sp>
      <p:cxnSp>
        <p:nvCxnSpPr>
          <p:cNvPr id="9" name="Straight Connector 8"/>
          <p:cNvCxnSpPr/>
          <p:nvPr/>
        </p:nvCxnSpPr>
        <p:spPr>
          <a:xfrm flipH="1" flipV="1">
            <a:off x="1446180" y="123218"/>
            <a:ext cx="1620" cy="2067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47800" y="133350"/>
            <a:ext cx="617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13335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46180" y="2190750"/>
            <a:ext cx="61738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416558"/>
            <a:ext cx="9035415" cy="360680"/>
          </a:xfrm>
          <a:prstGeom prst="rect">
            <a:avLst/>
          </a:prstGeom>
        </p:spPr>
        <p:txBody>
          <a:bodyPr vert="horz" wrap="square" lIns="0" tIns="12065" rIns="0" bIns="0" rtlCol="0">
            <a:spAutoFit/>
          </a:bodyPr>
          <a:lstStyle/>
          <a:p>
            <a:pPr marL="12700">
              <a:lnSpc>
                <a:spcPct val="100000"/>
              </a:lnSpc>
              <a:spcBef>
                <a:spcPts val="95"/>
              </a:spcBef>
              <a:tabLst>
                <a:tab pos="5237480" algn="l"/>
              </a:tabLst>
            </a:pPr>
            <a:r>
              <a:rPr lang="en-IN" sz="2200" spc="-100" dirty="0">
                <a:solidFill>
                  <a:schemeClr val="tx2">
                    <a:lumMod val="60000"/>
                    <a:lumOff val="40000"/>
                  </a:schemeClr>
                </a:solidFill>
                <a:uFill>
                  <a:solidFill>
                    <a:srgbClr val="CC0000"/>
                  </a:solidFill>
                </a:uFill>
              </a:rPr>
              <a:t>To</a:t>
            </a:r>
            <a:r>
              <a:rPr lang="en-IN" sz="2200" spc="-110" dirty="0">
                <a:solidFill>
                  <a:schemeClr val="tx2">
                    <a:lumMod val="60000"/>
                    <a:lumOff val="40000"/>
                  </a:schemeClr>
                </a:solidFill>
                <a:uFill>
                  <a:solidFill>
                    <a:srgbClr val="CC0000"/>
                  </a:solidFill>
                </a:uFill>
              </a:rPr>
              <a:t>t</a:t>
            </a:r>
            <a:r>
              <a:rPr lang="en-IN" sz="2200" spc="-105" dirty="0">
                <a:solidFill>
                  <a:schemeClr val="tx2">
                    <a:lumMod val="60000"/>
                    <a:lumOff val="40000"/>
                  </a:schemeClr>
                </a:solidFill>
                <a:uFill>
                  <a:solidFill>
                    <a:srgbClr val="CC0000"/>
                  </a:solidFill>
                </a:uFill>
              </a:rPr>
              <a:t>a</a:t>
            </a:r>
            <a:r>
              <a:rPr lang="en-IN" sz="2200" spc="-5" dirty="0">
                <a:solidFill>
                  <a:schemeClr val="tx2">
                    <a:lumMod val="60000"/>
                    <a:lumOff val="40000"/>
                  </a:schemeClr>
                </a:solidFill>
                <a:uFill>
                  <a:solidFill>
                    <a:srgbClr val="CC0000"/>
                  </a:solidFill>
                </a:uFill>
              </a:rPr>
              <a:t>l</a:t>
            </a:r>
            <a:r>
              <a:rPr lang="en-IN" sz="2200" spc="-170" dirty="0">
                <a:solidFill>
                  <a:schemeClr val="tx2">
                    <a:lumMod val="60000"/>
                    <a:lumOff val="40000"/>
                  </a:schemeClr>
                </a:solidFill>
                <a:uFill>
                  <a:solidFill>
                    <a:srgbClr val="CC0000"/>
                  </a:solidFill>
                </a:uFill>
              </a:rPr>
              <a:t> </a:t>
            </a:r>
            <a:r>
              <a:rPr lang="en-IN" sz="2200" spc="-80" dirty="0">
                <a:solidFill>
                  <a:schemeClr val="tx2">
                    <a:lumMod val="60000"/>
                    <a:lumOff val="40000"/>
                  </a:schemeClr>
                </a:solidFill>
                <a:uFill>
                  <a:solidFill>
                    <a:srgbClr val="CC0000"/>
                  </a:solidFill>
                </a:uFill>
              </a:rPr>
              <a:t>N</a:t>
            </a:r>
            <a:r>
              <a:rPr lang="en-IN" sz="2200" spc="-85" dirty="0">
                <a:solidFill>
                  <a:schemeClr val="tx2">
                    <a:lumMod val="60000"/>
                    <a:lumOff val="40000"/>
                  </a:schemeClr>
                </a:solidFill>
                <a:uFill>
                  <a:solidFill>
                    <a:srgbClr val="CC0000"/>
                  </a:solidFill>
                </a:uFill>
              </a:rPr>
              <a:t>u</a:t>
            </a:r>
            <a:r>
              <a:rPr lang="en-IN" sz="2200" spc="-75" dirty="0">
                <a:solidFill>
                  <a:schemeClr val="tx2">
                    <a:lumMod val="60000"/>
                    <a:lumOff val="40000"/>
                  </a:schemeClr>
                </a:solidFill>
                <a:uFill>
                  <a:solidFill>
                    <a:srgbClr val="CC0000"/>
                  </a:solidFill>
                </a:uFill>
              </a:rPr>
              <a:t>m</a:t>
            </a:r>
            <a:r>
              <a:rPr lang="en-IN" sz="2200" spc="-80" dirty="0">
                <a:solidFill>
                  <a:schemeClr val="tx2">
                    <a:lumMod val="60000"/>
                    <a:lumOff val="40000"/>
                  </a:schemeClr>
                </a:solidFill>
                <a:uFill>
                  <a:solidFill>
                    <a:srgbClr val="CC0000"/>
                  </a:solidFill>
                </a:uFill>
              </a:rPr>
              <a:t>b</a:t>
            </a:r>
            <a:r>
              <a:rPr lang="en-IN" sz="2200" spc="-75" dirty="0">
                <a:solidFill>
                  <a:schemeClr val="tx2">
                    <a:lumMod val="60000"/>
                    <a:lumOff val="40000"/>
                  </a:schemeClr>
                </a:solidFill>
                <a:uFill>
                  <a:solidFill>
                    <a:srgbClr val="CC0000"/>
                  </a:solidFill>
                </a:uFill>
              </a:rPr>
              <a:t>e</a:t>
            </a:r>
            <a:r>
              <a:rPr lang="en-IN" sz="2200" spc="-5" dirty="0">
                <a:solidFill>
                  <a:schemeClr val="tx2">
                    <a:lumMod val="60000"/>
                    <a:lumOff val="40000"/>
                  </a:schemeClr>
                </a:solidFill>
                <a:uFill>
                  <a:solidFill>
                    <a:srgbClr val="CC0000"/>
                  </a:solidFill>
                </a:uFill>
              </a:rPr>
              <a:t>r</a:t>
            </a:r>
            <a:r>
              <a:rPr lang="en-IN" sz="2200" spc="-180" dirty="0">
                <a:solidFill>
                  <a:schemeClr val="tx2">
                    <a:lumMod val="60000"/>
                    <a:lumOff val="40000"/>
                  </a:schemeClr>
                </a:solidFill>
                <a:uFill>
                  <a:solidFill>
                    <a:srgbClr val="CC0000"/>
                  </a:solidFill>
                </a:uFill>
              </a:rPr>
              <a:t> </a:t>
            </a:r>
            <a:r>
              <a:rPr lang="en-IN" sz="2200" spc="-75" dirty="0">
                <a:solidFill>
                  <a:schemeClr val="tx2">
                    <a:lumMod val="60000"/>
                    <a:lumOff val="40000"/>
                  </a:schemeClr>
                </a:solidFill>
                <a:uFill>
                  <a:solidFill>
                    <a:srgbClr val="CC0000"/>
                  </a:solidFill>
                </a:uFill>
              </a:rPr>
              <a:t>o</a:t>
            </a:r>
            <a:r>
              <a:rPr lang="en-IN" sz="2200" spc="-5" dirty="0">
                <a:solidFill>
                  <a:schemeClr val="tx2">
                    <a:lumMod val="60000"/>
                    <a:lumOff val="40000"/>
                  </a:schemeClr>
                </a:solidFill>
                <a:uFill>
                  <a:solidFill>
                    <a:srgbClr val="CC0000"/>
                  </a:solidFill>
                </a:uFill>
              </a:rPr>
              <a:t>f</a:t>
            </a:r>
            <a:r>
              <a:rPr lang="en-IN" sz="2200" spc="-215" dirty="0">
                <a:solidFill>
                  <a:schemeClr val="tx2">
                    <a:lumMod val="60000"/>
                    <a:lumOff val="40000"/>
                  </a:schemeClr>
                </a:solidFill>
                <a:uFill>
                  <a:solidFill>
                    <a:srgbClr val="CC0000"/>
                  </a:solidFill>
                </a:uFill>
              </a:rPr>
              <a:t> </a:t>
            </a:r>
            <a:r>
              <a:rPr lang="en-IN" sz="2200" spc="-95" dirty="0">
                <a:solidFill>
                  <a:schemeClr val="tx2">
                    <a:lumMod val="60000"/>
                    <a:lumOff val="40000"/>
                  </a:schemeClr>
                </a:solidFill>
                <a:uFill>
                  <a:solidFill>
                    <a:srgbClr val="CC0000"/>
                  </a:solidFill>
                </a:uFill>
              </a:rPr>
              <a:t>Cu</a:t>
            </a:r>
            <a:r>
              <a:rPr lang="en-IN" sz="2200" spc="-85" dirty="0">
                <a:solidFill>
                  <a:schemeClr val="tx2">
                    <a:lumMod val="60000"/>
                    <a:lumOff val="40000"/>
                  </a:schemeClr>
                </a:solidFill>
                <a:uFill>
                  <a:solidFill>
                    <a:srgbClr val="CC0000"/>
                  </a:solidFill>
                </a:uFill>
              </a:rPr>
              <a:t>s</a:t>
            </a:r>
            <a:r>
              <a:rPr lang="en-IN" sz="2200" spc="-95" dirty="0">
                <a:solidFill>
                  <a:schemeClr val="tx2">
                    <a:lumMod val="60000"/>
                    <a:lumOff val="40000"/>
                  </a:schemeClr>
                </a:solidFill>
                <a:uFill>
                  <a:solidFill>
                    <a:srgbClr val="CC0000"/>
                  </a:solidFill>
                </a:uFill>
              </a:rPr>
              <a:t>t</a:t>
            </a:r>
            <a:r>
              <a:rPr lang="en-IN" sz="2200" spc="-90" dirty="0">
                <a:solidFill>
                  <a:schemeClr val="tx2">
                    <a:lumMod val="60000"/>
                    <a:lumOff val="40000"/>
                  </a:schemeClr>
                </a:solidFill>
                <a:uFill>
                  <a:solidFill>
                    <a:srgbClr val="CC0000"/>
                  </a:solidFill>
                </a:uFill>
              </a:rPr>
              <a:t>o</a:t>
            </a:r>
            <a:r>
              <a:rPr lang="en-IN" sz="2200" spc="-85" dirty="0">
                <a:solidFill>
                  <a:schemeClr val="tx2">
                    <a:lumMod val="60000"/>
                    <a:lumOff val="40000"/>
                  </a:schemeClr>
                </a:solidFill>
                <a:uFill>
                  <a:solidFill>
                    <a:srgbClr val="CC0000"/>
                  </a:solidFill>
                </a:uFill>
              </a:rPr>
              <a:t>me</a:t>
            </a:r>
            <a:r>
              <a:rPr lang="en-IN" sz="2200" spc="-90" dirty="0">
                <a:solidFill>
                  <a:schemeClr val="tx2">
                    <a:lumMod val="60000"/>
                    <a:lumOff val="40000"/>
                  </a:schemeClr>
                </a:solidFill>
                <a:uFill>
                  <a:solidFill>
                    <a:srgbClr val="CC0000"/>
                  </a:solidFill>
                </a:uFill>
              </a:rPr>
              <a:t>r</a:t>
            </a:r>
            <a:r>
              <a:rPr lang="en-IN" sz="2200" spc="-5" dirty="0">
                <a:solidFill>
                  <a:schemeClr val="tx2">
                    <a:lumMod val="60000"/>
                    <a:lumOff val="40000"/>
                  </a:schemeClr>
                </a:solidFill>
                <a:uFill>
                  <a:solidFill>
                    <a:srgbClr val="CC0000"/>
                  </a:solidFill>
                </a:uFill>
              </a:rPr>
              <a:t>s</a:t>
            </a:r>
            <a:r>
              <a:rPr lang="en-IN" sz="2200" spc="-155" dirty="0">
                <a:solidFill>
                  <a:schemeClr val="tx2">
                    <a:lumMod val="60000"/>
                    <a:lumOff val="40000"/>
                  </a:schemeClr>
                </a:solidFill>
                <a:uFill>
                  <a:solidFill>
                    <a:srgbClr val="CC0000"/>
                  </a:solidFill>
                </a:uFill>
              </a:rPr>
              <a:t> </a:t>
            </a:r>
            <a:r>
              <a:rPr lang="en-IN" sz="2200" spc="-120" dirty="0">
                <a:solidFill>
                  <a:schemeClr val="tx2">
                    <a:lumMod val="60000"/>
                    <a:lumOff val="40000"/>
                  </a:schemeClr>
                </a:solidFill>
                <a:uFill>
                  <a:solidFill>
                    <a:srgbClr val="CC0000"/>
                  </a:solidFill>
                </a:uFill>
              </a:rPr>
              <a:t>a</a:t>
            </a:r>
            <a:r>
              <a:rPr lang="en-IN" sz="2200" spc="-110" dirty="0">
                <a:solidFill>
                  <a:schemeClr val="tx2">
                    <a:lumMod val="60000"/>
                    <a:lumOff val="40000"/>
                  </a:schemeClr>
                </a:solidFill>
                <a:uFill>
                  <a:solidFill>
                    <a:srgbClr val="CC0000"/>
                  </a:solidFill>
                </a:uFill>
              </a:rPr>
              <a:t>c</a:t>
            </a:r>
            <a:r>
              <a:rPr lang="en-IN" sz="2200" spc="-114" dirty="0">
                <a:solidFill>
                  <a:schemeClr val="tx2">
                    <a:lumMod val="60000"/>
                    <a:lumOff val="40000"/>
                  </a:schemeClr>
                </a:solidFill>
                <a:uFill>
                  <a:solidFill>
                    <a:srgbClr val="CC0000"/>
                  </a:solidFill>
                </a:uFill>
              </a:rPr>
              <a:t>r</a:t>
            </a:r>
            <a:r>
              <a:rPr lang="en-IN" sz="2200" spc="-110" dirty="0">
                <a:solidFill>
                  <a:schemeClr val="tx2">
                    <a:lumMod val="60000"/>
                    <a:lumOff val="40000"/>
                  </a:schemeClr>
                </a:solidFill>
                <a:uFill>
                  <a:solidFill>
                    <a:srgbClr val="CC0000"/>
                  </a:solidFill>
                </a:uFill>
              </a:rPr>
              <a:t>os</a:t>
            </a:r>
            <a:r>
              <a:rPr lang="en-IN" sz="2200" spc="-5" dirty="0">
                <a:solidFill>
                  <a:schemeClr val="tx2">
                    <a:lumMod val="60000"/>
                    <a:lumOff val="40000"/>
                  </a:schemeClr>
                </a:solidFill>
                <a:uFill>
                  <a:solidFill>
                    <a:srgbClr val="CC0000"/>
                  </a:solidFill>
                </a:uFill>
              </a:rPr>
              <a:t>s</a:t>
            </a:r>
            <a:r>
              <a:rPr lang="en-IN" sz="2200" dirty="0">
                <a:solidFill>
                  <a:schemeClr val="tx2">
                    <a:lumMod val="60000"/>
                    <a:lumOff val="40000"/>
                  </a:schemeClr>
                </a:solidFill>
                <a:uFill>
                  <a:solidFill>
                    <a:srgbClr val="CC0000"/>
                  </a:solidFill>
                </a:uFill>
              </a:rPr>
              <a:t>	</a:t>
            </a:r>
            <a:r>
              <a:rPr lang="en-IN" sz="2200" spc="-100" dirty="0">
                <a:solidFill>
                  <a:schemeClr val="tx2">
                    <a:lumMod val="60000"/>
                    <a:lumOff val="40000"/>
                  </a:schemeClr>
                </a:solidFill>
                <a:uFill>
                  <a:solidFill>
                    <a:srgbClr val="CC0000"/>
                  </a:solidFill>
                </a:uFill>
              </a:rPr>
              <a:t>V</a:t>
            </a:r>
            <a:r>
              <a:rPr lang="en-IN" sz="2200" spc="-105" dirty="0">
                <a:solidFill>
                  <a:schemeClr val="tx2">
                    <a:lumMod val="60000"/>
                    <a:lumOff val="40000"/>
                  </a:schemeClr>
                </a:solidFill>
                <a:uFill>
                  <a:solidFill>
                    <a:srgbClr val="CC0000"/>
                  </a:solidFill>
                </a:uFill>
              </a:rPr>
              <a:t>a</a:t>
            </a:r>
            <a:r>
              <a:rPr lang="en-IN" sz="2200" spc="-100" dirty="0">
                <a:solidFill>
                  <a:schemeClr val="tx2">
                    <a:lumMod val="60000"/>
                    <a:lumOff val="40000"/>
                  </a:schemeClr>
                </a:solidFill>
                <a:uFill>
                  <a:solidFill>
                    <a:srgbClr val="CC0000"/>
                  </a:solidFill>
                </a:uFill>
              </a:rPr>
              <a:t>r</a:t>
            </a:r>
            <a:r>
              <a:rPr lang="en-IN" sz="2200" spc="-95" dirty="0">
                <a:solidFill>
                  <a:schemeClr val="tx2">
                    <a:lumMod val="60000"/>
                    <a:lumOff val="40000"/>
                  </a:schemeClr>
                </a:solidFill>
                <a:uFill>
                  <a:solidFill>
                    <a:srgbClr val="CC0000"/>
                  </a:solidFill>
                </a:uFill>
              </a:rPr>
              <a:t>i</a:t>
            </a:r>
            <a:r>
              <a:rPr lang="en-IN" sz="2200" spc="-100" dirty="0">
                <a:solidFill>
                  <a:schemeClr val="tx2">
                    <a:lumMod val="60000"/>
                    <a:lumOff val="40000"/>
                  </a:schemeClr>
                </a:solidFill>
                <a:uFill>
                  <a:solidFill>
                    <a:srgbClr val="CC0000"/>
                  </a:solidFill>
                </a:uFill>
              </a:rPr>
              <a:t>o</a:t>
            </a:r>
            <a:r>
              <a:rPr lang="en-IN" sz="2200" spc="-105" dirty="0">
                <a:solidFill>
                  <a:schemeClr val="tx2">
                    <a:lumMod val="60000"/>
                    <a:lumOff val="40000"/>
                  </a:schemeClr>
                </a:solidFill>
                <a:uFill>
                  <a:solidFill>
                    <a:srgbClr val="CC0000"/>
                  </a:solidFill>
                </a:uFill>
              </a:rPr>
              <a:t>u</a:t>
            </a:r>
            <a:r>
              <a:rPr lang="en-IN" sz="2200" spc="-5" dirty="0">
                <a:solidFill>
                  <a:schemeClr val="tx2">
                    <a:lumMod val="60000"/>
                    <a:lumOff val="40000"/>
                  </a:schemeClr>
                </a:solidFill>
                <a:uFill>
                  <a:solidFill>
                    <a:srgbClr val="CC0000"/>
                  </a:solidFill>
                </a:uFill>
              </a:rPr>
              <a:t>s</a:t>
            </a:r>
            <a:r>
              <a:rPr lang="en-IN" sz="2200" spc="-195" dirty="0">
                <a:solidFill>
                  <a:schemeClr val="tx2">
                    <a:lumMod val="60000"/>
                    <a:lumOff val="40000"/>
                  </a:schemeClr>
                </a:solidFill>
                <a:uFill>
                  <a:solidFill>
                    <a:srgbClr val="CC0000"/>
                  </a:solidFill>
                </a:uFill>
              </a:rPr>
              <a:t> </a:t>
            </a:r>
            <a:r>
              <a:rPr lang="en-IN" sz="2200" spc="-75" dirty="0">
                <a:solidFill>
                  <a:schemeClr val="tx2">
                    <a:lumMod val="60000"/>
                    <a:lumOff val="40000"/>
                  </a:schemeClr>
                </a:solidFill>
                <a:uFill>
                  <a:solidFill>
                    <a:srgbClr val="CC0000"/>
                  </a:solidFill>
                </a:uFill>
              </a:rPr>
              <a:t>M</a:t>
            </a:r>
            <a:r>
              <a:rPr lang="en-IN" sz="2200" spc="-70" dirty="0">
                <a:solidFill>
                  <a:schemeClr val="tx2">
                    <a:lumMod val="60000"/>
                    <a:lumOff val="40000"/>
                  </a:schemeClr>
                </a:solidFill>
                <a:uFill>
                  <a:solidFill>
                    <a:srgbClr val="CC0000"/>
                  </a:solidFill>
                </a:uFill>
              </a:rPr>
              <a:t>a</a:t>
            </a:r>
            <a:r>
              <a:rPr lang="en-IN" sz="2200" spc="-65" dirty="0">
                <a:solidFill>
                  <a:schemeClr val="tx2">
                    <a:lumMod val="60000"/>
                    <a:lumOff val="40000"/>
                  </a:schemeClr>
                </a:solidFill>
                <a:uFill>
                  <a:solidFill>
                    <a:srgbClr val="CC0000"/>
                  </a:solidFill>
                </a:uFill>
              </a:rPr>
              <a:t>rk</a:t>
            </a:r>
            <a:r>
              <a:rPr lang="en-IN" sz="2200" spc="-60" dirty="0">
                <a:solidFill>
                  <a:schemeClr val="tx2">
                    <a:lumMod val="60000"/>
                    <a:lumOff val="40000"/>
                  </a:schemeClr>
                </a:solidFill>
                <a:uFill>
                  <a:solidFill>
                    <a:srgbClr val="CC0000"/>
                  </a:solidFill>
                </a:uFill>
              </a:rPr>
              <a:t>e</a:t>
            </a:r>
            <a:r>
              <a:rPr lang="en-IN" sz="2200" spc="-5" dirty="0">
                <a:solidFill>
                  <a:schemeClr val="tx2">
                    <a:lumMod val="60000"/>
                    <a:lumOff val="40000"/>
                  </a:schemeClr>
                </a:solidFill>
                <a:uFill>
                  <a:solidFill>
                    <a:srgbClr val="CC0000"/>
                  </a:solidFill>
                </a:uFill>
              </a:rPr>
              <a:t>t</a:t>
            </a:r>
            <a:r>
              <a:rPr lang="en-IN" sz="2200" spc="-290" dirty="0">
                <a:solidFill>
                  <a:schemeClr val="tx2">
                    <a:lumMod val="60000"/>
                    <a:lumOff val="40000"/>
                  </a:schemeClr>
                </a:solidFill>
                <a:uFill>
                  <a:solidFill>
                    <a:srgbClr val="CC0000"/>
                  </a:solidFill>
                </a:uFill>
              </a:rPr>
              <a:t> </a:t>
            </a:r>
            <a:r>
              <a:rPr lang="en-IN" sz="2200" spc="-80" dirty="0">
                <a:solidFill>
                  <a:schemeClr val="tx2">
                    <a:lumMod val="60000"/>
                    <a:lumOff val="40000"/>
                  </a:schemeClr>
                </a:solidFill>
                <a:uFill>
                  <a:solidFill>
                    <a:srgbClr val="CC0000"/>
                  </a:solidFill>
                </a:uFill>
              </a:rPr>
              <a:t>S</a:t>
            </a:r>
            <a:r>
              <a:rPr lang="en-IN" sz="2200" spc="-75" dirty="0">
                <a:solidFill>
                  <a:schemeClr val="tx2">
                    <a:lumMod val="60000"/>
                    <a:lumOff val="40000"/>
                  </a:schemeClr>
                </a:solidFill>
                <a:uFill>
                  <a:solidFill>
                    <a:srgbClr val="CC0000"/>
                  </a:solidFill>
                </a:uFill>
              </a:rPr>
              <a:t>e</a:t>
            </a:r>
            <a:r>
              <a:rPr lang="en-IN" sz="2200" spc="-80" dirty="0">
                <a:solidFill>
                  <a:schemeClr val="tx2">
                    <a:lumMod val="60000"/>
                    <a:lumOff val="40000"/>
                  </a:schemeClr>
                </a:solidFill>
                <a:uFill>
                  <a:solidFill>
                    <a:srgbClr val="CC0000"/>
                  </a:solidFill>
                </a:uFill>
              </a:rPr>
              <a:t>g</a:t>
            </a:r>
            <a:r>
              <a:rPr lang="en-IN" sz="2200" spc="-75" dirty="0">
                <a:solidFill>
                  <a:schemeClr val="tx2">
                    <a:lumMod val="60000"/>
                    <a:lumOff val="40000"/>
                  </a:schemeClr>
                </a:solidFill>
                <a:uFill>
                  <a:solidFill>
                    <a:srgbClr val="CC0000"/>
                  </a:solidFill>
                </a:uFill>
              </a:rPr>
              <a:t>me</a:t>
            </a:r>
            <a:r>
              <a:rPr lang="en-IN" sz="2200" spc="-85" dirty="0">
                <a:solidFill>
                  <a:schemeClr val="tx2">
                    <a:lumMod val="60000"/>
                    <a:lumOff val="40000"/>
                  </a:schemeClr>
                </a:solidFill>
                <a:uFill>
                  <a:solidFill>
                    <a:srgbClr val="CC0000"/>
                  </a:solidFill>
                </a:uFill>
              </a:rPr>
              <a:t>nt</a:t>
            </a:r>
            <a:r>
              <a:rPr lang="en-IN" sz="2200" spc="-5" dirty="0">
                <a:solidFill>
                  <a:schemeClr val="tx2">
                    <a:lumMod val="60000"/>
                    <a:lumOff val="40000"/>
                  </a:schemeClr>
                </a:solidFill>
                <a:uFill>
                  <a:solidFill>
                    <a:srgbClr val="CC0000"/>
                  </a:solidFill>
                </a:uFill>
              </a:rPr>
              <a:t>s</a:t>
            </a:r>
            <a:endParaRPr sz="2200" dirty="0">
              <a:solidFill>
                <a:schemeClr val="tx2">
                  <a:lumMod val="60000"/>
                  <a:lumOff val="40000"/>
                </a:schemeClr>
              </a:solidFill>
            </a:endParaRPr>
          </a:p>
        </p:txBody>
      </p:sp>
      <p:sp>
        <p:nvSpPr>
          <p:cNvPr id="3" name="object 3"/>
          <p:cNvSpPr txBox="1"/>
          <p:nvPr/>
        </p:nvSpPr>
        <p:spPr>
          <a:xfrm>
            <a:off x="-30480" y="971551"/>
            <a:ext cx="4671695" cy="3336811"/>
          </a:xfrm>
          <a:prstGeom prst="rect">
            <a:avLst/>
          </a:prstGeom>
        </p:spPr>
        <p:txBody>
          <a:bodyPr vert="horz" wrap="square" lIns="0" tIns="12700" rIns="0" bIns="0" rtlCol="0">
            <a:spAutoFit/>
          </a:bodyPr>
          <a:lstStyle/>
          <a:p>
            <a:pPr marL="756285" marR="18415" lvl="1" indent="-287020" algn="just">
              <a:spcBef>
                <a:spcPts val="100"/>
              </a:spcBef>
              <a:buClr>
                <a:srgbClr val="000000"/>
              </a:buClr>
              <a:buFont typeface="Arial MT"/>
              <a:buChar char="•"/>
              <a:tabLst>
                <a:tab pos="299085" algn="l"/>
                <a:tab pos="299720" algn="l"/>
              </a:tabLst>
            </a:pPr>
            <a:r>
              <a:rPr spc="30" dirty="0">
                <a:solidFill>
                  <a:srgbClr val="004952"/>
                </a:solidFill>
                <a:latin typeface="Times New Roman" panose="02020603050405020304" pitchFamily="18" charset="0"/>
                <a:cs typeface="Times New Roman" panose="02020603050405020304" pitchFamily="18" charset="0"/>
              </a:rPr>
              <a:t>On</a:t>
            </a:r>
            <a:r>
              <a:rPr spc="40" dirty="0">
                <a:solidFill>
                  <a:srgbClr val="004952"/>
                </a:solidFill>
                <a:latin typeface="Times New Roman" panose="02020603050405020304" pitchFamily="18" charset="0"/>
                <a:cs typeface="Times New Roman" panose="02020603050405020304" pitchFamily="18" charset="0"/>
              </a:rPr>
              <a:t>li</a:t>
            </a:r>
            <a:r>
              <a:rPr spc="30" dirty="0">
                <a:solidFill>
                  <a:srgbClr val="004952"/>
                </a:solidFill>
                <a:latin typeface="Times New Roman" panose="02020603050405020304" pitchFamily="18" charset="0"/>
                <a:cs typeface="Times New Roman" panose="02020603050405020304" pitchFamily="18" charset="0"/>
              </a:rPr>
              <a:t>n</a:t>
            </a:r>
            <a:r>
              <a:rPr dirty="0">
                <a:solidFill>
                  <a:srgbClr val="004952"/>
                </a:solidFill>
                <a:latin typeface="Times New Roman" panose="02020603050405020304" pitchFamily="18" charset="0"/>
                <a:cs typeface="Times New Roman" panose="02020603050405020304" pitchFamily="18" charset="0"/>
              </a:rPr>
              <a:t>e</a:t>
            </a:r>
            <a:r>
              <a:rPr spc="100" dirty="0">
                <a:solidFill>
                  <a:srgbClr val="004952"/>
                </a:solidFill>
                <a:latin typeface="Times New Roman" panose="02020603050405020304" pitchFamily="18" charset="0"/>
                <a:cs typeface="Times New Roman" panose="02020603050405020304" pitchFamily="18" charset="0"/>
              </a:rPr>
              <a:t> </a:t>
            </a:r>
            <a:r>
              <a:rPr spc="-225" dirty="0">
                <a:solidFill>
                  <a:srgbClr val="004952"/>
                </a:solidFill>
                <a:latin typeface="Times New Roman" panose="02020603050405020304" pitchFamily="18" charset="0"/>
                <a:cs typeface="Times New Roman" panose="02020603050405020304" pitchFamily="18" charset="0"/>
              </a:rPr>
              <a:t>T</a:t>
            </a:r>
            <a:r>
              <a:rPr spc="-75" dirty="0">
                <a:solidFill>
                  <a:srgbClr val="004952"/>
                </a:solidFill>
                <a:latin typeface="Times New Roman" panose="02020603050405020304" pitchFamily="18" charset="0"/>
                <a:cs typeface="Times New Roman" panose="02020603050405020304" pitchFamily="18" charset="0"/>
              </a:rPr>
              <a:t>r</a:t>
            </a:r>
            <a:r>
              <a:rPr spc="-50" dirty="0">
                <a:solidFill>
                  <a:srgbClr val="004952"/>
                </a:solidFill>
                <a:latin typeface="Times New Roman" panose="02020603050405020304" pitchFamily="18" charset="0"/>
                <a:cs typeface="Times New Roman" panose="02020603050405020304" pitchFamily="18" charset="0"/>
              </a:rPr>
              <a:t>a</a:t>
            </a:r>
            <a:r>
              <a:rPr spc="-45" dirty="0">
                <a:solidFill>
                  <a:srgbClr val="004952"/>
                </a:solidFill>
                <a:latin typeface="Times New Roman" panose="02020603050405020304" pitchFamily="18" charset="0"/>
                <a:cs typeface="Times New Roman" panose="02020603050405020304" pitchFamily="18" charset="0"/>
              </a:rPr>
              <a:t>ve</a:t>
            </a:r>
            <a:r>
              <a:rPr dirty="0">
                <a:solidFill>
                  <a:srgbClr val="004952"/>
                </a:solidFill>
                <a:latin typeface="Times New Roman" panose="02020603050405020304" pitchFamily="18" charset="0"/>
                <a:cs typeface="Times New Roman" panose="02020603050405020304" pitchFamily="18" charset="0"/>
              </a:rPr>
              <a:t>l</a:t>
            </a:r>
            <a:r>
              <a:rPr spc="-9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ge</a:t>
            </a:r>
            <a:r>
              <a:rPr spc="30" dirty="0">
                <a:solidFill>
                  <a:srgbClr val="004952"/>
                </a:solidFill>
                <a:latin typeface="Times New Roman" panose="02020603050405020304" pitchFamily="18" charset="0"/>
                <a:cs typeface="Times New Roman" panose="02020603050405020304" pitchFamily="18" charset="0"/>
              </a:rPr>
              <a:t>nc</a:t>
            </a:r>
            <a:r>
              <a:rPr dirty="0">
                <a:solidFill>
                  <a:srgbClr val="004952"/>
                </a:solidFill>
                <a:latin typeface="Times New Roman" panose="02020603050405020304" pitchFamily="18" charset="0"/>
                <a:cs typeface="Times New Roman" panose="02020603050405020304" pitchFamily="18" charset="0"/>
              </a:rPr>
              <a:t>y</a:t>
            </a:r>
            <a:r>
              <a:rPr spc="50"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s</a:t>
            </a:r>
            <a:r>
              <a:rPr spc="40" dirty="0">
                <a:solidFill>
                  <a:srgbClr val="004952"/>
                </a:solidFill>
                <a:latin typeface="Times New Roman" panose="02020603050405020304" pitchFamily="18" charset="0"/>
                <a:cs typeface="Times New Roman" panose="02020603050405020304" pitchFamily="18" charset="0"/>
              </a:rPr>
              <a:t>eg</a:t>
            </a:r>
            <a:r>
              <a:rPr spc="45" dirty="0">
                <a:solidFill>
                  <a:srgbClr val="004952"/>
                </a:solidFill>
                <a:latin typeface="Times New Roman" panose="02020603050405020304" pitchFamily="18" charset="0"/>
                <a:cs typeface="Times New Roman" panose="02020603050405020304" pitchFamily="18" charset="0"/>
              </a:rPr>
              <a:t>m</a:t>
            </a:r>
            <a:r>
              <a:rPr spc="40" dirty="0">
                <a:solidFill>
                  <a:srgbClr val="004952"/>
                </a:solidFill>
                <a:latin typeface="Times New Roman" panose="02020603050405020304" pitchFamily="18" charset="0"/>
                <a:cs typeface="Times New Roman" panose="02020603050405020304" pitchFamily="18" charset="0"/>
              </a:rPr>
              <a:t>e</a:t>
            </a:r>
            <a:r>
              <a:rPr spc="45" dirty="0">
                <a:solidFill>
                  <a:srgbClr val="004952"/>
                </a:solidFill>
                <a:latin typeface="Times New Roman" panose="02020603050405020304" pitchFamily="18" charset="0"/>
                <a:cs typeface="Times New Roman" panose="02020603050405020304" pitchFamily="18" charset="0"/>
              </a:rPr>
              <a:t>n</a:t>
            </a:r>
            <a:r>
              <a:rPr dirty="0">
                <a:solidFill>
                  <a:srgbClr val="004952"/>
                </a:solidFill>
                <a:latin typeface="Times New Roman" panose="02020603050405020304" pitchFamily="18" charset="0"/>
                <a:cs typeface="Times New Roman" panose="02020603050405020304" pitchFamily="18" charset="0"/>
              </a:rPr>
              <a:t>t</a:t>
            </a:r>
            <a:r>
              <a:rPr spc="15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g</a:t>
            </a:r>
            <a:r>
              <a:rPr spc="-5" dirty="0">
                <a:solidFill>
                  <a:srgbClr val="004952"/>
                </a:solidFill>
                <a:latin typeface="Times New Roman" panose="02020603050405020304" pitchFamily="18" charset="0"/>
                <a:cs typeface="Times New Roman" panose="02020603050405020304" pitchFamily="18" charset="0"/>
              </a:rPr>
              <a:t>i</a:t>
            </a:r>
            <a:r>
              <a:rPr spc="-25" dirty="0">
                <a:solidFill>
                  <a:srgbClr val="004952"/>
                </a:solidFill>
                <a:latin typeface="Times New Roman" panose="02020603050405020304" pitchFamily="18" charset="0"/>
                <a:cs typeface="Times New Roman" panose="02020603050405020304" pitchFamily="18" charset="0"/>
              </a:rPr>
              <a:t>v</a:t>
            </a:r>
            <a:r>
              <a:rPr spc="-15" dirty="0">
                <a:solidFill>
                  <a:srgbClr val="004952"/>
                </a:solidFill>
                <a:latin typeface="Times New Roman" panose="02020603050405020304" pitchFamily="18" charset="0"/>
                <a:cs typeface="Times New Roman" panose="02020603050405020304" pitchFamily="18" charset="0"/>
              </a:rPr>
              <a:t>e</a:t>
            </a:r>
            <a:r>
              <a:rPr dirty="0">
                <a:solidFill>
                  <a:srgbClr val="004952"/>
                </a:solidFill>
                <a:latin typeface="Times New Roman" panose="02020603050405020304" pitchFamily="18" charset="0"/>
                <a:cs typeface="Times New Roman" panose="02020603050405020304" pitchFamily="18" charset="0"/>
              </a:rPr>
              <a:t>s  </a:t>
            </a:r>
            <a:r>
              <a:rPr spc="30" dirty="0">
                <a:solidFill>
                  <a:srgbClr val="004952"/>
                </a:solidFill>
                <a:latin typeface="Times New Roman" panose="02020603050405020304" pitchFamily="18" charset="0"/>
                <a:cs typeface="Times New Roman" panose="02020603050405020304" pitchFamily="18" charset="0"/>
              </a:rPr>
              <a:t>th</a:t>
            </a:r>
            <a:r>
              <a:rPr dirty="0">
                <a:solidFill>
                  <a:srgbClr val="004952"/>
                </a:solidFill>
                <a:latin typeface="Times New Roman" panose="02020603050405020304" pitchFamily="18" charset="0"/>
                <a:cs typeface="Times New Roman" panose="02020603050405020304" pitchFamily="18" charset="0"/>
              </a:rPr>
              <a:t>e</a:t>
            </a:r>
            <a:r>
              <a:rPr spc="-120" dirty="0">
                <a:solidFill>
                  <a:srgbClr val="004952"/>
                </a:solidFill>
                <a:latin typeface="Times New Roman" panose="02020603050405020304" pitchFamily="18" charset="0"/>
                <a:cs typeface="Times New Roman" panose="02020603050405020304" pitchFamily="18" charset="0"/>
              </a:rPr>
              <a:t> </a:t>
            </a:r>
            <a:r>
              <a:rPr spc="55" dirty="0">
                <a:solidFill>
                  <a:srgbClr val="004952"/>
                </a:solidFill>
                <a:latin typeface="Times New Roman" panose="02020603050405020304" pitchFamily="18" charset="0"/>
                <a:cs typeface="Times New Roman" panose="02020603050405020304" pitchFamily="18" charset="0"/>
              </a:rPr>
              <a:t>h</a:t>
            </a:r>
            <a:r>
              <a:rPr spc="65" dirty="0">
                <a:solidFill>
                  <a:srgbClr val="004952"/>
                </a:solidFill>
                <a:latin typeface="Times New Roman" panose="02020603050405020304" pitchFamily="18" charset="0"/>
                <a:cs typeface="Times New Roman" panose="02020603050405020304" pitchFamily="18" charset="0"/>
              </a:rPr>
              <a:t>i</a:t>
            </a:r>
            <a:r>
              <a:rPr spc="50" dirty="0">
                <a:solidFill>
                  <a:srgbClr val="004952"/>
                </a:solidFill>
                <a:latin typeface="Times New Roman" panose="02020603050405020304" pitchFamily="18" charset="0"/>
                <a:cs typeface="Times New Roman" panose="02020603050405020304" pitchFamily="18" charset="0"/>
              </a:rPr>
              <a:t>g</a:t>
            </a:r>
            <a:r>
              <a:rPr dirty="0">
                <a:solidFill>
                  <a:srgbClr val="004952"/>
                </a:solidFill>
                <a:latin typeface="Times New Roman" panose="02020603050405020304" pitchFamily="18" charset="0"/>
                <a:cs typeface="Times New Roman" panose="02020603050405020304" pitchFamily="18" charset="0"/>
              </a:rPr>
              <a:t>h</a:t>
            </a:r>
            <a:r>
              <a:rPr spc="-90"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a</a:t>
            </a:r>
            <a:r>
              <a:rPr spc="55" dirty="0">
                <a:solidFill>
                  <a:srgbClr val="004952"/>
                </a:solidFill>
                <a:latin typeface="Times New Roman" panose="02020603050405020304" pitchFamily="18" charset="0"/>
                <a:cs typeface="Times New Roman" panose="02020603050405020304" pitchFamily="18" charset="0"/>
              </a:rPr>
              <a:t>moun</a:t>
            </a:r>
            <a:r>
              <a:rPr dirty="0">
                <a:solidFill>
                  <a:srgbClr val="004952"/>
                </a:solidFill>
                <a:latin typeface="Times New Roman" panose="02020603050405020304" pitchFamily="18" charset="0"/>
                <a:cs typeface="Times New Roman" panose="02020603050405020304" pitchFamily="18" charset="0"/>
              </a:rPr>
              <a:t>t</a:t>
            </a:r>
            <a:r>
              <a:rPr spc="-1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f</a:t>
            </a:r>
            <a:r>
              <a:rPr spc="-15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l</a:t>
            </a:r>
            <a:r>
              <a:rPr spc="-5" dirty="0">
                <a:solidFill>
                  <a:srgbClr val="004952"/>
                </a:solidFill>
                <a:latin typeface="Times New Roman" panose="02020603050405020304" pitchFamily="18" charset="0"/>
                <a:cs typeface="Times New Roman" panose="02020603050405020304" pitchFamily="18" charset="0"/>
              </a:rPr>
              <a:t>e</a:t>
            </a:r>
            <a:r>
              <a:rPr dirty="0">
                <a:solidFill>
                  <a:srgbClr val="004952"/>
                </a:solidFill>
                <a:latin typeface="Times New Roman" panose="02020603050405020304" pitchFamily="18" charset="0"/>
                <a:cs typeface="Times New Roman" panose="02020603050405020304" pitchFamily="18" charset="0"/>
              </a:rPr>
              <a:t>a</a:t>
            </a:r>
            <a:r>
              <a:rPr spc="-15" dirty="0">
                <a:solidFill>
                  <a:srgbClr val="004952"/>
                </a:solidFill>
                <a:latin typeface="Times New Roman" panose="02020603050405020304" pitchFamily="18" charset="0"/>
                <a:cs typeface="Times New Roman" panose="02020603050405020304" pitchFamily="18" charset="0"/>
              </a:rPr>
              <a:t>d</a:t>
            </a:r>
            <a:r>
              <a:rPr dirty="0">
                <a:solidFill>
                  <a:srgbClr val="004952"/>
                </a:solidFill>
                <a:latin typeface="Times New Roman" panose="02020603050405020304" pitchFamily="18" charset="0"/>
                <a:cs typeface="Times New Roman" panose="02020603050405020304" pitchFamily="18" charset="0"/>
              </a:rPr>
              <a:t>s</a:t>
            </a:r>
            <a:r>
              <a:rPr spc="-16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f</a:t>
            </a:r>
            <a:r>
              <a:rPr spc="-1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r</a:t>
            </a:r>
            <a:r>
              <a:rPr spc="-19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th</a:t>
            </a:r>
            <a:r>
              <a:rPr dirty="0">
                <a:solidFill>
                  <a:srgbClr val="004952"/>
                </a:solidFill>
                <a:latin typeface="Times New Roman" panose="02020603050405020304" pitchFamily="18" charset="0"/>
                <a:cs typeface="Times New Roman" panose="02020603050405020304" pitchFamily="18" charset="0"/>
              </a:rPr>
              <a:t>e</a:t>
            </a:r>
            <a:r>
              <a:rPr spc="-13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h</a:t>
            </a:r>
            <a:r>
              <a:rPr spc="15" dirty="0">
                <a:solidFill>
                  <a:srgbClr val="004952"/>
                </a:solidFill>
                <a:latin typeface="Times New Roman" panose="02020603050405020304" pitchFamily="18" charset="0"/>
                <a:cs typeface="Times New Roman" panose="02020603050405020304" pitchFamily="18" charset="0"/>
              </a:rPr>
              <a:t>ote</a:t>
            </a:r>
            <a:r>
              <a:rPr dirty="0">
                <a:solidFill>
                  <a:srgbClr val="004952"/>
                </a:solidFill>
                <a:latin typeface="Times New Roman" panose="02020603050405020304" pitchFamily="18" charset="0"/>
                <a:cs typeface="Times New Roman" panose="02020603050405020304" pitchFamily="18" charset="0"/>
              </a:rPr>
              <a:t>l  </a:t>
            </a:r>
            <a:r>
              <a:rPr spc="35" dirty="0">
                <a:solidFill>
                  <a:srgbClr val="004952"/>
                </a:solidFill>
                <a:latin typeface="Times New Roman" panose="02020603050405020304" pitchFamily="18" charset="0"/>
                <a:cs typeface="Times New Roman" panose="02020603050405020304" pitchFamily="18" charset="0"/>
              </a:rPr>
              <a:t>booking</a:t>
            </a:r>
            <a:r>
              <a:rPr spc="11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than</a:t>
            </a:r>
            <a:r>
              <a:rPr spc="10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that</a:t>
            </a:r>
            <a:r>
              <a:rPr spc="4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any</a:t>
            </a:r>
            <a:r>
              <a:rPr spc="-2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other </a:t>
            </a:r>
            <a:r>
              <a:rPr spc="2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sources </a:t>
            </a:r>
            <a:r>
              <a:rPr dirty="0">
                <a:solidFill>
                  <a:srgbClr val="004952"/>
                </a:solidFill>
                <a:latin typeface="Times New Roman" panose="02020603050405020304" pitchFamily="18" charset="0"/>
                <a:cs typeface="Times New Roman" panose="02020603050405020304" pitchFamily="18" charset="0"/>
              </a:rPr>
              <a:t>of</a:t>
            </a:r>
            <a:r>
              <a:rPr spc="1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Market</a:t>
            </a:r>
            <a:r>
              <a:rPr lang="en-IN" spc="1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segments.</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756285" marR="5080" lvl="1" indent="-287020" algn="just">
              <a:buClr>
                <a:srgbClr val="000000"/>
              </a:buClr>
              <a:buFont typeface="Arial MT"/>
              <a:buChar char="•"/>
              <a:tabLst>
                <a:tab pos="299085" algn="l"/>
                <a:tab pos="299720" algn="l"/>
              </a:tabLst>
            </a:pPr>
            <a:r>
              <a:rPr spc="15" dirty="0">
                <a:solidFill>
                  <a:srgbClr val="004952"/>
                </a:solidFill>
                <a:latin typeface="Times New Roman" panose="02020603050405020304" pitchFamily="18" charset="0"/>
                <a:cs typeface="Times New Roman" panose="02020603050405020304" pitchFamily="18" charset="0"/>
              </a:rPr>
              <a:t>W</a:t>
            </a:r>
            <a:r>
              <a:rPr dirty="0">
                <a:solidFill>
                  <a:srgbClr val="004952"/>
                </a:solidFill>
                <a:latin typeface="Times New Roman" panose="02020603050405020304" pitchFamily="18" charset="0"/>
                <a:cs typeface="Times New Roman" panose="02020603050405020304" pitchFamily="18" charset="0"/>
              </a:rPr>
              <a:t>e</a:t>
            </a:r>
            <a:r>
              <a:rPr spc="-4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ca</a:t>
            </a:r>
            <a:r>
              <a:rPr dirty="0">
                <a:solidFill>
                  <a:srgbClr val="004952"/>
                </a:solidFill>
                <a:latin typeface="Times New Roman" panose="02020603050405020304" pitchFamily="18" charset="0"/>
                <a:cs typeface="Times New Roman" panose="02020603050405020304" pitchFamily="18" charset="0"/>
              </a:rPr>
              <a:t>n</a:t>
            </a:r>
            <a:r>
              <a:rPr spc="-13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r</a:t>
            </a:r>
            <a:r>
              <a:rPr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p</a:t>
            </a:r>
            <a:r>
              <a:rPr spc="10"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r</a:t>
            </a:r>
            <a:r>
              <a:rPr dirty="0">
                <a:solidFill>
                  <a:srgbClr val="004952"/>
                </a:solidFill>
                <a:latin typeface="Times New Roman" panose="02020603050405020304" pitchFamily="18" charset="0"/>
                <a:cs typeface="Times New Roman" panose="02020603050405020304" pitchFamily="18" charset="0"/>
              </a:rPr>
              <a:t>t</a:t>
            </a:r>
            <a:r>
              <a:rPr spc="-15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a:t>
            </a:r>
            <a:r>
              <a:rPr spc="20" dirty="0">
                <a:solidFill>
                  <a:srgbClr val="004952"/>
                </a:solidFill>
                <a:latin typeface="Times New Roman" panose="02020603050405020304" pitchFamily="18" charset="0"/>
                <a:cs typeface="Times New Roman" panose="02020603050405020304" pitchFamily="18" charset="0"/>
              </a:rPr>
              <a:t>ha</a:t>
            </a:r>
            <a:r>
              <a:rPr dirty="0">
                <a:solidFill>
                  <a:srgbClr val="004952"/>
                </a:solidFill>
                <a:latin typeface="Times New Roman" panose="02020603050405020304" pitchFamily="18" charset="0"/>
                <a:cs typeface="Times New Roman" panose="02020603050405020304" pitchFamily="18" charset="0"/>
              </a:rPr>
              <a:t>t</a:t>
            </a:r>
            <a:r>
              <a:rPr spc="-155" dirty="0">
                <a:solidFill>
                  <a:srgbClr val="004952"/>
                </a:solidFill>
                <a:latin typeface="Times New Roman" panose="02020603050405020304" pitchFamily="18" charset="0"/>
                <a:cs typeface="Times New Roman" panose="02020603050405020304" pitchFamily="18" charset="0"/>
              </a:rPr>
              <a:t> </a:t>
            </a:r>
            <a:r>
              <a:rPr spc="60" dirty="0">
                <a:solidFill>
                  <a:srgbClr val="004952"/>
                </a:solidFill>
                <a:latin typeface="Times New Roman" panose="02020603050405020304" pitchFamily="18" charset="0"/>
                <a:cs typeface="Times New Roman" panose="02020603050405020304" pitchFamily="18" charset="0"/>
              </a:rPr>
              <a:t>w</a:t>
            </a:r>
            <a:r>
              <a:rPr dirty="0">
                <a:solidFill>
                  <a:srgbClr val="004952"/>
                </a:solidFill>
                <a:latin typeface="Times New Roman" panose="02020603050405020304" pitchFamily="18" charset="0"/>
                <a:cs typeface="Times New Roman" panose="02020603050405020304" pitchFamily="18" charset="0"/>
              </a:rPr>
              <a:t>e</a:t>
            </a:r>
            <a:r>
              <a:rPr spc="-100"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n</a:t>
            </a:r>
            <a:r>
              <a:rPr spc="40" dirty="0">
                <a:solidFill>
                  <a:srgbClr val="004952"/>
                </a:solidFill>
                <a:latin typeface="Times New Roman" panose="02020603050405020304" pitchFamily="18" charset="0"/>
                <a:cs typeface="Times New Roman" panose="02020603050405020304" pitchFamily="18" charset="0"/>
              </a:rPr>
              <a:t>ee</a:t>
            </a:r>
            <a:r>
              <a:rPr dirty="0">
                <a:solidFill>
                  <a:srgbClr val="004952"/>
                </a:solidFill>
                <a:latin typeface="Times New Roman" panose="02020603050405020304" pitchFamily="18" charset="0"/>
                <a:cs typeface="Times New Roman" panose="02020603050405020304" pitchFamily="18" charset="0"/>
              </a:rPr>
              <a:t>d</a:t>
            </a:r>
            <a:r>
              <a:rPr spc="-9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t</a:t>
            </a:r>
            <a:r>
              <a:rPr dirty="0">
                <a:solidFill>
                  <a:srgbClr val="004952"/>
                </a:solidFill>
                <a:latin typeface="Times New Roman" panose="02020603050405020304" pitchFamily="18" charset="0"/>
                <a:cs typeface="Times New Roman" panose="02020603050405020304" pitchFamily="18" charset="0"/>
              </a:rPr>
              <a:t>o</a:t>
            </a:r>
            <a:r>
              <a:rPr spc="-1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targe</a:t>
            </a:r>
            <a:r>
              <a:rPr dirty="0">
                <a:solidFill>
                  <a:srgbClr val="004952"/>
                </a:solidFill>
                <a:latin typeface="Times New Roman" panose="02020603050405020304" pitchFamily="18" charset="0"/>
                <a:cs typeface="Times New Roman" panose="02020603050405020304" pitchFamily="18" charset="0"/>
              </a:rPr>
              <a:t>t  </a:t>
            </a:r>
            <a:r>
              <a:rPr spc="10" dirty="0">
                <a:solidFill>
                  <a:srgbClr val="004952"/>
                </a:solidFill>
                <a:latin typeface="Times New Roman" panose="02020603050405020304" pitchFamily="18" charset="0"/>
                <a:cs typeface="Times New Roman" panose="02020603050405020304" pitchFamily="18" charset="0"/>
              </a:rPr>
              <a:t>our</a:t>
            </a:r>
            <a:r>
              <a:rPr spc="25" dirty="0">
                <a:solidFill>
                  <a:srgbClr val="004952"/>
                </a:solidFill>
                <a:latin typeface="Times New Roman" panose="02020603050405020304" pitchFamily="18" charset="0"/>
                <a:cs typeface="Times New Roman" panose="02020603050405020304" pitchFamily="18" charset="0"/>
              </a:rPr>
              <a:t> marketing</a:t>
            </a:r>
            <a:r>
              <a:rPr spc="5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area</a:t>
            </a:r>
            <a:r>
              <a:rPr spc="-4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on</a:t>
            </a:r>
            <a:r>
              <a:rPr spc="10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online </a:t>
            </a:r>
            <a:r>
              <a:rPr spc="-65" dirty="0">
                <a:solidFill>
                  <a:srgbClr val="004952"/>
                </a:solidFill>
                <a:latin typeface="Times New Roman" panose="02020603050405020304" pitchFamily="18" charset="0"/>
                <a:cs typeface="Times New Roman" panose="02020603050405020304" pitchFamily="18" charset="0"/>
              </a:rPr>
              <a:t>TA </a:t>
            </a:r>
            <a:r>
              <a:rPr spc="-6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w</a:t>
            </a:r>
            <a:r>
              <a:rPr spc="5" dirty="0">
                <a:solidFill>
                  <a:srgbClr val="004952"/>
                </a:solidFill>
                <a:latin typeface="Times New Roman" panose="02020603050405020304" pitchFamily="18" charset="0"/>
                <a:cs typeface="Times New Roman" panose="02020603050405020304" pitchFamily="18" charset="0"/>
              </a:rPr>
              <a:t>ebs</a:t>
            </a:r>
            <a:r>
              <a:rPr spc="2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te</a:t>
            </a:r>
            <a:r>
              <a:rPr dirty="0">
                <a:solidFill>
                  <a:srgbClr val="004952"/>
                </a:solidFill>
                <a:latin typeface="Times New Roman" panose="02020603050405020304" pitchFamily="18" charset="0"/>
                <a:cs typeface="Times New Roman" panose="02020603050405020304" pitchFamily="18" charset="0"/>
              </a:rPr>
              <a:t>s</a:t>
            </a:r>
            <a:r>
              <a:rPr spc="-11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r</a:t>
            </a:r>
            <a:r>
              <a:rPr spc="-18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pp</a:t>
            </a:r>
            <a:r>
              <a:rPr dirty="0">
                <a:solidFill>
                  <a:srgbClr val="004952"/>
                </a:solidFill>
                <a:latin typeface="Times New Roman" panose="02020603050405020304" pitchFamily="18" charset="0"/>
                <a:cs typeface="Times New Roman" panose="02020603050405020304" pitchFamily="18" charset="0"/>
              </a:rPr>
              <a:t>s</a:t>
            </a:r>
            <a:r>
              <a:rPr spc="-140"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an</a:t>
            </a:r>
            <a:r>
              <a:rPr dirty="0">
                <a:solidFill>
                  <a:srgbClr val="004952"/>
                </a:solidFill>
                <a:latin typeface="Times New Roman" panose="02020603050405020304" pitchFamily="18" charset="0"/>
                <a:cs typeface="Times New Roman" panose="02020603050405020304" pitchFamily="18" charset="0"/>
              </a:rPr>
              <a:t>d</a:t>
            </a:r>
            <a:r>
              <a:rPr spc="-12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f</a:t>
            </a:r>
            <a:r>
              <a:rPr spc="20" dirty="0">
                <a:solidFill>
                  <a:srgbClr val="004952"/>
                </a:solidFill>
                <a:latin typeface="Times New Roman" panose="02020603050405020304" pitchFamily="18" charset="0"/>
                <a:cs typeface="Times New Roman" panose="02020603050405020304" pitchFamily="18" charset="0"/>
              </a:rPr>
              <a:t>o</a:t>
            </a:r>
            <a:r>
              <a:rPr spc="15" dirty="0">
                <a:solidFill>
                  <a:srgbClr val="004952"/>
                </a:solidFill>
                <a:latin typeface="Times New Roman" panose="02020603050405020304" pitchFamily="18" charset="0"/>
                <a:cs typeface="Times New Roman" panose="02020603050405020304" pitchFamily="18" charset="0"/>
              </a:rPr>
              <a:t>c</a:t>
            </a:r>
            <a:r>
              <a:rPr spc="20" dirty="0">
                <a:solidFill>
                  <a:srgbClr val="004952"/>
                </a:solidFill>
                <a:latin typeface="Times New Roman" panose="02020603050405020304" pitchFamily="18" charset="0"/>
                <a:cs typeface="Times New Roman" panose="02020603050405020304" pitchFamily="18" charset="0"/>
              </a:rPr>
              <a:t>u</a:t>
            </a:r>
            <a:r>
              <a:rPr dirty="0">
                <a:solidFill>
                  <a:srgbClr val="004952"/>
                </a:solidFill>
                <a:latin typeface="Times New Roman" panose="02020603050405020304" pitchFamily="18" charset="0"/>
                <a:cs typeface="Times New Roman" panose="02020603050405020304" pitchFamily="18" charset="0"/>
              </a:rPr>
              <a:t>s</a:t>
            </a:r>
            <a:r>
              <a:rPr spc="-17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ma</a:t>
            </a:r>
            <a:r>
              <a:rPr spc="-10" dirty="0">
                <a:solidFill>
                  <a:srgbClr val="004952"/>
                </a:solidFill>
                <a:latin typeface="Times New Roman" panose="02020603050405020304" pitchFamily="18" charset="0"/>
                <a:cs typeface="Times New Roman" panose="02020603050405020304" pitchFamily="18" charset="0"/>
              </a:rPr>
              <a:t>j</a:t>
            </a:r>
            <a:r>
              <a:rPr spc="-15" dirty="0">
                <a:solidFill>
                  <a:srgbClr val="004952"/>
                </a:solidFill>
                <a:latin typeface="Times New Roman" panose="02020603050405020304" pitchFamily="18" charset="0"/>
                <a:cs typeface="Times New Roman" panose="02020603050405020304" pitchFamily="18" charset="0"/>
              </a:rPr>
              <a:t>or</a:t>
            </a:r>
            <a:r>
              <a:rPr spc="-5" dirty="0">
                <a:solidFill>
                  <a:srgbClr val="004952"/>
                </a:solidFill>
                <a:latin typeface="Times New Roman" panose="02020603050405020304" pitchFamily="18" charset="0"/>
                <a:cs typeface="Times New Roman" panose="02020603050405020304" pitchFamily="18" charset="0"/>
              </a:rPr>
              <a:t>l</a:t>
            </a:r>
            <a:r>
              <a:rPr dirty="0">
                <a:solidFill>
                  <a:srgbClr val="004952"/>
                </a:solidFill>
                <a:latin typeface="Times New Roman" panose="02020603050405020304" pitchFamily="18" charset="0"/>
                <a:cs typeface="Times New Roman" panose="02020603050405020304" pitchFamily="18" charset="0"/>
              </a:rPr>
              <a:t>y</a:t>
            </a:r>
            <a:r>
              <a:rPr spc="-220" dirty="0">
                <a:solidFill>
                  <a:srgbClr val="004952"/>
                </a:solidFill>
                <a:latin typeface="Times New Roman" panose="02020603050405020304" pitchFamily="18" charset="0"/>
                <a:cs typeface="Times New Roman" panose="02020603050405020304" pitchFamily="18" charset="0"/>
              </a:rPr>
              <a:t> </a:t>
            </a:r>
            <a:r>
              <a:rPr spc="5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n  </a:t>
            </a:r>
            <a:r>
              <a:rPr spc="30" dirty="0">
                <a:solidFill>
                  <a:srgbClr val="004952"/>
                </a:solidFill>
                <a:latin typeface="Times New Roman" panose="02020603050405020304" pitchFamily="18" charset="0"/>
                <a:cs typeface="Times New Roman" panose="02020603050405020304" pitchFamily="18" charset="0"/>
              </a:rPr>
              <a:t>on</a:t>
            </a:r>
            <a:r>
              <a:rPr spc="40" dirty="0">
                <a:solidFill>
                  <a:srgbClr val="004952"/>
                </a:solidFill>
                <a:latin typeface="Times New Roman" panose="02020603050405020304" pitchFamily="18" charset="0"/>
                <a:cs typeface="Times New Roman" panose="02020603050405020304" pitchFamily="18" charset="0"/>
              </a:rPr>
              <a:t>li</a:t>
            </a:r>
            <a:r>
              <a:rPr spc="20" dirty="0">
                <a:solidFill>
                  <a:srgbClr val="004952"/>
                </a:solidFill>
                <a:latin typeface="Times New Roman" panose="02020603050405020304" pitchFamily="18" charset="0"/>
                <a:cs typeface="Times New Roman" panose="02020603050405020304" pitchFamily="18" charset="0"/>
              </a:rPr>
              <a:t>n</a:t>
            </a:r>
            <a:r>
              <a:rPr dirty="0">
                <a:solidFill>
                  <a:srgbClr val="004952"/>
                </a:solidFill>
                <a:latin typeface="Times New Roman" panose="02020603050405020304" pitchFamily="18" charset="0"/>
                <a:cs typeface="Times New Roman" panose="02020603050405020304" pitchFamily="18" charset="0"/>
              </a:rPr>
              <a:t>e</a:t>
            </a:r>
            <a:r>
              <a:rPr spc="-175" dirty="0">
                <a:solidFill>
                  <a:srgbClr val="004952"/>
                </a:solidFill>
                <a:latin typeface="Times New Roman" panose="02020603050405020304" pitchFamily="18" charset="0"/>
                <a:cs typeface="Times New Roman" panose="02020603050405020304" pitchFamily="18" charset="0"/>
              </a:rPr>
              <a:t> </a:t>
            </a:r>
            <a:r>
              <a:rPr spc="-210" dirty="0">
                <a:solidFill>
                  <a:srgbClr val="004952"/>
                </a:solidFill>
                <a:latin typeface="Times New Roman" panose="02020603050405020304" pitchFamily="18" charset="0"/>
                <a:cs typeface="Times New Roman" panose="02020603050405020304" pitchFamily="18" charset="0"/>
              </a:rPr>
              <a:t>T</a:t>
            </a:r>
            <a:r>
              <a:rPr spc="-95" dirty="0">
                <a:solidFill>
                  <a:srgbClr val="004952"/>
                </a:solidFill>
                <a:latin typeface="Times New Roman" panose="02020603050405020304" pitchFamily="18" charset="0"/>
                <a:cs typeface="Times New Roman" panose="02020603050405020304" pitchFamily="18" charset="0"/>
              </a:rPr>
              <a:t>A</a:t>
            </a:r>
            <a:r>
              <a:rPr dirty="0">
                <a:solidFill>
                  <a:srgbClr val="004952"/>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756285" marR="205740" lvl="1" indent="-287020" algn="just">
              <a:spcBef>
                <a:spcPts val="5"/>
              </a:spcBef>
              <a:buClr>
                <a:srgbClr val="000000"/>
              </a:buClr>
              <a:buFont typeface="Arial MT"/>
              <a:buChar char="•"/>
              <a:tabLst>
                <a:tab pos="299085" algn="l"/>
                <a:tab pos="299720" algn="l"/>
              </a:tabLst>
            </a:pPr>
            <a:r>
              <a:rPr spc="-5" dirty="0">
                <a:solidFill>
                  <a:srgbClr val="004952"/>
                </a:solidFill>
                <a:latin typeface="Times New Roman" panose="02020603050405020304" pitchFamily="18" charset="0"/>
                <a:cs typeface="Times New Roman" panose="02020603050405020304" pitchFamily="18" charset="0"/>
              </a:rPr>
              <a:t>The</a:t>
            </a:r>
            <a:r>
              <a:rPr spc="25" dirty="0">
                <a:solidFill>
                  <a:srgbClr val="004952"/>
                </a:solidFill>
                <a:latin typeface="Times New Roman" panose="02020603050405020304" pitchFamily="18" charset="0"/>
                <a:cs typeface="Times New Roman" panose="02020603050405020304" pitchFamily="18" charset="0"/>
              </a:rPr>
              <a:t> following</a:t>
            </a:r>
            <a:r>
              <a:rPr spc="4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majority </a:t>
            </a:r>
            <a:r>
              <a:rPr spc="10" dirty="0">
                <a:solidFill>
                  <a:srgbClr val="004952"/>
                </a:solidFill>
                <a:latin typeface="Times New Roman" panose="02020603050405020304" pitchFamily="18" charset="0"/>
                <a:cs typeface="Times New Roman" panose="02020603050405020304" pitchFamily="18" charset="0"/>
              </a:rPr>
              <a:t>market </a:t>
            </a:r>
            <a:r>
              <a:rPr spc="1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s</a:t>
            </a:r>
            <a:r>
              <a:rPr spc="25" dirty="0">
                <a:solidFill>
                  <a:srgbClr val="004952"/>
                </a:solidFill>
                <a:latin typeface="Times New Roman" panose="02020603050405020304" pitchFamily="18" charset="0"/>
                <a:cs typeface="Times New Roman" panose="02020603050405020304" pitchFamily="18" charset="0"/>
              </a:rPr>
              <a:t>eg</a:t>
            </a:r>
            <a:r>
              <a:rPr spc="30" dirty="0">
                <a:solidFill>
                  <a:srgbClr val="004952"/>
                </a:solidFill>
                <a:latin typeface="Times New Roman" panose="02020603050405020304" pitchFamily="18" charset="0"/>
                <a:cs typeface="Times New Roman" panose="02020603050405020304" pitchFamily="18" charset="0"/>
              </a:rPr>
              <a:t>m</a:t>
            </a:r>
            <a:r>
              <a:rPr spc="25" dirty="0">
                <a:solidFill>
                  <a:srgbClr val="004952"/>
                </a:solidFill>
                <a:latin typeface="Times New Roman" panose="02020603050405020304" pitchFamily="18" charset="0"/>
                <a:cs typeface="Times New Roman" panose="02020603050405020304" pitchFamily="18" charset="0"/>
              </a:rPr>
              <a:t>e</a:t>
            </a:r>
            <a:r>
              <a:rPr spc="30" dirty="0">
                <a:solidFill>
                  <a:srgbClr val="004952"/>
                </a:solidFill>
                <a:latin typeface="Times New Roman" panose="02020603050405020304" pitchFamily="18" charset="0"/>
                <a:cs typeface="Times New Roman" panose="02020603050405020304" pitchFamily="18" charset="0"/>
              </a:rPr>
              <a:t>nt</a:t>
            </a:r>
            <a:r>
              <a:rPr dirty="0">
                <a:solidFill>
                  <a:srgbClr val="004952"/>
                </a:solidFill>
                <a:latin typeface="Times New Roman" panose="02020603050405020304" pitchFamily="18" charset="0"/>
                <a:cs typeface="Times New Roman" panose="02020603050405020304" pitchFamily="18" charset="0"/>
              </a:rPr>
              <a:t>s</a:t>
            </a:r>
            <a:r>
              <a:rPr spc="-114"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ar</a:t>
            </a:r>
            <a:r>
              <a:rPr dirty="0">
                <a:solidFill>
                  <a:srgbClr val="004952"/>
                </a:solidFill>
                <a:latin typeface="Times New Roman" panose="02020603050405020304" pitchFamily="18" charset="0"/>
                <a:cs typeface="Times New Roman" panose="02020603050405020304" pitchFamily="18" charset="0"/>
              </a:rPr>
              <a:t>e</a:t>
            </a:r>
            <a:r>
              <a:rPr spc="-18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off</a:t>
            </a:r>
            <a:r>
              <a:rPr spc="15" dirty="0">
                <a:solidFill>
                  <a:srgbClr val="004952"/>
                </a:solidFill>
                <a:latin typeface="Times New Roman" panose="02020603050405020304" pitchFamily="18" charset="0"/>
                <a:cs typeface="Times New Roman" panose="02020603050405020304" pitchFamily="18" charset="0"/>
              </a:rPr>
              <a:t>l</a:t>
            </a:r>
            <a:r>
              <a:rPr spc="5" dirty="0">
                <a:solidFill>
                  <a:srgbClr val="004952"/>
                </a:solidFill>
                <a:latin typeface="Times New Roman" panose="02020603050405020304" pitchFamily="18" charset="0"/>
                <a:cs typeface="Times New Roman" panose="02020603050405020304" pitchFamily="18" charset="0"/>
              </a:rPr>
              <a:t>i</a:t>
            </a:r>
            <a:r>
              <a:rPr dirty="0">
                <a:solidFill>
                  <a:srgbClr val="004952"/>
                </a:solidFill>
                <a:latin typeface="Times New Roman" panose="02020603050405020304" pitchFamily="18" charset="0"/>
                <a:cs typeface="Times New Roman" panose="02020603050405020304" pitchFamily="18" charset="0"/>
              </a:rPr>
              <a:t>ne</a:t>
            </a:r>
            <a:r>
              <a:rPr spc="-13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t</a:t>
            </a:r>
            <a:r>
              <a:rPr spc="-65" dirty="0">
                <a:solidFill>
                  <a:srgbClr val="004952"/>
                </a:solidFill>
                <a:latin typeface="Times New Roman" panose="02020603050405020304" pitchFamily="18" charset="0"/>
                <a:cs typeface="Times New Roman" panose="02020603050405020304" pitchFamily="18" charset="0"/>
              </a:rPr>
              <a:t>r</a:t>
            </a:r>
            <a:r>
              <a:rPr spc="-40" dirty="0">
                <a:solidFill>
                  <a:srgbClr val="004952"/>
                </a:solidFill>
                <a:latin typeface="Times New Roman" panose="02020603050405020304" pitchFamily="18" charset="0"/>
                <a:cs typeface="Times New Roman" panose="02020603050405020304" pitchFamily="18" charset="0"/>
              </a:rPr>
              <a:t>a</a:t>
            </a:r>
            <a:r>
              <a:rPr spc="-35" dirty="0">
                <a:solidFill>
                  <a:srgbClr val="004952"/>
                </a:solidFill>
                <a:latin typeface="Times New Roman" panose="02020603050405020304" pitchFamily="18" charset="0"/>
                <a:cs typeface="Times New Roman" panose="02020603050405020304" pitchFamily="18" charset="0"/>
              </a:rPr>
              <a:t>v</a:t>
            </a:r>
            <a:r>
              <a:rPr spc="-30" dirty="0">
                <a:solidFill>
                  <a:srgbClr val="004952"/>
                </a:solidFill>
                <a:latin typeface="Times New Roman" panose="02020603050405020304" pitchFamily="18" charset="0"/>
                <a:cs typeface="Times New Roman" panose="02020603050405020304" pitchFamily="18" charset="0"/>
              </a:rPr>
              <a:t>e</a:t>
            </a:r>
            <a:r>
              <a:rPr dirty="0">
                <a:solidFill>
                  <a:srgbClr val="004952"/>
                </a:solidFill>
                <a:latin typeface="Times New Roman" panose="02020603050405020304" pitchFamily="18" charset="0"/>
                <a:cs typeface="Times New Roman" panose="02020603050405020304" pitchFamily="18" charset="0"/>
              </a:rPr>
              <a:t>l</a:t>
            </a:r>
            <a:r>
              <a:rPr spc="-19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a</a:t>
            </a:r>
            <a:r>
              <a:rPr spc="-20" dirty="0">
                <a:solidFill>
                  <a:srgbClr val="004952"/>
                </a:solidFill>
                <a:latin typeface="Times New Roman" panose="02020603050405020304" pitchFamily="18" charset="0"/>
                <a:cs typeface="Times New Roman" panose="02020603050405020304" pitchFamily="18" charset="0"/>
              </a:rPr>
              <a:t>ge</a:t>
            </a:r>
            <a:r>
              <a:rPr spc="-15" dirty="0">
                <a:solidFill>
                  <a:srgbClr val="004952"/>
                </a:solidFill>
                <a:latin typeface="Times New Roman" panose="02020603050405020304" pitchFamily="18" charset="0"/>
                <a:cs typeface="Times New Roman" panose="02020603050405020304" pitchFamily="18" charset="0"/>
              </a:rPr>
              <a:t>nc</a:t>
            </a:r>
            <a:r>
              <a:rPr spc="-5" dirty="0">
                <a:solidFill>
                  <a:srgbClr val="004952"/>
                </a:solidFill>
                <a:latin typeface="Times New Roman" panose="02020603050405020304" pitchFamily="18" charset="0"/>
                <a:cs typeface="Times New Roman" panose="02020603050405020304" pitchFamily="18" charset="0"/>
              </a:rPr>
              <a:t>i</a:t>
            </a:r>
            <a:r>
              <a:rPr spc="-20" dirty="0">
                <a:solidFill>
                  <a:srgbClr val="004952"/>
                </a:solidFill>
                <a:latin typeface="Times New Roman" panose="02020603050405020304" pitchFamily="18" charset="0"/>
                <a:cs typeface="Times New Roman" panose="02020603050405020304" pitchFamily="18" charset="0"/>
              </a:rPr>
              <a:t>e</a:t>
            </a:r>
            <a:r>
              <a:rPr spc="-15" dirty="0">
                <a:solidFill>
                  <a:srgbClr val="004952"/>
                </a:solidFill>
                <a:latin typeface="Times New Roman" panose="02020603050405020304" pitchFamily="18" charset="0"/>
                <a:cs typeface="Times New Roman" panose="02020603050405020304" pitchFamily="18" charset="0"/>
              </a:rPr>
              <a:t>s</a:t>
            </a:r>
            <a:r>
              <a:rPr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groups</a:t>
            </a:r>
            <a:r>
              <a:rPr spc="-130"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and</a:t>
            </a:r>
            <a:r>
              <a:rPr spc="-14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direct</a:t>
            </a:r>
            <a:r>
              <a:rPr spc="-114"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customers</a:t>
            </a:r>
            <a:r>
              <a:rPr spc="-15" dirty="0">
                <a:solidFill>
                  <a:srgbClr val="004952"/>
                </a:solidFill>
                <a:latin typeface="Verdana"/>
                <a:cs typeface="Verdana"/>
              </a:rPr>
              <a:t>.</a:t>
            </a:r>
            <a:endParaRPr dirty="0">
              <a:latin typeface="Verdana"/>
              <a:cs typeface="Verdana"/>
            </a:endParaRPr>
          </a:p>
        </p:txBody>
      </p:sp>
      <p:pic>
        <p:nvPicPr>
          <p:cNvPr id="6" name="Picture 5">
            <a:extLst>
              <a:ext uri="{FF2B5EF4-FFF2-40B4-BE49-F238E27FC236}">
                <a16:creationId xmlns:a16="http://schemas.microsoft.com/office/drawing/2014/main" id="{69225D7C-0342-B4A6-F253-5632266FE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24" y="971551"/>
            <a:ext cx="4165575" cy="3448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720" y="217423"/>
            <a:ext cx="4590415" cy="452120"/>
          </a:xfrm>
          <a:prstGeom prst="rect">
            <a:avLst/>
          </a:prstGeom>
        </p:spPr>
        <p:txBody>
          <a:bodyPr vert="horz" wrap="square" lIns="0" tIns="12065" rIns="0" bIns="0" rtlCol="0">
            <a:spAutoFit/>
          </a:bodyPr>
          <a:lstStyle/>
          <a:p>
            <a:pPr marL="12700">
              <a:lnSpc>
                <a:spcPct val="100000"/>
              </a:lnSpc>
              <a:spcBef>
                <a:spcPts val="95"/>
              </a:spcBef>
            </a:pPr>
            <a:r>
              <a:rPr sz="2800" spc="-95" dirty="0">
                <a:solidFill>
                  <a:schemeClr val="tx2">
                    <a:lumMod val="60000"/>
                    <a:lumOff val="40000"/>
                  </a:schemeClr>
                </a:solidFill>
                <a:uFill>
                  <a:solidFill>
                    <a:srgbClr val="CC0000"/>
                  </a:solidFill>
                </a:uFill>
                <a:latin typeface="+mj-lt"/>
              </a:rPr>
              <a:t>D</a:t>
            </a:r>
            <a:r>
              <a:rPr sz="2800" spc="-90" dirty="0">
                <a:solidFill>
                  <a:schemeClr val="tx2">
                    <a:lumMod val="60000"/>
                    <a:lumOff val="40000"/>
                  </a:schemeClr>
                </a:solidFill>
                <a:uFill>
                  <a:solidFill>
                    <a:srgbClr val="CC0000"/>
                  </a:solidFill>
                </a:uFill>
                <a:latin typeface="+mj-lt"/>
              </a:rPr>
              <a:t>epo</a:t>
            </a:r>
            <a:r>
              <a:rPr sz="2800" spc="-95" dirty="0">
                <a:solidFill>
                  <a:schemeClr val="tx2">
                    <a:lumMod val="60000"/>
                    <a:lumOff val="40000"/>
                  </a:schemeClr>
                </a:solidFill>
                <a:uFill>
                  <a:solidFill>
                    <a:srgbClr val="CC0000"/>
                  </a:solidFill>
                </a:uFill>
                <a:latin typeface="+mj-lt"/>
              </a:rPr>
              <a:t>s</a:t>
            </a:r>
            <a:r>
              <a:rPr sz="2800" spc="-90" dirty="0">
                <a:solidFill>
                  <a:schemeClr val="tx2">
                    <a:lumMod val="60000"/>
                    <a:lumOff val="40000"/>
                  </a:schemeClr>
                </a:solidFill>
                <a:uFill>
                  <a:solidFill>
                    <a:srgbClr val="CC0000"/>
                  </a:solidFill>
                </a:uFill>
                <a:latin typeface="+mj-lt"/>
              </a:rPr>
              <a:t>i</a:t>
            </a:r>
            <a:r>
              <a:rPr sz="2800" spc="-5" dirty="0">
                <a:solidFill>
                  <a:schemeClr val="tx2">
                    <a:lumMod val="60000"/>
                    <a:lumOff val="40000"/>
                  </a:schemeClr>
                </a:solidFill>
                <a:uFill>
                  <a:solidFill>
                    <a:srgbClr val="CC0000"/>
                  </a:solidFill>
                </a:uFill>
                <a:latin typeface="+mj-lt"/>
              </a:rPr>
              <a:t>t</a:t>
            </a:r>
            <a:r>
              <a:rPr sz="2800" spc="-140" dirty="0">
                <a:solidFill>
                  <a:schemeClr val="tx2">
                    <a:lumMod val="60000"/>
                    <a:lumOff val="40000"/>
                  </a:schemeClr>
                </a:solidFill>
                <a:uFill>
                  <a:solidFill>
                    <a:srgbClr val="CC0000"/>
                  </a:solidFill>
                </a:uFill>
                <a:latin typeface="+mj-lt"/>
              </a:rPr>
              <a:t> </a:t>
            </a:r>
            <a:r>
              <a:rPr sz="2800" spc="-90" dirty="0">
                <a:solidFill>
                  <a:schemeClr val="tx2">
                    <a:lumMod val="60000"/>
                    <a:lumOff val="40000"/>
                  </a:schemeClr>
                </a:solidFill>
                <a:uFill>
                  <a:solidFill>
                    <a:srgbClr val="CC0000"/>
                  </a:solidFill>
                </a:uFill>
                <a:latin typeface="+mj-lt"/>
              </a:rPr>
              <a:t>Policie</a:t>
            </a:r>
            <a:r>
              <a:rPr sz="2800" spc="-5" dirty="0">
                <a:solidFill>
                  <a:schemeClr val="tx2">
                    <a:lumMod val="60000"/>
                    <a:lumOff val="40000"/>
                  </a:schemeClr>
                </a:solidFill>
                <a:uFill>
                  <a:solidFill>
                    <a:srgbClr val="CC0000"/>
                  </a:solidFill>
                </a:uFill>
                <a:latin typeface="+mj-lt"/>
              </a:rPr>
              <a:t>s</a:t>
            </a:r>
            <a:r>
              <a:rPr sz="2800" spc="-190" dirty="0">
                <a:solidFill>
                  <a:schemeClr val="tx2">
                    <a:lumMod val="60000"/>
                    <a:lumOff val="40000"/>
                  </a:schemeClr>
                </a:solidFill>
                <a:uFill>
                  <a:solidFill>
                    <a:srgbClr val="CC0000"/>
                  </a:solidFill>
                </a:uFill>
                <a:latin typeface="+mj-lt"/>
              </a:rPr>
              <a:t> </a:t>
            </a:r>
            <a:r>
              <a:rPr sz="2800" spc="-105" dirty="0">
                <a:solidFill>
                  <a:schemeClr val="tx2">
                    <a:lumMod val="60000"/>
                    <a:lumOff val="40000"/>
                  </a:schemeClr>
                </a:solidFill>
                <a:uFill>
                  <a:solidFill>
                    <a:srgbClr val="CC0000"/>
                  </a:solidFill>
                </a:uFill>
                <a:latin typeface="+mj-lt"/>
              </a:rPr>
              <a:t>o</a:t>
            </a:r>
            <a:r>
              <a:rPr sz="2800" spc="-5" dirty="0">
                <a:solidFill>
                  <a:schemeClr val="tx2">
                    <a:lumMod val="60000"/>
                    <a:lumOff val="40000"/>
                  </a:schemeClr>
                </a:solidFill>
                <a:uFill>
                  <a:solidFill>
                    <a:srgbClr val="CC0000"/>
                  </a:solidFill>
                </a:uFill>
                <a:latin typeface="+mj-lt"/>
              </a:rPr>
              <a:t>f</a:t>
            </a:r>
            <a:r>
              <a:rPr sz="2800" spc="-484" dirty="0">
                <a:solidFill>
                  <a:schemeClr val="tx2">
                    <a:lumMod val="60000"/>
                    <a:lumOff val="40000"/>
                  </a:schemeClr>
                </a:solidFill>
                <a:uFill>
                  <a:solidFill>
                    <a:srgbClr val="CC0000"/>
                  </a:solidFill>
                </a:uFill>
                <a:latin typeface="+mj-lt"/>
              </a:rPr>
              <a:t> </a:t>
            </a:r>
            <a:r>
              <a:rPr sz="2800" spc="-90" dirty="0">
                <a:solidFill>
                  <a:schemeClr val="tx2">
                    <a:lumMod val="60000"/>
                    <a:lumOff val="40000"/>
                  </a:schemeClr>
                </a:solidFill>
                <a:uFill>
                  <a:solidFill>
                    <a:srgbClr val="CC0000"/>
                  </a:solidFill>
                </a:uFill>
                <a:latin typeface="+mj-lt"/>
              </a:rPr>
              <a:t>Ho</a:t>
            </a:r>
            <a:r>
              <a:rPr sz="2800" spc="-95" dirty="0">
                <a:solidFill>
                  <a:schemeClr val="tx2">
                    <a:lumMod val="60000"/>
                    <a:lumOff val="40000"/>
                  </a:schemeClr>
                </a:solidFill>
                <a:uFill>
                  <a:solidFill>
                    <a:srgbClr val="CC0000"/>
                  </a:solidFill>
                </a:uFill>
                <a:latin typeface="+mj-lt"/>
              </a:rPr>
              <a:t>t</a:t>
            </a:r>
            <a:r>
              <a:rPr sz="2800" spc="-90" dirty="0">
                <a:solidFill>
                  <a:schemeClr val="tx2">
                    <a:lumMod val="60000"/>
                    <a:lumOff val="40000"/>
                  </a:schemeClr>
                </a:solidFill>
                <a:uFill>
                  <a:solidFill>
                    <a:srgbClr val="CC0000"/>
                  </a:solidFill>
                </a:uFill>
                <a:latin typeface="+mj-lt"/>
              </a:rPr>
              <a:t>e</a:t>
            </a:r>
            <a:r>
              <a:rPr sz="2800" spc="-5" dirty="0">
                <a:solidFill>
                  <a:schemeClr val="tx2">
                    <a:lumMod val="60000"/>
                    <a:lumOff val="40000"/>
                  </a:schemeClr>
                </a:solidFill>
                <a:uFill>
                  <a:solidFill>
                    <a:srgbClr val="CC0000"/>
                  </a:solidFill>
                </a:uFill>
                <a:latin typeface="+mj-lt"/>
              </a:rPr>
              <a:t>l</a:t>
            </a:r>
            <a:endParaRPr sz="2800" dirty="0">
              <a:solidFill>
                <a:schemeClr val="tx2">
                  <a:lumMod val="60000"/>
                  <a:lumOff val="40000"/>
                </a:schemeClr>
              </a:solidFill>
              <a:latin typeface="+mj-lt"/>
            </a:endParaRPr>
          </a:p>
        </p:txBody>
      </p:sp>
      <p:sp>
        <p:nvSpPr>
          <p:cNvPr id="3" name="object 3"/>
          <p:cNvSpPr txBox="1"/>
          <p:nvPr/>
        </p:nvSpPr>
        <p:spPr>
          <a:xfrm>
            <a:off x="152400" y="1226683"/>
            <a:ext cx="4652010" cy="3059171"/>
          </a:xfrm>
          <a:prstGeom prst="rect">
            <a:avLst/>
          </a:prstGeom>
        </p:spPr>
        <p:txBody>
          <a:bodyPr vert="horz" wrap="square" lIns="0" tIns="12065" rIns="0" bIns="0" rtlCol="0">
            <a:spAutoFit/>
          </a:bodyPr>
          <a:lstStyle/>
          <a:p>
            <a:pPr marL="355600" marR="27940" indent="-343535" algn="just">
              <a:lnSpc>
                <a:spcPct val="100000"/>
              </a:lnSpc>
              <a:spcBef>
                <a:spcPts val="95"/>
              </a:spcBef>
              <a:buClr>
                <a:srgbClr val="000000"/>
              </a:buClr>
              <a:buFont typeface="Arial MT"/>
              <a:buChar char="•"/>
              <a:tabLst>
                <a:tab pos="355600" algn="l"/>
                <a:tab pos="356235" algn="l"/>
              </a:tabLst>
            </a:pPr>
            <a:r>
              <a:rPr spc="25" dirty="0">
                <a:solidFill>
                  <a:srgbClr val="004952"/>
                </a:solidFill>
                <a:latin typeface="Times New Roman" panose="02020603050405020304" pitchFamily="18" charset="0"/>
                <a:cs typeface="Times New Roman" panose="02020603050405020304" pitchFamily="18" charset="0"/>
              </a:rPr>
              <a:t>Most</a:t>
            </a:r>
            <a:r>
              <a:rPr spc="-140" dirty="0">
                <a:solidFill>
                  <a:srgbClr val="004952"/>
                </a:solidFill>
                <a:latin typeface="Times New Roman" panose="02020603050405020304" pitchFamily="18" charset="0"/>
                <a:cs typeface="Times New Roman" panose="02020603050405020304" pitchFamily="18" charset="0"/>
              </a:rPr>
              <a:t> </a:t>
            </a:r>
            <a:r>
              <a:rPr spc="40" dirty="0">
                <a:solidFill>
                  <a:srgbClr val="004952"/>
                </a:solidFill>
                <a:latin typeface="Times New Roman" panose="02020603050405020304" pitchFamily="18" charset="0"/>
                <a:cs typeface="Times New Roman" panose="02020603050405020304" pitchFamily="18" charset="0"/>
              </a:rPr>
              <a:t>number</a:t>
            </a:r>
            <a:r>
              <a:rPr spc="-5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8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114"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hotel</a:t>
            </a:r>
            <a:r>
              <a:rPr spc="-10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bookings </a:t>
            </a:r>
            <a:r>
              <a:rPr spc="-65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are</a:t>
            </a:r>
            <a:r>
              <a:rPr spc="-5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made</a:t>
            </a:r>
            <a:r>
              <a:rPr spc="14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7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‘No</a:t>
            </a:r>
            <a:r>
              <a:rPr spc="4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Deposit,</a:t>
            </a:r>
            <a:r>
              <a:rPr spc="-3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type</a:t>
            </a:r>
            <a:r>
              <a:rPr spc="4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 </a:t>
            </a:r>
            <a:r>
              <a:rPr dirty="0">
                <a:solidFill>
                  <a:srgbClr val="004952"/>
                </a:solidFill>
                <a:latin typeface="Times New Roman" panose="02020603050405020304" pitchFamily="18" charset="0"/>
                <a:cs typeface="Times New Roman" panose="02020603050405020304" pitchFamily="18" charset="0"/>
              </a:rPr>
              <a:t> transaction</a:t>
            </a:r>
            <a:r>
              <a:rPr spc="35" dirty="0">
                <a:solidFill>
                  <a:srgbClr val="004952"/>
                </a:solidFill>
                <a:latin typeface="Times New Roman" panose="02020603050405020304" pitchFamily="18" charset="0"/>
                <a:cs typeface="Times New Roman" panose="02020603050405020304" pitchFamily="18" charset="0"/>
              </a:rPr>
              <a:t> which</a:t>
            </a:r>
            <a:r>
              <a:rPr spc="15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is</a:t>
            </a:r>
            <a:r>
              <a:rPr spc="-9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reason</a:t>
            </a:r>
            <a:r>
              <a:rPr spc="-3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for </a:t>
            </a:r>
            <a:r>
              <a:rPr spc="-65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13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high</a:t>
            </a:r>
            <a:r>
              <a:rPr spc="-5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cancelation</a:t>
            </a:r>
            <a:r>
              <a:rPr spc="-65" dirty="0">
                <a:solidFill>
                  <a:srgbClr val="004952"/>
                </a:solidFill>
                <a:latin typeface="Times New Roman" panose="02020603050405020304" pitchFamily="18" charset="0"/>
                <a:cs typeface="Times New Roman" panose="02020603050405020304" pitchFamily="18" charset="0"/>
              </a:rPr>
              <a:t> </a:t>
            </a:r>
            <a:r>
              <a:rPr spc="-75" dirty="0">
                <a:solidFill>
                  <a:srgbClr val="004952"/>
                </a:solidFill>
                <a:latin typeface="Times New Roman" panose="02020603050405020304" pitchFamily="18" charset="0"/>
                <a:cs typeface="Times New Roman" panose="02020603050405020304" pitchFamily="18" charset="0"/>
              </a:rPr>
              <a:t>rate.</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355600" marR="5080" indent="-343535" algn="just">
              <a:lnSpc>
                <a:spcPct val="100000"/>
              </a:lnSpc>
              <a:buClr>
                <a:srgbClr val="000000"/>
              </a:buClr>
              <a:buFont typeface="Arial MT"/>
              <a:buChar char="•"/>
              <a:tabLst>
                <a:tab pos="355600" algn="l"/>
                <a:tab pos="356235" algn="l"/>
              </a:tabLst>
            </a:pPr>
            <a:r>
              <a:rPr spc="-5" dirty="0">
                <a:solidFill>
                  <a:srgbClr val="004952"/>
                </a:solidFill>
                <a:latin typeface="Times New Roman" panose="02020603050405020304" pitchFamily="18" charset="0"/>
                <a:cs typeface="Times New Roman" panose="02020603050405020304" pitchFamily="18" charset="0"/>
              </a:rPr>
              <a:t>‘No</a:t>
            </a:r>
            <a:r>
              <a:rPr spc="3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Deposit’</a:t>
            </a:r>
            <a:r>
              <a:rPr spc="4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type</a:t>
            </a:r>
            <a:r>
              <a:rPr spc="4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transaction </a:t>
            </a:r>
            <a:r>
              <a:rPr spc="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means</a:t>
            </a:r>
            <a:r>
              <a:rPr spc="-10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without</a:t>
            </a:r>
            <a:r>
              <a:rPr spc="-9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paying</a:t>
            </a:r>
            <a:r>
              <a:rPr spc="-12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any</a:t>
            </a:r>
            <a:r>
              <a:rPr spc="-18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advance </a:t>
            </a:r>
            <a:r>
              <a:rPr spc="-65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money</a:t>
            </a:r>
            <a:r>
              <a:rPr spc="7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for</a:t>
            </a:r>
            <a:r>
              <a:rPr spc="-5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the</a:t>
            </a:r>
            <a:r>
              <a:rPr lang="en-IN" spc="2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booking.</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355600" marR="46355" indent="-343535" algn="just">
              <a:lnSpc>
                <a:spcPct val="100000"/>
              </a:lnSpc>
              <a:buClr>
                <a:srgbClr val="000000"/>
              </a:buClr>
              <a:buFont typeface="Arial MT"/>
              <a:buChar char="•"/>
              <a:tabLst>
                <a:tab pos="355600" algn="l"/>
                <a:tab pos="356235" algn="l"/>
              </a:tabLst>
            </a:pPr>
            <a:r>
              <a:rPr spc="-75"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n</a:t>
            </a:r>
            <a:r>
              <a:rPr spc="-26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or</a:t>
            </a:r>
            <a:r>
              <a:rPr spc="-15" dirty="0">
                <a:solidFill>
                  <a:srgbClr val="004952"/>
                </a:solidFill>
                <a:latin typeface="Times New Roman" panose="02020603050405020304" pitchFamily="18" charset="0"/>
                <a:cs typeface="Times New Roman" panose="02020603050405020304" pitchFamily="18" charset="0"/>
              </a:rPr>
              <a:t>d</a:t>
            </a:r>
            <a:r>
              <a:rPr spc="-5" dirty="0">
                <a:solidFill>
                  <a:srgbClr val="004952"/>
                </a:solidFill>
                <a:latin typeface="Times New Roman" panose="02020603050405020304" pitchFamily="18" charset="0"/>
                <a:cs typeface="Times New Roman" panose="02020603050405020304" pitchFamily="18" charset="0"/>
              </a:rPr>
              <a:t>er</a:t>
            </a:r>
            <a:r>
              <a:rPr spc="-114"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o</a:t>
            </a:r>
            <a:r>
              <a:rPr spc="-16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r</a:t>
            </a:r>
            <a:r>
              <a:rPr spc="25" dirty="0">
                <a:solidFill>
                  <a:srgbClr val="004952"/>
                </a:solidFill>
                <a:latin typeface="Times New Roman" panose="02020603050405020304" pitchFamily="18" charset="0"/>
                <a:cs typeface="Times New Roman" panose="02020603050405020304" pitchFamily="18" charset="0"/>
              </a:rPr>
              <a:t>e</a:t>
            </a:r>
            <a:r>
              <a:rPr spc="20" dirty="0">
                <a:solidFill>
                  <a:srgbClr val="004952"/>
                </a:solidFill>
                <a:latin typeface="Times New Roman" panose="02020603050405020304" pitchFamily="18" charset="0"/>
                <a:cs typeface="Times New Roman" panose="02020603050405020304" pitchFamily="18" charset="0"/>
              </a:rPr>
              <a:t>d</a:t>
            </a:r>
            <a:r>
              <a:rPr spc="25" dirty="0">
                <a:solidFill>
                  <a:srgbClr val="004952"/>
                </a:solidFill>
                <a:latin typeface="Times New Roman" panose="02020603050405020304" pitchFamily="18" charset="0"/>
                <a:cs typeface="Times New Roman" panose="02020603050405020304" pitchFamily="18" charset="0"/>
              </a:rPr>
              <a:t>uc</a:t>
            </a:r>
            <a:r>
              <a:rPr spc="-5" dirty="0">
                <a:solidFill>
                  <a:srgbClr val="004952"/>
                </a:solidFill>
                <a:latin typeface="Times New Roman" panose="02020603050405020304" pitchFamily="18" charset="0"/>
                <a:cs typeface="Times New Roman" panose="02020603050405020304" pitchFamily="18" charset="0"/>
              </a:rPr>
              <a:t>e</a:t>
            </a:r>
            <a:r>
              <a:rPr lang="en-IN" spc="-5" dirty="0">
                <a:solidFill>
                  <a:srgbClr val="004952"/>
                </a:solidFill>
                <a:latin typeface="Times New Roman" panose="02020603050405020304" pitchFamily="18" charset="0"/>
                <a:cs typeface="Times New Roman" panose="02020603050405020304" pitchFamily="18" charset="0"/>
              </a:rPr>
              <a:t> the</a:t>
            </a:r>
            <a:r>
              <a:rPr spc="-6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an</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e</a:t>
            </a:r>
            <a:r>
              <a:rPr spc="10" dirty="0">
                <a:solidFill>
                  <a:srgbClr val="004952"/>
                </a:solidFill>
                <a:latin typeface="Times New Roman" panose="02020603050405020304" pitchFamily="18" charset="0"/>
                <a:cs typeface="Times New Roman" panose="02020603050405020304" pitchFamily="18" charset="0"/>
              </a:rPr>
              <a:t>l</a:t>
            </a:r>
            <a:r>
              <a:rPr spc="15" dirty="0">
                <a:solidFill>
                  <a:srgbClr val="004952"/>
                </a:solidFill>
                <a:latin typeface="Times New Roman" panose="02020603050405020304" pitchFamily="18" charset="0"/>
                <a:cs typeface="Times New Roman" panose="02020603050405020304" pitchFamily="18" charset="0"/>
              </a:rPr>
              <a:t>a</a:t>
            </a:r>
            <a:r>
              <a:rPr spc="10" dirty="0">
                <a:solidFill>
                  <a:srgbClr val="004952"/>
                </a:solidFill>
                <a:latin typeface="Times New Roman" panose="02020603050405020304" pitchFamily="18" charset="0"/>
                <a:cs typeface="Times New Roman" panose="02020603050405020304" pitchFamily="18" charset="0"/>
              </a:rPr>
              <a:t>ti</a:t>
            </a:r>
            <a:r>
              <a:rPr spc="15"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n</a:t>
            </a:r>
            <a:r>
              <a:rPr spc="-55" dirty="0">
                <a:solidFill>
                  <a:srgbClr val="004952"/>
                </a:solidFill>
                <a:latin typeface="Times New Roman" panose="02020603050405020304" pitchFamily="18" charset="0"/>
                <a:cs typeface="Times New Roman" panose="02020603050405020304" pitchFamily="18" charset="0"/>
              </a:rPr>
              <a:t> </a:t>
            </a:r>
            <a:r>
              <a:rPr spc="-120" dirty="0">
                <a:solidFill>
                  <a:srgbClr val="004952"/>
                </a:solidFill>
                <a:latin typeface="Times New Roman" panose="02020603050405020304" pitchFamily="18" charset="0"/>
                <a:cs typeface="Times New Roman" panose="02020603050405020304" pitchFamily="18" charset="0"/>
              </a:rPr>
              <a:t>r</a:t>
            </a:r>
            <a:r>
              <a:rPr spc="-80" dirty="0">
                <a:solidFill>
                  <a:srgbClr val="004952"/>
                </a:solidFill>
                <a:latin typeface="Times New Roman" panose="02020603050405020304" pitchFamily="18" charset="0"/>
                <a:cs typeface="Times New Roman" panose="02020603050405020304" pitchFamily="18" charset="0"/>
              </a:rPr>
              <a:t>a</a:t>
            </a:r>
            <a:r>
              <a:rPr spc="-85" dirty="0">
                <a:solidFill>
                  <a:srgbClr val="004952"/>
                </a:solidFill>
                <a:latin typeface="Times New Roman" panose="02020603050405020304" pitchFamily="18" charset="0"/>
                <a:cs typeface="Times New Roman" panose="02020603050405020304" pitchFamily="18" charset="0"/>
              </a:rPr>
              <a:t>t</a:t>
            </a:r>
            <a:r>
              <a:rPr spc="-80"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w</a:t>
            </a:r>
            <a:r>
              <a:rPr spc="-5" dirty="0">
                <a:solidFill>
                  <a:srgbClr val="004952"/>
                </a:solidFill>
                <a:latin typeface="Times New Roman" panose="02020603050405020304" pitchFamily="18" charset="0"/>
                <a:cs typeface="Times New Roman" panose="02020603050405020304" pitchFamily="18" charset="0"/>
              </a:rPr>
              <a:t>e</a:t>
            </a:r>
            <a:r>
              <a:rPr spc="-110" dirty="0">
                <a:solidFill>
                  <a:srgbClr val="004952"/>
                </a:solidFill>
                <a:latin typeface="Times New Roman" panose="02020603050405020304" pitchFamily="18" charset="0"/>
                <a:cs typeface="Times New Roman" panose="02020603050405020304" pitchFamily="18" charset="0"/>
              </a:rPr>
              <a:t> </a:t>
            </a:r>
            <a:r>
              <a:rPr spc="40" dirty="0">
                <a:solidFill>
                  <a:srgbClr val="004952"/>
                </a:solidFill>
                <a:latin typeface="Times New Roman" panose="02020603050405020304" pitchFamily="18" charset="0"/>
                <a:cs typeface="Times New Roman" panose="02020603050405020304" pitchFamily="18" charset="0"/>
              </a:rPr>
              <a:t>n</a:t>
            </a:r>
            <a:r>
              <a:rPr spc="35" dirty="0">
                <a:solidFill>
                  <a:srgbClr val="004952"/>
                </a:solidFill>
                <a:latin typeface="Times New Roman" panose="02020603050405020304" pitchFamily="18" charset="0"/>
                <a:cs typeface="Times New Roman" panose="02020603050405020304" pitchFamily="18" charset="0"/>
              </a:rPr>
              <a:t>ee</a:t>
            </a:r>
            <a:r>
              <a:rPr spc="-5" dirty="0">
                <a:solidFill>
                  <a:srgbClr val="004952"/>
                </a:solidFill>
                <a:latin typeface="Times New Roman" panose="02020603050405020304" pitchFamily="18" charset="0"/>
                <a:cs typeface="Times New Roman" panose="02020603050405020304" pitchFamily="18" charset="0"/>
              </a:rPr>
              <a:t>d</a:t>
            </a:r>
            <a:r>
              <a:rPr spc="-8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o</a:t>
            </a:r>
            <a:r>
              <a:rPr spc="-16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f</a:t>
            </a:r>
            <a:r>
              <a:rPr spc="20" dirty="0">
                <a:solidFill>
                  <a:srgbClr val="004952"/>
                </a:solidFill>
                <a:latin typeface="Times New Roman" panose="02020603050405020304" pitchFamily="18" charset="0"/>
                <a:cs typeface="Times New Roman" panose="02020603050405020304" pitchFamily="18" charset="0"/>
              </a:rPr>
              <a:t>i</a:t>
            </a:r>
            <a:r>
              <a:rPr spc="25" dirty="0">
                <a:solidFill>
                  <a:srgbClr val="004952"/>
                </a:solidFill>
                <a:latin typeface="Times New Roman" panose="02020603050405020304" pitchFamily="18" charset="0"/>
                <a:cs typeface="Times New Roman" panose="02020603050405020304" pitchFamily="18" charset="0"/>
              </a:rPr>
              <a:t>n</a:t>
            </a:r>
            <a:r>
              <a:rPr spc="-5" dirty="0">
                <a:solidFill>
                  <a:srgbClr val="004952"/>
                </a:solidFill>
                <a:latin typeface="Times New Roman" panose="02020603050405020304" pitchFamily="18" charset="0"/>
                <a:cs typeface="Times New Roman" panose="02020603050405020304" pitchFamily="18" charset="0"/>
              </a:rPr>
              <a:t>d</a:t>
            </a:r>
            <a:r>
              <a:rPr spc="-12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su</a:t>
            </a:r>
            <a:r>
              <a:rPr spc="-5" dirty="0">
                <a:solidFill>
                  <a:srgbClr val="004952"/>
                </a:solidFill>
                <a:latin typeface="Times New Roman" panose="02020603050405020304" pitchFamily="18" charset="0"/>
                <a:cs typeface="Times New Roman" panose="02020603050405020304" pitchFamily="18" charset="0"/>
              </a:rPr>
              <a:t>i</a:t>
            </a:r>
            <a:r>
              <a:rPr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a</a:t>
            </a:r>
            <a:r>
              <a:rPr dirty="0">
                <a:solidFill>
                  <a:srgbClr val="004952"/>
                </a:solidFill>
                <a:latin typeface="Times New Roman" panose="02020603050405020304" pitchFamily="18" charset="0"/>
                <a:cs typeface="Times New Roman" panose="02020603050405020304" pitchFamily="18" charset="0"/>
              </a:rPr>
              <a:t>b</a:t>
            </a:r>
            <a:r>
              <a:rPr spc="-5" dirty="0">
                <a:solidFill>
                  <a:srgbClr val="004952"/>
                </a:solidFill>
                <a:latin typeface="Times New Roman" panose="02020603050405020304" pitchFamily="18" charset="0"/>
                <a:cs typeface="Times New Roman" panose="02020603050405020304" pitchFamily="18" charset="0"/>
              </a:rPr>
              <a:t>le</a:t>
            </a:r>
            <a:r>
              <a:rPr spc="-10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lt</a:t>
            </a:r>
            <a:r>
              <a:rPr spc="-20" dirty="0">
                <a:solidFill>
                  <a:srgbClr val="004952"/>
                </a:solidFill>
                <a:latin typeface="Times New Roman" panose="02020603050405020304" pitchFamily="18" charset="0"/>
                <a:cs typeface="Times New Roman" panose="02020603050405020304" pitchFamily="18" charset="0"/>
              </a:rPr>
              <a:t>e</a:t>
            </a:r>
            <a:r>
              <a:rPr spc="-25" dirty="0">
                <a:solidFill>
                  <a:srgbClr val="004952"/>
                </a:solidFill>
                <a:latin typeface="Times New Roman" panose="02020603050405020304" pitchFamily="18" charset="0"/>
                <a:cs typeface="Times New Roman" panose="02020603050405020304" pitchFamily="18" charset="0"/>
              </a:rPr>
              <a:t>r</a:t>
            </a:r>
            <a:r>
              <a:rPr spc="-20" dirty="0">
                <a:solidFill>
                  <a:srgbClr val="004952"/>
                </a:solidFill>
                <a:latin typeface="Times New Roman" panose="02020603050405020304" pitchFamily="18" charset="0"/>
                <a:cs typeface="Times New Roman" panose="02020603050405020304" pitchFamily="18" charset="0"/>
              </a:rPr>
              <a:t>na</a:t>
            </a:r>
            <a:r>
              <a:rPr spc="-25" dirty="0">
                <a:solidFill>
                  <a:srgbClr val="004952"/>
                </a:solidFill>
                <a:latin typeface="Times New Roman" panose="02020603050405020304" pitchFamily="18" charset="0"/>
                <a:cs typeface="Times New Roman" panose="02020603050405020304" pitchFamily="18" charset="0"/>
              </a:rPr>
              <a:t>tiv</a:t>
            </a:r>
            <a:r>
              <a:rPr spc="-5" dirty="0">
                <a:solidFill>
                  <a:srgbClr val="004952"/>
                </a:solidFill>
                <a:latin typeface="Times New Roman" panose="02020603050405020304" pitchFamily="18" charset="0"/>
                <a:cs typeface="Times New Roman" panose="02020603050405020304" pitchFamily="18" charset="0"/>
              </a:rPr>
              <a:t>e  </a:t>
            </a:r>
            <a:r>
              <a:rPr spc="-15" dirty="0">
                <a:solidFill>
                  <a:srgbClr val="004952"/>
                </a:solidFill>
                <a:latin typeface="Times New Roman" panose="02020603050405020304" pitchFamily="18" charset="0"/>
                <a:cs typeface="Times New Roman" panose="02020603050405020304" pitchFamily="18" charset="0"/>
              </a:rPr>
              <a:t>for</a:t>
            </a:r>
            <a:r>
              <a:rPr spc="-5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‘No</a:t>
            </a:r>
            <a:r>
              <a:rPr spc="5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Deposit’</a:t>
            </a:r>
            <a:r>
              <a:rPr spc="3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type</a:t>
            </a:r>
            <a:r>
              <a:rPr spc="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5" dirty="0">
                <a:solidFill>
                  <a:srgbClr val="004952"/>
                </a:solidFill>
                <a:latin typeface="Times New Roman" panose="02020603050405020304" pitchFamily="18" charset="0"/>
                <a:cs typeface="Times New Roman" panose="02020603050405020304" pitchFamily="18" charset="0"/>
              </a:rPr>
              <a:t> </a:t>
            </a:r>
            <a:r>
              <a:rPr lang="en-IN" spc="20" dirty="0">
                <a:solidFill>
                  <a:srgbClr val="004952"/>
                </a:solidFill>
                <a:latin typeface="Times New Roman" panose="02020603050405020304" pitchFamily="18" charset="0"/>
                <a:cs typeface="Times New Roman" panose="02020603050405020304" pitchFamily="18" charset="0"/>
              </a:rPr>
              <a:t>transaction. </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DBB286-6885-D363-9AC1-827176D7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464" y="1053211"/>
            <a:ext cx="3980536" cy="2890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08" y="217423"/>
            <a:ext cx="8145145" cy="452120"/>
          </a:xfrm>
          <a:prstGeom prst="rect">
            <a:avLst/>
          </a:prstGeom>
        </p:spPr>
        <p:txBody>
          <a:bodyPr vert="horz" wrap="square" lIns="0" tIns="12065" rIns="0" bIns="0" rtlCol="0">
            <a:spAutoFit/>
          </a:bodyPr>
          <a:lstStyle/>
          <a:p>
            <a:pPr marL="12700">
              <a:lnSpc>
                <a:spcPct val="100000"/>
              </a:lnSpc>
              <a:spcBef>
                <a:spcPts val="95"/>
              </a:spcBef>
            </a:pPr>
            <a:r>
              <a:rPr sz="2800" spc="-95" dirty="0">
                <a:solidFill>
                  <a:schemeClr val="tx2">
                    <a:lumMod val="60000"/>
                    <a:lumOff val="40000"/>
                  </a:schemeClr>
                </a:solidFill>
                <a:uFill>
                  <a:solidFill>
                    <a:srgbClr val="CC0000"/>
                  </a:solidFill>
                </a:uFill>
                <a:latin typeface="+mj-lt"/>
              </a:rPr>
              <a:t>N</a:t>
            </a:r>
            <a:r>
              <a:rPr sz="2800" spc="-90" dirty="0">
                <a:solidFill>
                  <a:schemeClr val="tx2">
                    <a:lumMod val="60000"/>
                    <a:lumOff val="40000"/>
                  </a:schemeClr>
                </a:solidFill>
                <a:uFill>
                  <a:solidFill>
                    <a:srgbClr val="CC0000"/>
                  </a:solidFill>
                </a:uFill>
                <a:latin typeface="+mj-lt"/>
              </a:rPr>
              <a:t>u</a:t>
            </a:r>
            <a:r>
              <a:rPr sz="2800" spc="-85" dirty="0">
                <a:solidFill>
                  <a:schemeClr val="tx2">
                    <a:lumMod val="60000"/>
                    <a:lumOff val="40000"/>
                  </a:schemeClr>
                </a:solidFill>
                <a:uFill>
                  <a:solidFill>
                    <a:srgbClr val="CC0000"/>
                  </a:solidFill>
                </a:uFill>
                <a:latin typeface="+mj-lt"/>
              </a:rPr>
              <a:t>m</a:t>
            </a:r>
            <a:r>
              <a:rPr sz="2800" spc="-90" dirty="0">
                <a:solidFill>
                  <a:schemeClr val="tx2">
                    <a:lumMod val="60000"/>
                    <a:lumOff val="40000"/>
                  </a:schemeClr>
                </a:solidFill>
                <a:uFill>
                  <a:solidFill>
                    <a:srgbClr val="CC0000"/>
                  </a:solidFill>
                </a:uFill>
                <a:latin typeface="+mj-lt"/>
              </a:rPr>
              <a:t>be</a:t>
            </a:r>
            <a:r>
              <a:rPr sz="2800" spc="-5" dirty="0">
                <a:solidFill>
                  <a:schemeClr val="tx2">
                    <a:lumMod val="60000"/>
                    <a:lumOff val="40000"/>
                  </a:schemeClr>
                </a:solidFill>
                <a:uFill>
                  <a:solidFill>
                    <a:srgbClr val="CC0000"/>
                  </a:solidFill>
                </a:uFill>
                <a:latin typeface="+mj-lt"/>
              </a:rPr>
              <a:t>r</a:t>
            </a:r>
            <a:r>
              <a:rPr sz="2800" spc="-175" dirty="0">
                <a:solidFill>
                  <a:schemeClr val="tx2">
                    <a:lumMod val="60000"/>
                    <a:lumOff val="40000"/>
                  </a:schemeClr>
                </a:solidFill>
                <a:uFill>
                  <a:solidFill>
                    <a:srgbClr val="CC0000"/>
                  </a:solidFill>
                </a:uFill>
                <a:latin typeface="+mj-lt"/>
              </a:rPr>
              <a:t> </a:t>
            </a:r>
            <a:r>
              <a:rPr sz="2800" spc="-100" dirty="0">
                <a:solidFill>
                  <a:schemeClr val="tx2">
                    <a:lumMod val="60000"/>
                    <a:lumOff val="40000"/>
                  </a:schemeClr>
                </a:solidFill>
                <a:uFill>
                  <a:solidFill>
                    <a:srgbClr val="CC0000"/>
                  </a:solidFill>
                </a:uFill>
                <a:latin typeface="+mj-lt"/>
              </a:rPr>
              <a:t>o</a:t>
            </a:r>
            <a:r>
              <a:rPr sz="2800" spc="-5" dirty="0">
                <a:solidFill>
                  <a:schemeClr val="tx2">
                    <a:lumMod val="60000"/>
                    <a:lumOff val="40000"/>
                  </a:schemeClr>
                </a:solidFill>
                <a:uFill>
                  <a:solidFill>
                    <a:srgbClr val="CC0000"/>
                  </a:solidFill>
                </a:uFill>
                <a:latin typeface="+mj-lt"/>
              </a:rPr>
              <a:t>f</a:t>
            </a:r>
            <a:r>
              <a:rPr sz="2800" spc="-185" dirty="0">
                <a:solidFill>
                  <a:schemeClr val="tx2">
                    <a:lumMod val="60000"/>
                    <a:lumOff val="40000"/>
                  </a:schemeClr>
                </a:solidFill>
                <a:uFill>
                  <a:solidFill>
                    <a:srgbClr val="CC0000"/>
                  </a:solidFill>
                </a:uFill>
                <a:latin typeface="+mj-lt"/>
              </a:rPr>
              <a:t> </a:t>
            </a:r>
            <a:r>
              <a:rPr sz="2800" spc="-85" dirty="0">
                <a:solidFill>
                  <a:schemeClr val="tx2">
                    <a:lumMod val="60000"/>
                    <a:lumOff val="40000"/>
                  </a:schemeClr>
                </a:solidFill>
                <a:uFill>
                  <a:solidFill>
                    <a:srgbClr val="CC0000"/>
                  </a:solidFill>
                </a:uFill>
                <a:latin typeface="+mj-lt"/>
              </a:rPr>
              <a:t>B</a:t>
            </a:r>
            <a:r>
              <a:rPr sz="2800" spc="-80" dirty="0">
                <a:solidFill>
                  <a:schemeClr val="tx2">
                    <a:lumMod val="60000"/>
                    <a:lumOff val="40000"/>
                  </a:schemeClr>
                </a:solidFill>
                <a:uFill>
                  <a:solidFill>
                    <a:srgbClr val="CC0000"/>
                  </a:solidFill>
                </a:uFill>
                <a:latin typeface="+mj-lt"/>
              </a:rPr>
              <a:t>oo</a:t>
            </a:r>
            <a:r>
              <a:rPr sz="2800" spc="-85" dirty="0">
                <a:solidFill>
                  <a:schemeClr val="tx2">
                    <a:lumMod val="60000"/>
                    <a:lumOff val="40000"/>
                  </a:schemeClr>
                </a:solidFill>
                <a:uFill>
                  <a:solidFill>
                    <a:srgbClr val="CC0000"/>
                  </a:solidFill>
                </a:uFill>
                <a:latin typeface="+mj-lt"/>
              </a:rPr>
              <a:t>k</a:t>
            </a:r>
            <a:r>
              <a:rPr sz="2800" spc="-75" dirty="0">
                <a:solidFill>
                  <a:schemeClr val="tx2">
                    <a:lumMod val="60000"/>
                    <a:lumOff val="40000"/>
                  </a:schemeClr>
                </a:solidFill>
                <a:uFill>
                  <a:solidFill>
                    <a:srgbClr val="CC0000"/>
                  </a:solidFill>
                </a:uFill>
                <a:latin typeface="+mj-lt"/>
              </a:rPr>
              <a:t>i</a:t>
            </a:r>
            <a:r>
              <a:rPr sz="2800" spc="-80" dirty="0">
                <a:solidFill>
                  <a:schemeClr val="tx2">
                    <a:lumMod val="60000"/>
                    <a:lumOff val="40000"/>
                  </a:schemeClr>
                </a:solidFill>
                <a:uFill>
                  <a:solidFill>
                    <a:srgbClr val="CC0000"/>
                  </a:solidFill>
                </a:uFill>
                <a:latin typeface="+mj-lt"/>
              </a:rPr>
              <a:t>n</a:t>
            </a:r>
            <a:r>
              <a:rPr sz="2800" spc="-65" dirty="0">
                <a:solidFill>
                  <a:schemeClr val="tx2">
                    <a:lumMod val="60000"/>
                    <a:lumOff val="40000"/>
                  </a:schemeClr>
                </a:solidFill>
                <a:uFill>
                  <a:solidFill>
                    <a:srgbClr val="CC0000"/>
                  </a:solidFill>
                </a:uFill>
                <a:latin typeface="+mj-lt"/>
              </a:rPr>
              <a:t>g</a:t>
            </a:r>
            <a:r>
              <a:rPr sz="2800" spc="-5" dirty="0">
                <a:solidFill>
                  <a:schemeClr val="tx2">
                    <a:lumMod val="60000"/>
                    <a:lumOff val="40000"/>
                  </a:schemeClr>
                </a:solidFill>
                <a:uFill>
                  <a:solidFill>
                    <a:srgbClr val="CC0000"/>
                  </a:solidFill>
                </a:uFill>
                <a:latin typeface="+mj-lt"/>
              </a:rPr>
              <a:t>s</a:t>
            </a:r>
            <a:r>
              <a:rPr sz="2800" spc="-85" dirty="0">
                <a:solidFill>
                  <a:schemeClr val="tx2">
                    <a:lumMod val="60000"/>
                    <a:lumOff val="40000"/>
                  </a:schemeClr>
                </a:solidFill>
                <a:uFill>
                  <a:solidFill>
                    <a:srgbClr val="CC0000"/>
                  </a:solidFill>
                </a:uFill>
                <a:latin typeface="+mj-lt"/>
              </a:rPr>
              <a:t> </a:t>
            </a:r>
            <a:r>
              <a:rPr sz="2800" spc="-114" dirty="0">
                <a:solidFill>
                  <a:schemeClr val="tx2">
                    <a:lumMod val="60000"/>
                    <a:lumOff val="40000"/>
                  </a:schemeClr>
                </a:solidFill>
                <a:uFill>
                  <a:solidFill>
                    <a:srgbClr val="CC0000"/>
                  </a:solidFill>
                </a:uFill>
                <a:latin typeface="+mj-lt"/>
              </a:rPr>
              <a:t>A</a:t>
            </a:r>
            <a:r>
              <a:rPr sz="2800" spc="-120" dirty="0">
                <a:solidFill>
                  <a:schemeClr val="tx2">
                    <a:lumMod val="60000"/>
                    <a:lumOff val="40000"/>
                  </a:schemeClr>
                </a:solidFill>
                <a:uFill>
                  <a:solidFill>
                    <a:srgbClr val="CC0000"/>
                  </a:solidFill>
                </a:uFill>
                <a:latin typeface="+mj-lt"/>
              </a:rPr>
              <a:t>c</a:t>
            </a:r>
            <a:r>
              <a:rPr sz="2800" spc="-114" dirty="0">
                <a:solidFill>
                  <a:schemeClr val="tx2">
                    <a:lumMod val="60000"/>
                    <a:lumOff val="40000"/>
                  </a:schemeClr>
                </a:solidFill>
                <a:uFill>
                  <a:solidFill>
                    <a:srgbClr val="CC0000"/>
                  </a:solidFill>
                </a:uFill>
                <a:latin typeface="+mj-lt"/>
              </a:rPr>
              <a:t>ros</a:t>
            </a:r>
            <a:r>
              <a:rPr sz="2800" spc="-5" dirty="0">
                <a:solidFill>
                  <a:schemeClr val="tx2">
                    <a:lumMod val="60000"/>
                    <a:lumOff val="40000"/>
                  </a:schemeClr>
                </a:solidFill>
                <a:uFill>
                  <a:solidFill>
                    <a:srgbClr val="CC0000"/>
                  </a:solidFill>
                </a:uFill>
                <a:latin typeface="+mj-lt"/>
              </a:rPr>
              <a:t>s</a:t>
            </a:r>
            <a:r>
              <a:rPr sz="2800" spc="-229" dirty="0">
                <a:solidFill>
                  <a:schemeClr val="tx2">
                    <a:lumMod val="60000"/>
                    <a:lumOff val="40000"/>
                  </a:schemeClr>
                </a:solidFill>
                <a:uFill>
                  <a:solidFill>
                    <a:srgbClr val="CC0000"/>
                  </a:solidFill>
                </a:uFill>
                <a:latin typeface="+mj-lt"/>
              </a:rPr>
              <a:t> </a:t>
            </a:r>
            <a:r>
              <a:rPr sz="2800" spc="-105" dirty="0">
                <a:solidFill>
                  <a:schemeClr val="tx2">
                    <a:lumMod val="60000"/>
                    <a:lumOff val="40000"/>
                  </a:schemeClr>
                </a:solidFill>
                <a:uFill>
                  <a:solidFill>
                    <a:srgbClr val="CC0000"/>
                  </a:solidFill>
                </a:uFill>
                <a:latin typeface="+mj-lt"/>
              </a:rPr>
              <a:t>D</a:t>
            </a:r>
            <a:r>
              <a:rPr sz="2800" spc="-100" dirty="0">
                <a:solidFill>
                  <a:schemeClr val="tx2">
                    <a:lumMod val="60000"/>
                    <a:lumOff val="40000"/>
                  </a:schemeClr>
                </a:solidFill>
                <a:uFill>
                  <a:solidFill>
                    <a:srgbClr val="CC0000"/>
                  </a:solidFill>
                </a:uFill>
                <a:latin typeface="+mj-lt"/>
              </a:rPr>
              <a:t>i</a:t>
            </a:r>
            <a:r>
              <a:rPr sz="2800" spc="-110" dirty="0">
                <a:solidFill>
                  <a:schemeClr val="tx2">
                    <a:lumMod val="60000"/>
                    <a:lumOff val="40000"/>
                  </a:schemeClr>
                </a:solidFill>
                <a:uFill>
                  <a:solidFill>
                    <a:srgbClr val="CC0000"/>
                  </a:solidFill>
                </a:uFill>
                <a:latin typeface="+mj-lt"/>
              </a:rPr>
              <a:t>ff</a:t>
            </a:r>
            <a:r>
              <a:rPr sz="2800" spc="-100" dirty="0">
                <a:solidFill>
                  <a:schemeClr val="tx2">
                    <a:lumMod val="60000"/>
                    <a:lumOff val="40000"/>
                  </a:schemeClr>
                </a:solidFill>
                <a:uFill>
                  <a:solidFill>
                    <a:srgbClr val="CC0000"/>
                  </a:solidFill>
                </a:uFill>
                <a:latin typeface="+mj-lt"/>
              </a:rPr>
              <a:t>eren</a:t>
            </a:r>
            <a:r>
              <a:rPr sz="2800" spc="-5" dirty="0">
                <a:solidFill>
                  <a:schemeClr val="tx2">
                    <a:lumMod val="60000"/>
                    <a:lumOff val="40000"/>
                  </a:schemeClr>
                </a:solidFill>
                <a:uFill>
                  <a:solidFill>
                    <a:srgbClr val="CC0000"/>
                  </a:solidFill>
                </a:uFill>
                <a:latin typeface="+mj-lt"/>
              </a:rPr>
              <a:t>t</a:t>
            </a:r>
            <a:r>
              <a:rPr sz="2800" spc="-484" dirty="0">
                <a:solidFill>
                  <a:schemeClr val="tx2">
                    <a:lumMod val="60000"/>
                    <a:lumOff val="40000"/>
                  </a:schemeClr>
                </a:solidFill>
                <a:uFill>
                  <a:solidFill>
                    <a:srgbClr val="CC0000"/>
                  </a:solidFill>
                </a:uFill>
                <a:latin typeface="+mj-lt"/>
              </a:rPr>
              <a:t> </a:t>
            </a:r>
            <a:r>
              <a:rPr sz="2800" spc="-160" dirty="0">
                <a:solidFill>
                  <a:schemeClr val="tx2">
                    <a:lumMod val="60000"/>
                    <a:lumOff val="40000"/>
                  </a:schemeClr>
                </a:solidFill>
                <a:uFill>
                  <a:solidFill>
                    <a:srgbClr val="CC0000"/>
                  </a:solidFill>
                </a:uFill>
                <a:latin typeface="+mj-lt"/>
              </a:rPr>
              <a:t>Years</a:t>
            </a:r>
            <a:endParaRPr sz="2800" dirty="0">
              <a:solidFill>
                <a:schemeClr val="tx2">
                  <a:lumMod val="60000"/>
                  <a:lumOff val="40000"/>
                </a:schemeClr>
              </a:solidFill>
              <a:latin typeface="+mj-lt"/>
            </a:endParaRPr>
          </a:p>
        </p:txBody>
      </p:sp>
      <p:sp>
        <p:nvSpPr>
          <p:cNvPr id="3" name="object 3"/>
          <p:cNvSpPr txBox="1"/>
          <p:nvPr/>
        </p:nvSpPr>
        <p:spPr>
          <a:xfrm>
            <a:off x="457200" y="1053212"/>
            <a:ext cx="4191000" cy="2782172"/>
          </a:xfrm>
          <a:prstGeom prst="rect">
            <a:avLst/>
          </a:prstGeom>
        </p:spPr>
        <p:txBody>
          <a:bodyPr vert="horz" wrap="square" lIns="0" tIns="12065" rIns="0" bIns="0" rtlCol="0">
            <a:spAutoFit/>
          </a:bodyPr>
          <a:lstStyle/>
          <a:p>
            <a:pPr marL="355600" marR="5080" indent="-343535" algn="just">
              <a:lnSpc>
                <a:spcPct val="100000"/>
              </a:lnSpc>
              <a:spcBef>
                <a:spcPts val="95"/>
              </a:spcBef>
              <a:buClr>
                <a:srgbClr val="000000"/>
              </a:buClr>
              <a:buFont typeface="Arial MT"/>
              <a:buChar char="•"/>
              <a:tabLst>
                <a:tab pos="355600" algn="l"/>
                <a:tab pos="356235" algn="l"/>
              </a:tabLst>
            </a:pPr>
            <a:r>
              <a:rPr spc="25" dirty="0">
                <a:solidFill>
                  <a:srgbClr val="004952"/>
                </a:solidFill>
                <a:latin typeface="Times New Roman" panose="02020603050405020304" pitchFamily="18" charset="0"/>
                <a:cs typeface="Times New Roman" panose="02020603050405020304" pitchFamily="18" charset="0"/>
              </a:rPr>
              <a:t>Most</a:t>
            </a:r>
            <a:r>
              <a:rPr spc="90" dirty="0">
                <a:solidFill>
                  <a:srgbClr val="004952"/>
                </a:solidFill>
                <a:latin typeface="Times New Roman" panose="02020603050405020304" pitchFamily="18" charset="0"/>
                <a:cs typeface="Times New Roman" panose="02020603050405020304" pitchFamily="18" charset="0"/>
              </a:rPr>
              <a:t> </a:t>
            </a:r>
            <a:r>
              <a:rPr spc="40" dirty="0">
                <a:solidFill>
                  <a:srgbClr val="004952"/>
                </a:solidFill>
                <a:latin typeface="Times New Roman" panose="02020603050405020304" pitchFamily="18" charset="0"/>
                <a:cs typeface="Times New Roman" panose="02020603050405020304" pitchFamily="18" charset="0"/>
              </a:rPr>
              <a:t>Number</a:t>
            </a:r>
            <a:r>
              <a:rPr spc="17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bookings</a:t>
            </a:r>
            <a:r>
              <a:rPr spc="10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are </a:t>
            </a:r>
            <a:r>
              <a:rPr spc="-20"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d</a:t>
            </a:r>
            <a:r>
              <a:rPr spc="50" dirty="0">
                <a:solidFill>
                  <a:srgbClr val="004952"/>
                </a:solidFill>
                <a:latin typeface="Times New Roman" panose="02020603050405020304" pitchFamily="18" charset="0"/>
                <a:cs typeface="Times New Roman" panose="02020603050405020304" pitchFamily="18" charset="0"/>
              </a:rPr>
              <a:t>on</a:t>
            </a:r>
            <a:r>
              <a:rPr spc="-5" dirty="0">
                <a:solidFill>
                  <a:srgbClr val="004952"/>
                </a:solidFill>
                <a:latin typeface="Times New Roman" panose="02020603050405020304" pitchFamily="18" charset="0"/>
                <a:cs typeface="Times New Roman" panose="02020603050405020304" pitchFamily="18" charset="0"/>
              </a:rPr>
              <a:t>e</a:t>
            </a:r>
            <a:r>
              <a:rPr spc="-114"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n</a:t>
            </a:r>
            <a:r>
              <a:rPr spc="-14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th</a:t>
            </a:r>
            <a:r>
              <a:rPr spc="-5" dirty="0">
                <a:solidFill>
                  <a:srgbClr val="004952"/>
                </a:solidFill>
                <a:latin typeface="Times New Roman" panose="02020603050405020304" pitchFamily="18" charset="0"/>
                <a:cs typeface="Times New Roman" panose="02020603050405020304" pitchFamily="18" charset="0"/>
              </a:rPr>
              <a:t>e</a:t>
            </a:r>
            <a:r>
              <a:rPr spc="-130"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y</a:t>
            </a:r>
            <a:r>
              <a:rPr spc="-45" dirty="0">
                <a:solidFill>
                  <a:srgbClr val="004952"/>
                </a:solidFill>
                <a:latin typeface="Times New Roman" panose="02020603050405020304" pitchFamily="18" charset="0"/>
                <a:cs typeface="Times New Roman" panose="02020603050405020304" pitchFamily="18" charset="0"/>
              </a:rPr>
              <a:t>ea</a:t>
            </a:r>
            <a:r>
              <a:rPr spc="-5" dirty="0">
                <a:solidFill>
                  <a:srgbClr val="004952"/>
                </a:solidFill>
                <a:latin typeface="Times New Roman" panose="02020603050405020304" pitchFamily="18" charset="0"/>
                <a:cs typeface="Times New Roman" panose="02020603050405020304" pitchFamily="18" charset="0"/>
              </a:rPr>
              <a:t>r</a:t>
            </a:r>
            <a:r>
              <a:rPr spc="-229" dirty="0">
                <a:solidFill>
                  <a:srgbClr val="004952"/>
                </a:solidFill>
                <a:latin typeface="Times New Roman" panose="02020603050405020304" pitchFamily="18" charset="0"/>
                <a:cs typeface="Times New Roman" panose="02020603050405020304" pitchFamily="18" charset="0"/>
              </a:rPr>
              <a:t> </a:t>
            </a:r>
            <a:r>
              <a:rPr spc="-180" dirty="0">
                <a:solidFill>
                  <a:srgbClr val="004952"/>
                </a:solidFill>
                <a:latin typeface="Times New Roman" panose="02020603050405020304" pitchFamily="18" charset="0"/>
                <a:cs typeface="Times New Roman" panose="02020603050405020304" pitchFamily="18" charset="0"/>
              </a:rPr>
              <a:t>201</a:t>
            </a:r>
            <a:r>
              <a:rPr spc="-5" dirty="0">
                <a:solidFill>
                  <a:srgbClr val="004952"/>
                </a:solidFill>
                <a:latin typeface="Times New Roman" panose="02020603050405020304" pitchFamily="18" charset="0"/>
                <a:cs typeface="Times New Roman" panose="02020603050405020304" pitchFamily="18" charset="0"/>
              </a:rPr>
              <a:t>6</a:t>
            </a:r>
            <a:r>
              <a:rPr spc="-28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fo</a:t>
            </a:r>
            <a:r>
              <a:rPr spc="20" dirty="0">
                <a:solidFill>
                  <a:srgbClr val="004952"/>
                </a:solidFill>
                <a:latin typeface="Times New Roman" panose="02020603050405020304" pitchFamily="18" charset="0"/>
                <a:cs typeface="Times New Roman" panose="02020603050405020304" pitchFamily="18" charset="0"/>
              </a:rPr>
              <a:t>ll</a:t>
            </a:r>
            <a:r>
              <a:rPr spc="30" dirty="0">
                <a:solidFill>
                  <a:srgbClr val="004952"/>
                </a:solidFill>
                <a:latin typeface="Times New Roman" panose="02020603050405020304" pitchFamily="18" charset="0"/>
                <a:cs typeface="Times New Roman" panose="02020603050405020304" pitchFamily="18" charset="0"/>
              </a:rPr>
              <a:t>o</a:t>
            </a:r>
            <a:r>
              <a:rPr spc="20" dirty="0">
                <a:solidFill>
                  <a:srgbClr val="004952"/>
                </a:solidFill>
                <a:latin typeface="Times New Roman" panose="02020603050405020304" pitchFamily="18" charset="0"/>
                <a:cs typeface="Times New Roman" panose="02020603050405020304" pitchFamily="18" charset="0"/>
              </a:rPr>
              <a:t>wi</a:t>
            </a:r>
            <a:r>
              <a:rPr spc="25" dirty="0">
                <a:solidFill>
                  <a:srgbClr val="004952"/>
                </a:solidFill>
                <a:latin typeface="Times New Roman" panose="02020603050405020304" pitchFamily="18" charset="0"/>
                <a:cs typeface="Times New Roman" panose="02020603050405020304" pitchFamily="18" charset="0"/>
              </a:rPr>
              <a:t>n</a:t>
            </a:r>
            <a:r>
              <a:rPr spc="-5" dirty="0">
                <a:solidFill>
                  <a:srgbClr val="004952"/>
                </a:solidFill>
                <a:latin typeface="Times New Roman" panose="02020603050405020304" pitchFamily="18" charset="0"/>
                <a:cs typeface="Times New Roman" panose="02020603050405020304" pitchFamily="18" charset="0"/>
              </a:rPr>
              <a:t>g</a:t>
            </a:r>
            <a:r>
              <a:rPr spc="-130" dirty="0">
                <a:solidFill>
                  <a:srgbClr val="004952"/>
                </a:solidFill>
                <a:latin typeface="Times New Roman" panose="02020603050405020304" pitchFamily="18" charset="0"/>
                <a:cs typeface="Times New Roman" panose="02020603050405020304" pitchFamily="18" charset="0"/>
              </a:rPr>
              <a:t> </a:t>
            </a:r>
            <a:r>
              <a:rPr spc="-195" dirty="0">
                <a:solidFill>
                  <a:srgbClr val="004952"/>
                </a:solidFill>
                <a:latin typeface="Times New Roman" panose="02020603050405020304" pitchFamily="18" charset="0"/>
                <a:cs typeface="Times New Roman" panose="02020603050405020304" pitchFamily="18" charset="0"/>
              </a:rPr>
              <a:t>20</a:t>
            </a:r>
            <a:r>
              <a:rPr spc="-180" dirty="0">
                <a:solidFill>
                  <a:srgbClr val="004952"/>
                </a:solidFill>
                <a:latin typeface="Times New Roman" panose="02020603050405020304" pitchFamily="18" charset="0"/>
                <a:cs typeface="Times New Roman" panose="02020603050405020304" pitchFamily="18" charset="0"/>
              </a:rPr>
              <a:t>1</a:t>
            </a:r>
            <a:r>
              <a:rPr spc="-5" dirty="0">
                <a:solidFill>
                  <a:srgbClr val="004952"/>
                </a:solidFill>
                <a:latin typeface="Times New Roman" panose="02020603050405020304" pitchFamily="18" charset="0"/>
                <a:cs typeface="Times New Roman" panose="02020603050405020304" pitchFamily="18" charset="0"/>
              </a:rPr>
              <a:t>7  </a:t>
            </a:r>
            <a:r>
              <a:rPr spc="40" dirty="0">
                <a:solidFill>
                  <a:srgbClr val="004952"/>
                </a:solidFill>
                <a:latin typeface="Times New Roman" panose="02020603050405020304" pitchFamily="18" charset="0"/>
                <a:cs typeface="Times New Roman" panose="02020603050405020304" pitchFamily="18" charset="0"/>
              </a:rPr>
              <a:t>an</a:t>
            </a:r>
            <a:r>
              <a:rPr spc="-5" dirty="0">
                <a:solidFill>
                  <a:srgbClr val="004952"/>
                </a:solidFill>
                <a:latin typeface="Times New Roman" panose="02020603050405020304" pitchFamily="18" charset="0"/>
                <a:cs typeface="Times New Roman" panose="02020603050405020304" pitchFamily="18" charset="0"/>
              </a:rPr>
              <a:t>d</a:t>
            </a:r>
            <a:r>
              <a:rPr spc="110" dirty="0">
                <a:solidFill>
                  <a:srgbClr val="004952"/>
                </a:solidFill>
                <a:latin typeface="Times New Roman" panose="02020603050405020304" pitchFamily="18" charset="0"/>
                <a:cs typeface="Times New Roman" panose="02020603050405020304" pitchFamily="18" charset="0"/>
              </a:rPr>
              <a:t> </a:t>
            </a:r>
            <a:r>
              <a:rPr spc="-190" dirty="0">
                <a:solidFill>
                  <a:srgbClr val="004952"/>
                </a:solidFill>
                <a:latin typeface="Times New Roman" panose="02020603050405020304" pitchFamily="18" charset="0"/>
                <a:cs typeface="Times New Roman" panose="02020603050405020304" pitchFamily="18" charset="0"/>
              </a:rPr>
              <a:t>201</a:t>
            </a:r>
            <a:r>
              <a:rPr spc="-5" dirty="0">
                <a:solidFill>
                  <a:srgbClr val="004952"/>
                </a:solidFill>
                <a:latin typeface="Times New Roman" panose="02020603050405020304" pitchFamily="18" charset="0"/>
                <a:cs typeface="Times New Roman" panose="02020603050405020304" pitchFamily="18" charset="0"/>
              </a:rPr>
              <a:t>5</a:t>
            </a:r>
            <a:r>
              <a:rPr spc="-35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f</a:t>
            </a:r>
            <a:r>
              <a:rPr spc="-20"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r</a:t>
            </a:r>
            <a:r>
              <a:rPr spc="-5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th</a:t>
            </a:r>
            <a:r>
              <a:rPr spc="-5" dirty="0">
                <a:solidFill>
                  <a:srgbClr val="004952"/>
                </a:solidFill>
                <a:latin typeface="Times New Roman" panose="02020603050405020304" pitchFamily="18" charset="0"/>
                <a:cs typeface="Times New Roman" panose="02020603050405020304" pitchFamily="18" charset="0"/>
              </a:rPr>
              <a:t>e</a:t>
            </a:r>
            <a:r>
              <a:rPr spc="8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da</a:t>
            </a:r>
            <a:r>
              <a:rPr spc="-1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aset</a:t>
            </a:r>
            <a:r>
              <a:rPr spc="1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giv</a:t>
            </a:r>
            <a:r>
              <a:rPr spc="1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n  </a:t>
            </a:r>
            <a:r>
              <a:rPr spc="25" dirty="0">
                <a:solidFill>
                  <a:srgbClr val="004952"/>
                </a:solidFill>
                <a:latin typeface="Times New Roman" panose="02020603050405020304" pitchFamily="18" charset="0"/>
                <a:cs typeface="Times New Roman" panose="02020603050405020304" pitchFamily="18" charset="0"/>
              </a:rPr>
              <a:t>comprising</a:t>
            </a:r>
            <a:r>
              <a:rPr spc="14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the</a:t>
            </a:r>
            <a:r>
              <a:rPr spc="7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data</a:t>
            </a:r>
            <a:r>
              <a:rPr spc="4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for</a:t>
            </a:r>
            <a:r>
              <a:rPr spc="-5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these</a:t>
            </a:r>
            <a:r>
              <a:rPr spc="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3 </a:t>
            </a:r>
            <a:r>
              <a:rPr dirty="0">
                <a:solidFill>
                  <a:srgbClr val="004952"/>
                </a:solidFill>
                <a:latin typeface="Times New Roman" panose="02020603050405020304" pitchFamily="18" charset="0"/>
                <a:cs typeface="Times New Roman" panose="02020603050405020304" pitchFamily="18" charset="0"/>
              </a:rPr>
              <a:t> </a:t>
            </a:r>
            <a:r>
              <a:rPr spc="-80" dirty="0">
                <a:solidFill>
                  <a:srgbClr val="004952"/>
                </a:solidFill>
                <a:latin typeface="Times New Roman" panose="02020603050405020304" pitchFamily="18" charset="0"/>
                <a:cs typeface="Times New Roman" panose="02020603050405020304" pitchFamily="18" charset="0"/>
              </a:rPr>
              <a:t>years.</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355600" marR="98425" indent="-343535" algn="just">
              <a:lnSpc>
                <a:spcPct val="100000"/>
              </a:lnSpc>
              <a:buClr>
                <a:srgbClr val="000000"/>
              </a:buClr>
              <a:buFont typeface="Arial MT"/>
              <a:buChar char="•"/>
              <a:tabLst>
                <a:tab pos="355600" algn="l"/>
                <a:tab pos="356235" algn="l"/>
              </a:tabLst>
            </a:pPr>
            <a:r>
              <a:rPr spc="10" dirty="0">
                <a:solidFill>
                  <a:srgbClr val="004952"/>
                </a:solidFill>
                <a:latin typeface="Times New Roman" panose="02020603050405020304" pitchFamily="18" charset="0"/>
                <a:cs typeface="Times New Roman" panose="02020603050405020304" pitchFamily="18" charset="0"/>
              </a:rPr>
              <a:t>W</a:t>
            </a:r>
            <a:r>
              <a:rPr spc="15" dirty="0">
                <a:solidFill>
                  <a:srgbClr val="004952"/>
                </a:solidFill>
                <a:latin typeface="Times New Roman" panose="02020603050405020304" pitchFamily="18" charset="0"/>
                <a:cs typeface="Times New Roman" panose="02020603050405020304" pitchFamily="18" charset="0"/>
              </a:rPr>
              <a:t>hen</a:t>
            </a:r>
            <a:r>
              <a:rPr spc="-5" dirty="0">
                <a:solidFill>
                  <a:srgbClr val="004952"/>
                </a:solidFill>
                <a:latin typeface="Times New Roman" panose="02020603050405020304" pitchFamily="18" charset="0"/>
                <a:cs typeface="Times New Roman" panose="02020603050405020304" pitchFamily="18" charset="0"/>
              </a:rPr>
              <a:t>,</a:t>
            </a:r>
            <a:r>
              <a:rPr spc="-16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s</a:t>
            </a:r>
            <a:r>
              <a:rPr spc="15" dirty="0">
                <a:solidFill>
                  <a:srgbClr val="004952"/>
                </a:solidFill>
                <a:latin typeface="Times New Roman" panose="02020603050405020304" pitchFamily="18" charset="0"/>
                <a:cs typeface="Times New Roman" panose="02020603050405020304" pitchFamily="18" charset="0"/>
              </a:rPr>
              <a:t>u</a:t>
            </a:r>
            <a:r>
              <a:rPr spc="-5" dirty="0">
                <a:solidFill>
                  <a:srgbClr val="004952"/>
                </a:solidFill>
                <a:latin typeface="Times New Roman" panose="02020603050405020304" pitchFamily="18" charset="0"/>
                <a:cs typeface="Times New Roman" panose="02020603050405020304" pitchFamily="18" charset="0"/>
              </a:rPr>
              <a:t>b</a:t>
            </a:r>
            <a:r>
              <a:rPr spc="-12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plo</a:t>
            </a:r>
            <a:r>
              <a:rPr spc="-15" dirty="0">
                <a:solidFill>
                  <a:srgbClr val="004952"/>
                </a:solidFill>
                <a:latin typeface="Times New Roman" panose="02020603050405020304" pitchFamily="18" charset="0"/>
                <a:cs typeface="Times New Roman" panose="02020603050405020304" pitchFamily="18" charset="0"/>
              </a:rPr>
              <a:t>t</a:t>
            </a:r>
            <a:r>
              <a:rPr spc="-10" dirty="0">
                <a:solidFill>
                  <a:srgbClr val="004952"/>
                </a:solidFill>
                <a:latin typeface="Times New Roman" panose="02020603050405020304" pitchFamily="18" charset="0"/>
                <a:cs typeface="Times New Roman" panose="02020603050405020304" pitchFamily="18" charset="0"/>
              </a:rPr>
              <a:t>te</a:t>
            </a:r>
            <a:r>
              <a:rPr spc="-15" dirty="0">
                <a:solidFill>
                  <a:srgbClr val="004952"/>
                </a:solidFill>
                <a:latin typeface="Times New Roman" panose="02020603050405020304" pitchFamily="18" charset="0"/>
                <a:cs typeface="Times New Roman" panose="02020603050405020304" pitchFamily="18" charset="0"/>
              </a:rPr>
              <a:t>d</a:t>
            </a:r>
            <a:r>
              <a:rPr spc="-5" dirty="0">
                <a:solidFill>
                  <a:srgbClr val="004952"/>
                </a:solidFill>
                <a:latin typeface="Times New Roman" panose="02020603050405020304" pitchFamily="18" charset="0"/>
                <a:cs typeface="Times New Roman" panose="02020603050405020304" pitchFamily="18" charset="0"/>
              </a:rPr>
              <a:t>,</a:t>
            </a:r>
            <a:r>
              <a:rPr spc="-150"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w</a:t>
            </a:r>
            <a:r>
              <a:rPr spc="-5" dirty="0">
                <a:solidFill>
                  <a:srgbClr val="004952"/>
                </a:solidFill>
                <a:latin typeface="Times New Roman" panose="02020603050405020304" pitchFamily="18" charset="0"/>
                <a:cs typeface="Times New Roman" panose="02020603050405020304" pitchFamily="18" charset="0"/>
              </a:rPr>
              <a:t>e</a:t>
            </a:r>
            <a:r>
              <a:rPr spc="-110"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c</a:t>
            </a:r>
            <a:r>
              <a:rPr spc="40" dirty="0">
                <a:solidFill>
                  <a:srgbClr val="004952"/>
                </a:solidFill>
                <a:latin typeface="Times New Roman" panose="02020603050405020304" pitchFamily="18" charset="0"/>
                <a:cs typeface="Times New Roman" panose="02020603050405020304" pitchFamily="18" charset="0"/>
              </a:rPr>
              <a:t>a</a:t>
            </a:r>
            <a:r>
              <a:rPr spc="-5" dirty="0">
                <a:solidFill>
                  <a:srgbClr val="004952"/>
                </a:solidFill>
                <a:latin typeface="Times New Roman" panose="02020603050405020304" pitchFamily="18" charset="0"/>
                <a:cs typeface="Times New Roman" panose="02020603050405020304" pitchFamily="18" charset="0"/>
              </a:rPr>
              <a:t>n</a:t>
            </a:r>
            <a:r>
              <a:rPr spc="-12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se</a:t>
            </a:r>
            <a:r>
              <a:rPr spc="-5" dirty="0">
                <a:solidFill>
                  <a:srgbClr val="004952"/>
                </a:solidFill>
                <a:latin typeface="Times New Roman" panose="02020603050405020304" pitchFamily="18" charset="0"/>
                <a:cs typeface="Times New Roman" panose="02020603050405020304" pitchFamily="18" charset="0"/>
              </a:rPr>
              <a:t>e</a:t>
            </a:r>
            <a:r>
              <a:rPr spc="-15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a:t>
            </a:r>
            <a:r>
              <a:rPr spc="15" dirty="0">
                <a:solidFill>
                  <a:srgbClr val="004952"/>
                </a:solidFill>
                <a:latin typeface="Times New Roman" panose="02020603050405020304" pitchFamily="18" charset="0"/>
                <a:cs typeface="Times New Roman" panose="02020603050405020304" pitchFamily="18" charset="0"/>
              </a:rPr>
              <a:t>ha</a:t>
            </a:r>
            <a:r>
              <a:rPr spc="-5" dirty="0">
                <a:solidFill>
                  <a:srgbClr val="004952"/>
                </a:solidFill>
                <a:latin typeface="Times New Roman" panose="02020603050405020304" pitchFamily="18" charset="0"/>
                <a:cs typeface="Times New Roman" panose="02020603050405020304" pitchFamily="18" charset="0"/>
              </a:rPr>
              <a:t>t  </a:t>
            </a:r>
            <a:r>
              <a:rPr spc="-25" dirty="0">
                <a:solidFill>
                  <a:srgbClr val="004952"/>
                </a:solidFill>
                <a:latin typeface="Times New Roman" panose="02020603050405020304" pitchFamily="18" charset="0"/>
                <a:cs typeface="Times New Roman" panose="02020603050405020304" pitchFamily="18" charset="0"/>
              </a:rPr>
              <a:t>Ci</a:t>
            </a:r>
            <a:r>
              <a:rPr spc="-3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y</a:t>
            </a:r>
            <a:r>
              <a:rPr spc="-20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ho</a:t>
            </a:r>
            <a:r>
              <a:rPr spc="10" dirty="0">
                <a:solidFill>
                  <a:srgbClr val="004952"/>
                </a:solidFill>
                <a:latin typeface="Times New Roman" panose="02020603050405020304" pitchFamily="18" charset="0"/>
                <a:cs typeface="Times New Roman" panose="02020603050405020304" pitchFamily="18" charset="0"/>
              </a:rPr>
              <a:t>t</a:t>
            </a:r>
            <a:r>
              <a:rPr spc="1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l</a:t>
            </a:r>
            <a:r>
              <a:rPr spc="-10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has</a:t>
            </a:r>
            <a:r>
              <a:rPr spc="-195" dirty="0">
                <a:solidFill>
                  <a:srgbClr val="004952"/>
                </a:solidFill>
                <a:latin typeface="Times New Roman" panose="02020603050405020304" pitchFamily="18" charset="0"/>
                <a:cs typeface="Times New Roman" panose="02020603050405020304" pitchFamily="18" charset="0"/>
              </a:rPr>
              <a:t> </a:t>
            </a:r>
            <a:r>
              <a:rPr spc="55" dirty="0">
                <a:solidFill>
                  <a:srgbClr val="004952"/>
                </a:solidFill>
                <a:latin typeface="Times New Roman" panose="02020603050405020304" pitchFamily="18" charset="0"/>
                <a:cs typeface="Times New Roman" panose="02020603050405020304" pitchFamily="18" charset="0"/>
              </a:rPr>
              <a:t>h</a:t>
            </a:r>
            <a:r>
              <a:rPr spc="45" dirty="0">
                <a:solidFill>
                  <a:srgbClr val="004952"/>
                </a:solidFill>
                <a:latin typeface="Times New Roman" panose="02020603050405020304" pitchFamily="18" charset="0"/>
                <a:cs typeface="Times New Roman" panose="02020603050405020304" pitchFamily="18" charset="0"/>
              </a:rPr>
              <a:t>ig</a:t>
            </a:r>
            <a:r>
              <a:rPr spc="-5" dirty="0">
                <a:solidFill>
                  <a:srgbClr val="004952"/>
                </a:solidFill>
                <a:latin typeface="Times New Roman" panose="02020603050405020304" pitchFamily="18" charset="0"/>
                <a:cs typeface="Times New Roman" panose="02020603050405020304" pitchFamily="18" charset="0"/>
              </a:rPr>
              <a:t>h</a:t>
            </a:r>
            <a:r>
              <a:rPr spc="-90" dirty="0">
                <a:solidFill>
                  <a:srgbClr val="004952"/>
                </a:solidFill>
                <a:latin typeface="Times New Roman" panose="02020603050405020304" pitchFamily="18" charset="0"/>
                <a:cs typeface="Times New Roman" panose="02020603050405020304" pitchFamily="18" charset="0"/>
              </a:rPr>
              <a:t> </a:t>
            </a:r>
            <a:r>
              <a:rPr spc="55" dirty="0">
                <a:solidFill>
                  <a:srgbClr val="004952"/>
                </a:solidFill>
                <a:latin typeface="Times New Roman" panose="02020603050405020304" pitchFamily="18" charset="0"/>
                <a:cs typeface="Times New Roman" panose="02020603050405020304" pitchFamily="18" charset="0"/>
              </a:rPr>
              <a:t>d</a:t>
            </a:r>
            <a:r>
              <a:rPr spc="60" dirty="0">
                <a:solidFill>
                  <a:srgbClr val="004952"/>
                </a:solidFill>
                <a:latin typeface="Times New Roman" panose="02020603050405020304" pitchFamily="18" charset="0"/>
                <a:cs typeface="Times New Roman" panose="02020603050405020304" pitchFamily="18" charset="0"/>
              </a:rPr>
              <a:t>e</a:t>
            </a:r>
            <a:r>
              <a:rPr spc="65" dirty="0">
                <a:solidFill>
                  <a:srgbClr val="004952"/>
                </a:solidFill>
                <a:latin typeface="Times New Roman" panose="02020603050405020304" pitchFamily="18" charset="0"/>
                <a:cs typeface="Times New Roman" panose="02020603050405020304" pitchFamily="18" charset="0"/>
              </a:rPr>
              <a:t>man</a:t>
            </a:r>
            <a:r>
              <a:rPr spc="-5" dirty="0">
                <a:solidFill>
                  <a:srgbClr val="004952"/>
                </a:solidFill>
                <a:latin typeface="Times New Roman" panose="02020603050405020304" pitchFamily="18" charset="0"/>
                <a:cs typeface="Times New Roman" panose="02020603050405020304" pitchFamily="18" charset="0"/>
              </a:rPr>
              <a:t>d</a:t>
            </a:r>
            <a:r>
              <a:rPr spc="-65"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r</a:t>
            </a:r>
            <a:r>
              <a:rPr spc="-5" dirty="0">
                <a:solidFill>
                  <a:srgbClr val="004952"/>
                </a:solidFill>
                <a:latin typeface="Times New Roman" panose="02020603050405020304" pitchFamily="18" charset="0"/>
                <a:cs typeface="Times New Roman" panose="02020603050405020304" pitchFamily="18" charset="0"/>
              </a:rPr>
              <a:t>ather  </a:t>
            </a:r>
            <a:r>
              <a:rPr spc="20" dirty="0">
                <a:solidFill>
                  <a:srgbClr val="004952"/>
                </a:solidFill>
                <a:latin typeface="Times New Roman" panose="02020603050405020304" pitchFamily="18" charset="0"/>
                <a:cs typeface="Times New Roman" panose="02020603050405020304" pitchFamily="18" charset="0"/>
              </a:rPr>
              <a:t>than</a:t>
            </a:r>
            <a:r>
              <a:rPr spc="8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Resort</a:t>
            </a:r>
            <a:r>
              <a:rPr spc="-2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hotels</a:t>
            </a:r>
            <a:r>
              <a:rPr spc="3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due</a:t>
            </a:r>
            <a:r>
              <a:rPr spc="13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to</a:t>
            </a:r>
            <a:r>
              <a:rPr spc="5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its </a:t>
            </a:r>
            <a:r>
              <a:rPr spc="-20" dirty="0">
                <a:solidFill>
                  <a:srgbClr val="004952"/>
                </a:solidFill>
                <a:latin typeface="Times New Roman" panose="02020603050405020304" pitchFamily="18" charset="0"/>
                <a:cs typeface="Times New Roman" panose="02020603050405020304" pitchFamily="18" charset="0"/>
              </a:rPr>
              <a:t> reliability</a:t>
            </a:r>
            <a:r>
              <a:rPr spc="3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and</a:t>
            </a:r>
            <a:r>
              <a:rPr spc="9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price</a:t>
            </a:r>
            <a:r>
              <a:rPr spc="6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difference </a:t>
            </a:r>
            <a:r>
              <a:rPr spc="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compared</a:t>
            </a:r>
            <a:r>
              <a:rPr spc="15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to</a:t>
            </a:r>
            <a:r>
              <a:rPr lang="en-IN" spc="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resort </a:t>
            </a:r>
            <a:r>
              <a:rPr spc="-40" dirty="0">
                <a:solidFill>
                  <a:srgbClr val="004952"/>
                </a:solidFill>
                <a:latin typeface="Times New Roman" panose="02020603050405020304" pitchFamily="18" charset="0"/>
                <a:cs typeface="Times New Roman" panose="02020603050405020304" pitchFamily="18" charset="0"/>
              </a:rPr>
              <a:t>hotels.</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DA2628-33F7-B1EA-1D63-08172279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006" y="1053212"/>
            <a:ext cx="4358994" cy="31187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2A0B-DF4B-E28C-DFAF-2ADCB7C9E81B}"/>
              </a:ext>
            </a:extLst>
          </p:cNvPr>
          <p:cNvSpPr>
            <a:spLocks noGrp="1"/>
          </p:cNvSpPr>
          <p:nvPr>
            <p:ph type="title"/>
          </p:nvPr>
        </p:nvSpPr>
        <p:spPr>
          <a:xfrm>
            <a:off x="2933700" y="285750"/>
            <a:ext cx="3276600" cy="430887"/>
          </a:xfrm>
        </p:spPr>
        <p:txBody>
          <a:bodyPr/>
          <a:lstStyle/>
          <a:p>
            <a:r>
              <a:rPr lang="en-IN" sz="2800" dirty="0">
                <a:solidFill>
                  <a:schemeClr val="tx2">
                    <a:lumMod val="60000"/>
                    <a:lumOff val="40000"/>
                  </a:schemeClr>
                </a:solidFill>
                <a:latin typeface="+mj-lt"/>
              </a:rPr>
              <a:t>Meals preference</a:t>
            </a:r>
          </a:p>
        </p:txBody>
      </p:sp>
      <p:sp>
        <p:nvSpPr>
          <p:cNvPr id="4" name="TextBox 3">
            <a:extLst>
              <a:ext uri="{FF2B5EF4-FFF2-40B4-BE49-F238E27FC236}">
                <a16:creationId xmlns:a16="http://schemas.microsoft.com/office/drawing/2014/main" id="{5B3ECD44-A35F-8A65-3934-5C48F07D04FD}"/>
              </a:ext>
            </a:extLst>
          </p:cNvPr>
          <p:cNvSpPr txBox="1"/>
          <p:nvPr/>
        </p:nvSpPr>
        <p:spPr>
          <a:xfrm>
            <a:off x="152400" y="4095750"/>
            <a:ext cx="8610600" cy="646331"/>
          </a:xfrm>
          <a:prstGeom prst="rect">
            <a:avLst/>
          </a:prstGeom>
          <a:noFill/>
        </p:spPr>
        <p:txBody>
          <a:bodyPr wrap="square" rtlCol="0">
            <a:spAutoFit/>
          </a:bodyPr>
          <a:lstStyle/>
          <a:p>
            <a:r>
              <a:rPr lang="en-IN"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As per the above Graph, we can conclude that BB (i.e. Bed &amp; Breakfast) is more than others i.e. Half Board(HB), Full Board(FB), Self Catering(SC)</a:t>
            </a:r>
          </a:p>
        </p:txBody>
      </p:sp>
      <p:pic>
        <p:nvPicPr>
          <p:cNvPr id="5" name="Picture 4">
            <a:extLst>
              <a:ext uri="{FF2B5EF4-FFF2-40B4-BE49-F238E27FC236}">
                <a16:creationId xmlns:a16="http://schemas.microsoft.com/office/drawing/2014/main" id="{7A387A1A-B710-3251-7ED1-E07196D5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31" y="19050"/>
            <a:ext cx="2452101" cy="3009900"/>
          </a:xfrm>
          <a:prstGeom prst="rect">
            <a:avLst/>
          </a:prstGeom>
        </p:spPr>
      </p:pic>
      <p:pic>
        <p:nvPicPr>
          <p:cNvPr id="7" name="Picture 6">
            <a:extLst>
              <a:ext uri="{FF2B5EF4-FFF2-40B4-BE49-F238E27FC236}">
                <a16:creationId xmlns:a16="http://schemas.microsoft.com/office/drawing/2014/main" id="{B87EDE7E-36CE-3F78-F2FD-36E33E06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716637"/>
            <a:ext cx="2582684" cy="2678251"/>
          </a:xfrm>
          <a:prstGeom prst="rect">
            <a:avLst/>
          </a:prstGeom>
        </p:spPr>
      </p:pic>
      <p:pic>
        <p:nvPicPr>
          <p:cNvPr id="9" name="Picture 8">
            <a:extLst>
              <a:ext uri="{FF2B5EF4-FFF2-40B4-BE49-F238E27FC236}">
                <a16:creationId xmlns:a16="http://schemas.microsoft.com/office/drawing/2014/main" id="{88EE7911-BF7B-9FF2-49C8-7925D3D430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4984" y="671869"/>
            <a:ext cx="3125041" cy="2703969"/>
          </a:xfrm>
          <a:prstGeom prst="rect">
            <a:avLst/>
          </a:prstGeom>
        </p:spPr>
      </p:pic>
      <p:sp>
        <p:nvSpPr>
          <p:cNvPr id="3" name="TextBox 2"/>
          <p:cNvSpPr txBox="1"/>
          <p:nvPr/>
        </p:nvSpPr>
        <p:spPr>
          <a:xfrm>
            <a:off x="457200" y="3181350"/>
            <a:ext cx="1524000" cy="369332"/>
          </a:xfrm>
          <a:prstGeom prst="rect">
            <a:avLst/>
          </a:prstGeom>
          <a:noFill/>
        </p:spPr>
        <p:txBody>
          <a:bodyPr wrap="square" rtlCol="0">
            <a:spAutoFit/>
          </a:bodyPr>
          <a:lstStyle/>
          <a:p>
            <a:r>
              <a:rPr lang="en-IN" dirty="0"/>
              <a:t>Guests fav.</a:t>
            </a:r>
          </a:p>
        </p:txBody>
      </p:sp>
      <p:sp>
        <p:nvSpPr>
          <p:cNvPr id="6" name="TextBox 5"/>
          <p:cNvSpPr txBox="1"/>
          <p:nvPr/>
        </p:nvSpPr>
        <p:spPr>
          <a:xfrm>
            <a:off x="3810000" y="3366016"/>
            <a:ext cx="1371600" cy="369332"/>
          </a:xfrm>
          <a:prstGeom prst="rect">
            <a:avLst/>
          </a:prstGeom>
          <a:noFill/>
        </p:spPr>
        <p:txBody>
          <a:bodyPr wrap="square" rtlCol="0">
            <a:spAutoFit/>
          </a:bodyPr>
          <a:lstStyle/>
          <a:p>
            <a:r>
              <a:rPr lang="en-IN" dirty="0"/>
              <a:t>adults fav.</a:t>
            </a:r>
          </a:p>
        </p:txBody>
      </p:sp>
      <p:sp>
        <p:nvSpPr>
          <p:cNvPr id="8" name="TextBox 7"/>
          <p:cNvSpPr txBox="1"/>
          <p:nvPr/>
        </p:nvSpPr>
        <p:spPr>
          <a:xfrm>
            <a:off x="6697904" y="3210222"/>
            <a:ext cx="1219200" cy="369332"/>
          </a:xfrm>
          <a:prstGeom prst="rect">
            <a:avLst/>
          </a:prstGeom>
          <a:noFill/>
        </p:spPr>
        <p:txBody>
          <a:bodyPr wrap="square" rtlCol="0">
            <a:spAutoFit/>
          </a:bodyPr>
          <a:lstStyle/>
          <a:p>
            <a:r>
              <a:rPr lang="en-IN" dirty="0"/>
              <a:t>Babies fav. </a:t>
            </a:r>
          </a:p>
        </p:txBody>
      </p:sp>
    </p:spTree>
    <p:extLst>
      <p:ext uri="{BB962C8B-B14F-4D97-AF65-F5344CB8AC3E}">
        <p14:creationId xmlns:p14="http://schemas.microsoft.com/office/powerpoint/2010/main" val="10079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14577"/>
            <a:ext cx="5318379" cy="443070"/>
          </a:xfrm>
          <a:prstGeom prst="rect">
            <a:avLst/>
          </a:prstGeom>
        </p:spPr>
        <p:txBody>
          <a:bodyPr vert="horz" wrap="square" lIns="0" tIns="12065" rIns="0" bIns="0" rtlCol="0">
            <a:spAutoFit/>
          </a:bodyPr>
          <a:lstStyle/>
          <a:p>
            <a:pPr marL="12700">
              <a:lnSpc>
                <a:spcPct val="100000"/>
              </a:lnSpc>
              <a:spcBef>
                <a:spcPts val="95"/>
              </a:spcBef>
            </a:pPr>
            <a:r>
              <a:rPr sz="2800" spc="-110" dirty="0">
                <a:solidFill>
                  <a:schemeClr val="tx2">
                    <a:lumMod val="60000"/>
                    <a:lumOff val="40000"/>
                  </a:schemeClr>
                </a:solidFill>
                <a:uFill>
                  <a:solidFill>
                    <a:srgbClr val="CC0000"/>
                  </a:solidFill>
                </a:uFill>
                <a:latin typeface="+mj-lt"/>
              </a:rPr>
              <a:t>Ca</a:t>
            </a:r>
            <a:r>
              <a:rPr sz="2800" spc="-5" dirty="0">
                <a:solidFill>
                  <a:schemeClr val="tx2">
                    <a:lumMod val="60000"/>
                    <a:lumOff val="40000"/>
                  </a:schemeClr>
                </a:solidFill>
                <a:uFill>
                  <a:solidFill>
                    <a:srgbClr val="CC0000"/>
                  </a:solidFill>
                </a:uFill>
                <a:latin typeface="+mj-lt"/>
              </a:rPr>
              <a:t>r</a:t>
            </a:r>
            <a:r>
              <a:rPr sz="2800" spc="-204" dirty="0">
                <a:solidFill>
                  <a:schemeClr val="tx2">
                    <a:lumMod val="60000"/>
                    <a:lumOff val="40000"/>
                  </a:schemeClr>
                </a:solidFill>
                <a:uFill>
                  <a:solidFill>
                    <a:srgbClr val="CC0000"/>
                  </a:solidFill>
                </a:uFill>
                <a:latin typeface="+mj-lt"/>
              </a:rPr>
              <a:t> </a:t>
            </a:r>
            <a:r>
              <a:rPr sz="2800" spc="-90" dirty="0">
                <a:solidFill>
                  <a:schemeClr val="tx2">
                    <a:lumMod val="60000"/>
                    <a:lumOff val="40000"/>
                  </a:schemeClr>
                </a:solidFill>
                <a:uFill>
                  <a:solidFill>
                    <a:srgbClr val="CC0000"/>
                  </a:solidFill>
                </a:uFill>
                <a:latin typeface="+mj-lt"/>
              </a:rPr>
              <a:t>Par</a:t>
            </a:r>
            <a:r>
              <a:rPr sz="2800" spc="-95" dirty="0">
                <a:solidFill>
                  <a:schemeClr val="tx2">
                    <a:lumMod val="60000"/>
                    <a:lumOff val="40000"/>
                  </a:schemeClr>
                </a:solidFill>
                <a:uFill>
                  <a:solidFill>
                    <a:srgbClr val="CC0000"/>
                  </a:solidFill>
                </a:uFill>
                <a:latin typeface="+mj-lt"/>
              </a:rPr>
              <a:t>k</a:t>
            </a:r>
            <a:r>
              <a:rPr sz="2800" spc="-90" dirty="0">
                <a:solidFill>
                  <a:schemeClr val="tx2">
                    <a:lumMod val="60000"/>
                    <a:lumOff val="40000"/>
                  </a:schemeClr>
                </a:solidFill>
                <a:uFill>
                  <a:solidFill>
                    <a:srgbClr val="CC0000"/>
                  </a:solidFill>
                </a:uFill>
                <a:latin typeface="+mj-lt"/>
              </a:rPr>
              <a:t>i</a:t>
            </a:r>
            <a:r>
              <a:rPr sz="2800" spc="-95" dirty="0">
                <a:solidFill>
                  <a:schemeClr val="tx2">
                    <a:lumMod val="60000"/>
                    <a:lumOff val="40000"/>
                  </a:schemeClr>
                </a:solidFill>
                <a:uFill>
                  <a:solidFill>
                    <a:srgbClr val="CC0000"/>
                  </a:solidFill>
                </a:uFill>
                <a:latin typeface="+mj-lt"/>
              </a:rPr>
              <a:t>n</a:t>
            </a:r>
            <a:r>
              <a:rPr sz="2800" spc="-5" dirty="0">
                <a:solidFill>
                  <a:schemeClr val="tx2">
                    <a:lumMod val="60000"/>
                    <a:lumOff val="40000"/>
                  </a:schemeClr>
                </a:solidFill>
                <a:uFill>
                  <a:solidFill>
                    <a:srgbClr val="CC0000"/>
                  </a:solidFill>
                </a:uFill>
                <a:latin typeface="+mj-lt"/>
              </a:rPr>
              <a:t>g</a:t>
            </a:r>
            <a:r>
              <a:rPr sz="2800" spc="-114" dirty="0">
                <a:solidFill>
                  <a:schemeClr val="tx2">
                    <a:lumMod val="60000"/>
                    <a:lumOff val="40000"/>
                  </a:schemeClr>
                </a:solidFill>
                <a:uFill>
                  <a:solidFill>
                    <a:srgbClr val="CC0000"/>
                  </a:solidFill>
                </a:uFill>
                <a:latin typeface="+mj-lt"/>
              </a:rPr>
              <a:t> </a:t>
            </a:r>
            <a:r>
              <a:rPr lang="en-IN" sz="2800" spc="-95" dirty="0">
                <a:solidFill>
                  <a:schemeClr val="tx2">
                    <a:lumMod val="60000"/>
                    <a:lumOff val="40000"/>
                  </a:schemeClr>
                </a:solidFill>
                <a:uFill>
                  <a:solidFill>
                    <a:srgbClr val="CC0000"/>
                  </a:solidFill>
                </a:uFill>
                <a:latin typeface="+mj-lt"/>
              </a:rPr>
              <a:t>S</a:t>
            </a:r>
            <a:r>
              <a:rPr sz="2800" spc="-90" dirty="0">
                <a:solidFill>
                  <a:schemeClr val="tx2">
                    <a:lumMod val="60000"/>
                    <a:lumOff val="40000"/>
                  </a:schemeClr>
                </a:solidFill>
                <a:uFill>
                  <a:solidFill>
                    <a:srgbClr val="CC0000"/>
                  </a:solidFill>
                </a:uFill>
                <a:latin typeface="+mj-lt"/>
              </a:rPr>
              <a:t>pa</a:t>
            </a:r>
            <a:r>
              <a:rPr sz="2800" spc="-95" dirty="0">
                <a:solidFill>
                  <a:schemeClr val="tx2">
                    <a:lumMod val="60000"/>
                    <a:lumOff val="40000"/>
                  </a:schemeClr>
                </a:solidFill>
                <a:uFill>
                  <a:solidFill>
                    <a:srgbClr val="CC0000"/>
                  </a:solidFill>
                </a:uFill>
                <a:latin typeface="+mj-lt"/>
              </a:rPr>
              <a:t>c</a:t>
            </a:r>
            <a:r>
              <a:rPr sz="2800" spc="-5" dirty="0">
                <a:solidFill>
                  <a:schemeClr val="tx2">
                    <a:lumMod val="60000"/>
                    <a:lumOff val="40000"/>
                  </a:schemeClr>
                </a:solidFill>
                <a:uFill>
                  <a:solidFill>
                    <a:srgbClr val="CC0000"/>
                  </a:solidFill>
                </a:uFill>
                <a:latin typeface="+mj-lt"/>
              </a:rPr>
              <a:t>e</a:t>
            </a:r>
            <a:r>
              <a:rPr sz="2800" spc="-455" dirty="0">
                <a:solidFill>
                  <a:schemeClr val="tx2">
                    <a:lumMod val="60000"/>
                    <a:lumOff val="40000"/>
                  </a:schemeClr>
                </a:solidFill>
                <a:uFill>
                  <a:solidFill>
                    <a:srgbClr val="CC0000"/>
                  </a:solidFill>
                </a:uFill>
                <a:latin typeface="+mj-lt"/>
              </a:rPr>
              <a:t> </a:t>
            </a:r>
            <a:r>
              <a:rPr lang="en-IN" sz="2800" spc="-135" dirty="0">
                <a:solidFill>
                  <a:schemeClr val="tx2">
                    <a:lumMod val="60000"/>
                    <a:lumOff val="40000"/>
                  </a:schemeClr>
                </a:solidFill>
                <a:uFill>
                  <a:solidFill>
                    <a:srgbClr val="CC0000"/>
                  </a:solidFill>
                </a:uFill>
                <a:latin typeface="+mj-lt"/>
              </a:rPr>
              <a:t>A</a:t>
            </a:r>
            <a:r>
              <a:rPr sz="2800" spc="-140" dirty="0" err="1">
                <a:solidFill>
                  <a:schemeClr val="tx2">
                    <a:lumMod val="60000"/>
                    <a:lumOff val="40000"/>
                  </a:schemeClr>
                </a:solidFill>
                <a:uFill>
                  <a:solidFill>
                    <a:srgbClr val="CC0000"/>
                  </a:solidFill>
                </a:uFill>
                <a:latin typeface="+mj-lt"/>
              </a:rPr>
              <a:t>n</a:t>
            </a:r>
            <a:r>
              <a:rPr sz="2800" spc="-135" dirty="0" err="1">
                <a:solidFill>
                  <a:schemeClr val="tx2">
                    <a:lumMod val="60000"/>
                    <a:lumOff val="40000"/>
                  </a:schemeClr>
                </a:solidFill>
                <a:uFill>
                  <a:solidFill>
                    <a:srgbClr val="CC0000"/>
                  </a:solidFill>
                </a:uFill>
                <a:latin typeface="+mj-lt"/>
              </a:rPr>
              <a:t>aly</a:t>
            </a:r>
            <a:r>
              <a:rPr sz="2800" spc="-145" dirty="0" err="1">
                <a:solidFill>
                  <a:schemeClr val="tx2">
                    <a:lumMod val="60000"/>
                    <a:lumOff val="40000"/>
                  </a:schemeClr>
                </a:solidFill>
                <a:uFill>
                  <a:solidFill>
                    <a:srgbClr val="CC0000"/>
                  </a:solidFill>
                </a:uFill>
                <a:latin typeface="+mj-lt"/>
              </a:rPr>
              <a:t>s</a:t>
            </a:r>
            <a:r>
              <a:rPr sz="2800" spc="-135" dirty="0" err="1">
                <a:solidFill>
                  <a:schemeClr val="tx2">
                    <a:lumMod val="60000"/>
                    <a:lumOff val="40000"/>
                  </a:schemeClr>
                </a:solidFill>
                <a:uFill>
                  <a:solidFill>
                    <a:srgbClr val="CC0000"/>
                  </a:solidFill>
                </a:uFill>
                <a:latin typeface="+mj-lt"/>
              </a:rPr>
              <a:t>i</a:t>
            </a:r>
            <a:r>
              <a:rPr sz="2800" spc="-5" dirty="0" err="1">
                <a:solidFill>
                  <a:schemeClr val="tx2">
                    <a:lumMod val="60000"/>
                    <a:lumOff val="40000"/>
                  </a:schemeClr>
                </a:solidFill>
                <a:uFill>
                  <a:solidFill>
                    <a:srgbClr val="CC0000"/>
                  </a:solidFill>
                </a:uFill>
                <a:latin typeface="+mj-lt"/>
              </a:rPr>
              <a:t>s</a:t>
            </a:r>
            <a:endParaRPr sz="2800" dirty="0">
              <a:solidFill>
                <a:schemeClr val="tx2">
                  <a:lumMod val="60000"/>
                  <a:lumOff val="40000"/>
                </a:schemeClr>
              </a:solidFill>
              <a:latin typeface="+mj-lt"/>
            </a:endParaRPr>
          </a:p>
        </p:txBody>
      </p:sp>
      <p:sp>
        <p:nvSpPr>
          <p:cNvPr id="4" name="object 4"/>
          <p:cNvSpPr txBox="1"/>
          <p:nvPr/>
        </p:nvSpPr>
        <p:spPr>
          <a:xfrm>
            <a:off x="766978" y="3689400"/>
            <a:ext cx="7890509" cy="1133644"/>
          </a:xfrm>
          <a:prstGeom prst="rect">
            <a:avLst/>
          </a:prstGeom>
        </p:spPr>
        <p:txBody>
          <a:bodyPr vert="horz" wrap="square" lIns="0" tIns="12700" rIns="0" bIns="0" rtlCol="0">
            <a:spAutoFit/>
          </a:bodyPr>
          <a:lstStyle/>
          <a:p>
            <a:pPr marL="299085" indent="-287020">
              <a:lnSpc>
                <a:spcPct val="100000"/>
              </a:lnSpc>
              <a:spcBef>
                <a:spcPts val="100"/>
              </a:spcBef>
              <a:buClr>
                <a:srgbClr val="000000"/>
              </a:buClr>
              <a:buFont typeface="Arial MT"/>
              <a:buChar char="•"/>
              <a:tabLst>
                <a:tab pos="299085" algn="l"/>
                <a:tab pos="299720" algn="l"/>
              </a:tabLst>
            </a:pPr>
            <a:r>
              <a:rPr sz="1800" spc="40" dirty="0">
                <a:solidFill>
                  <a:srgbClr val="004952"/>
                </a:solidFill>
                <a:latin typeface="Times New Roman" panose="02020603050405020304" pitchFamily="18" charset="0"/>
                <a:cs typeface="Times New Roman" panose="02020603050405020304" pitchFamily="18" charset="0"/>
              </a:rPr>
              <a:t>M</a:t>
            </a:r>
            <a:r>
              <a:rPr sz="1800" spc="45" dirty="0">
                <a:solidFill>
                  <a:srgbClr val="004952"/>
                </a:solidFill>
                <a:latin typeface="Times New Roman" panose="02020603050405020304" pitchFamily="18" charset="0"/>
                <a:cs typeface="Times New Roman" panose="02020603050405020304" pitchFamily="18" charset="0"/>
              </a:rPr>
              <a:t>os</a:t>
            </a:r>
            <a:r>
              <a:rPr sz="1800" dirty="0">
                <a:solidFill>
                  <a:srgbClr val="004952"/>
                </a:solidFill>
                <a:latin typeface="Times New Roman" panose="02020603050405020304" pitchFamily="18" charset="0"/>
                <a:cs typeface="Times New Roman" panose="02020603050405020304" pitchFamily="18" charset="0"/>
              </a:rPr>
              <a:t>t</a:t>
            </a:r>
            <a:r>
              <a:rPr sz="1800" spc="-130"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o</a:t>
            </a:r>
            <a:r>
              <a:rPr sz="1800" dirty="0">
                <a:solidFill>
                  <a:srgbClr val="004952"/>
                </a:solidFill>
                <a:latin typeface="Times New Roman" panose="02020603050405020304" pitchFamily="18" charset="0"/>
                <a:cs typeface="Times New Roman" panose="02020603050405020304" pitchFamily="18" charset="0"/>
              </a:rPr>
              <a:t>f</a:t>
            </a:r>
            <a:r>
              <a:rPr sz="1800" spc="-150" dirty="0">
                <a:solidFill>
                  <a:srgbClr val="004952"/>
                </a:solidFill>
                <a:latin typeface="Times New Roman" panose="02020603050405020304" pitchFamily="18" charset="0"/>
                <a:cs typeface="Times New Roman" panose="02020603050405020304" pitchFamily="18" charset="0"/>
              </a:rPr>
              <a:t> </a:t>
            </a:r>
            <a:r>
              <a:rPr sz="1800" spc="30" dirty="0">
                <a:solidFill>
                  <a:srgbClr val="004952"/>
                </a:solidFill>
                <a:latin typeface="Times New Roman" panose="02020603050405020304" pitchFamily="18" charset="0"/>
                <a:cs typeface="Times New Roman" panose="02020603050405020304" pitchFamily="18" charset="0"/>
              </a:rPr>
              <a:t>th</a:t>
            </a:r>
            <a:r>
              <a:rPr sz="1800" dirty="0">
                <a:solidFill>
                  <a:srgbClr val="004952"/>
                </a:solidFill>
                <a:latin typeface="Times New Roman" panose="02020603050405020304" pitchFamily="18" charset="0"/>
                <a:cs typeface="Times New Roman" panose="02020603050405020304" pitchFamily="18" charset="0"/>
              </a:rPr>
              <a:t>e</a:t>
            </a:r>
            <a:r>
              <a:rPr sz="1800" spc="-114" dirty="0">
                <a:solidFill>
                  <a:srgbClr val="004952"/>
                </a:solidFill>
                <a:latin typeface="Times New Roman" panose="02020603050405020304" pitchFamily="18" charset="0"/>
                <a:cs typeface="Times New Roman" panose="02020603050405020304" pitchFamily="18" charset="0"/>
              </a:rPr>
              <a:t> </a:t>
            </a:r>
            <a:r>
              <a:rPr sz="1800" spc="10" dirty="0">
                <a:solidFill>
                  <a:srgbClr val="004952"/>
                </a:solidFill>
                <a:latin typeface="Times New Roman" panose="02020603050405020304" pitchFamily="18" charset="0"/>
                <a:cs typeface="Times New Roman" panose="02020603050405020304" pitchFamily="18" charset="0"/>
              </a:rPr>
              <a:t>h</a:t>
            </a:r>
            <a:r>
              <a:rPr sz="1800" spc="5" dirty="0">
                <a:solidFill>
                  <a:srgbClr val="004952"/>
                </a:solidFill>
                <a:latin typeface="Times New Roman" panose="02020603050405020304" pitchFamily="18" charset="0"/>
                <a:cs typeface="Times New Roman" panose="02020603050405020304" pitchFamily="18" charset="0"/>
              </a:rPr>
              <a:t>ote</a:t>
            </a:r>
            <a:r>
              <a:rPr sz="1800" spc="20" dirty="0">
                <a:solidFill>
                  <a:srgbClr val="004952"/>
                </a:solidFill>
                <a:latin typeface="Times New Roman" panose="02020603050405020304" pitchFamily="18" charset="0"/>
                <a:cs typeface="Times New Roman" panose="02020603050405020304" pitchFamily="18" charset="0"/>
              </a:rPr>
              <a:t>l</a:t>
            </a:r>
            <a:r>
              <a:rPr sz="1800" dirty="0">
                <a:solidFill>
                  <a:srgbClr val="004952"/>
                </a:solidFill>
                <a:latin typeface="Times New Roman" panose="02020603050405020304" pitchFamily="18" charset="0"/>
                <a:cs typeface="Times New Roman" panose="02020603050405020304" pitchFamily="18" charset="0"/>
              </a:rPr>
              <a:t>s</a:t>
            </a:r>
            <a:r>
              <a:rPr sz="1800" spc="-185" dirty="0">
                <a:solidFill>
                  <a:srgbClr val="004952"/>
                </a:solidFill>
                <a:latin typeface="Times New Roman" panose="02020603050405020304" pitchFamily="18" charset="0"/>
                <a:cs typeface="Times New Roman" panose="02020603050405020304" pitchFamily="18" charset="0"/>
              </a:rPr>
              <a:t> </a:t>
            </a:r>
            <a:r>
              <a:rPr sz="1800" dirty="0">
                <a:solidFill>
                  <a:srgbClr val="004952"/>
                </a:solidFill>
                <a:latin typeface="Times New Roman" panose="02020603050405020304" pitchFamily="18" charset="0"/>
                <a:cs typeface="Times New Roman" panose="02020603050405020304" pitchFamily="18" charset="0"/>
              </a:rPr>
              <a:t>h</a:t>
            </a:r>
            <a:r>
              <a:rPr sz="1800" spc="-15" dirty="0">
                <a:solidFill>
                  <a:srgbClr val="004952"/>
                </a:solidFill>
                <a:latin typeface="Times New Roman" panose="02020603050405020304" pitchFamily="18" charset="0"/>
                <a:cs typeface="Times New Roman" panose="02020603050405020304" pitchFamily="18" charset="0"/>
              </a:rPr>
              <a:t>a</a:t>
            </a:r>
            <a:r>
              <a:rPr sz="1800" spc="-10" dirty="0">
                <a:solidFill>
                  <a:srgbClr val="004952"/>
                </a:solidFill>
                <a:latin typeface="Times New Roman" panose="02020603050405020304" pitchFamily="18" charset="0"/>
                <a:cs typeface="Times New Roman" panose="02020603050405020304" pitchFamily="18" charset="0"/>
              </a:rPr>
              <a:t>v</a:t>
            </a:r>
            <a:r>
              <a:rPr sz="1800" dirty="0">
                <a:solidFill>
                  <a:srgbClr val="004952"/>
                </a:solidFill>
                <a:latin typeface="Times New Roman" panose="02020603050405020304" pitchFamily="18" charset="0"/>
                <a:cs typeface="Times New Roman" panose="02020603050405020304" pitchFamily="18" charset="0"/>
              </a:rPr>
              <a:t>e</a:t>
            </a:r>
            <a:r>
              <a:rPr sz="1800" spc="-210" dirty="0">
                <a:solidFill>
                  <a:srgbClr val="004952"/>
                </a:solidFill>
                <a:latin typeface="Times New Roman" panose="02020603050405020304" pitchFamily="18" charset="0"/>
                <a:cs typeface="Times New Roman" panose="02020603050405020304" pitchFamily="18" charset="0"/>
              </a:rPr>
              <a:t> </a:t>
            </a:r>
            <a:r>
              <a:rPr sz="1800" spc="-10" dirty="0">
                <a:solidFill>
                  <a:srgbClr val="004952"/>
                </a:solidFill>
                <a:latin typeface="Times New Roman" panose="02020603050405020304" pitchFamily="18" charset="0"/>
                <a:cs typeface="Times New Roman" panose="02020603050405020304" pitchFamily="18" charset="0"/>
              </a:rPr>
              <a:t>z</a:t>
            </a:r>
            <a:r>
              <a:rPr sz="1800" dirty="0">
                <a:solidFill>
                  <a:srgbClr val="004952"/>
                </a:solidFill>
                <a:latin typeface="Times New Roman" panose="02020603050405020304" pitchFamily="18" charset="0"/>
                <a:cs typeface="Times New Roman" panose="02020603050405020304" pitchFamily="18" charset="0"/>
              </a:rPr>
              <a:t>e</a:t>
            </a:r>
            <a:r>
              <a:rPr sz="1800" spc="-5" dirty="0">
                <a:solidFill>
                  <a:srgbClr val="004952"/>
                </a:solidFill>
                <a:latin typeface="Times New Roman" panose="02020603050405020304" pitchFamily="18" charset="0"/>
                <a:cs typeface="Times New Roman" panose="02020603050405020304" pitchFamily="18" charset="0"/>
              </a:rPr>
              <a:t>r</a:t>
            </a:r>
            <a:r>
              <a:rPr sz="1800" dirty="0">
                <a:solidFill>
                  <a:srgbClr val="004952"/>
                </a:solidFill>
                <a:latin typeface="Times New Roman" panose="02020603050405020304" pitchFamily="18" charset="0"/>
                <a:cs typeface="Times New Roman" panose="02020603050405020304" pitchFamily="18" charset="0"/>
              </a:rPr>
              <a:t>o</a:t>
            </a:r>
            <a:r>
              <a:rPr sz="1800" spc="-180"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ca</a:t>
            </a:r>
            <a:r>
              <a:rPr sz="1800" dirty="0">
                <a:solidFill>
                  <a:srgbClr val="004952"/>
                </a:solidFill>
                <a:latin typeface="Times New Roman" panose="02020603050405020304" pitchFamily="18" charset="0"/>
                <a:cs typeface="Times New Roman" panose="02020603050405020304" pitchFamily="18" charset="0"/>
              </a:rPr>
              <a:t>r</a:t>
            </a:r>
            <a:r>
              <a:rPr sz="1800" spc="-165" dirty="0">
                <a:solidFill>
                  <a:srgbClr val="004952"/>
                </a:solidFill>
                <a:latin typeface="Times New Roman" panose="02020603050405020304" pitchFamily="18" charset="0"/>
                <a:cs typeface="Times New Roman" panose="02020603050405020304" pitchFamily="18" charset="0"/>
              </a:rPr>
              <a:t> </a:t>
            </a:r>
            <a:r>
              <a:rPr sz="1800" spc="15" dirty="0">
                <a:solidFill>
                  <a:srgbClr val="004952"/>
                </a:solidFill>
                <a:latin typeface="Times New Roman" panose="02020603050405020304" pitchFamily="18" charset="0"/>
                <a:cs typeface="Times New Roman" panose="02020603050405020304" pitchFamily="18" charset="0"/>
              </a:rPr>
              <a:t>sp</a:t>
            </a:r>
            <a:r>
              <a:rPr sz="1800" spc="20" dirty="0">
                <a:solidFill>
                  <a:srgbClr val="004952"/>
                </a:solidFill>
                <a:latin typeface="Times New Roman" panose="02020603050405020304" pitchFamily="18" charset="0"/>
                <a:cs typeface="Times New Roman" panose="02020603050405020304" pitchFamily="18" charset="0"/>
              </a:rPr>
              <a:t>a</a:t>
            </a:r>
            <a:r>
              <a:rPr sz="1800" spc="15" dirty="0">
                <a:solidFill>
                  <a:srgbClr val="004952"/>
                </a:solidFill>
                <a:latin typeface="Times New Roman" panose="02020603050405020304" pitchFamily="18" charset="0"/>
                <a:cs typeface="Times New Roman" panose="02020603050405020304" pitchFamily="18" charset="0"/>
              </a:rPr>
              <a:t>c</a:t>
            </a:r>
            <a:r>
              <a:rPr sz="1800" dirty="0">
                <a:solidFill>
                  <a:srgbClr val="004952"/>
                </a:solidFill>
                <a:latin typeface="Times New Roman" panose="02020603050405020304" pitchFamily="18" charset="0"/>
                <a:cs typeface="Times New Roman" panose="02020603050405020304" pitchFamily="18" charset="0"/>
              </a:rPr>
              <a:t>e</a:t>
            </a:r>
            <a:r>
              <a:rPr sz="1800" spc="-140" dirty="0">
                <a:solidFill>
                  <a:srgbClr val="004952"/>
                </a:solidFill>
                <a:latin typeface="Times New Roman" panose="02020603050405020304" pitchFamily="18" charset="0"/>
                <a:cs typeface="Times New Roman" panose="02020603050405020304" pitchFamily="18" charset="0"/>
              </a:rPr>
              <a:t> </a:t>
            </a:r>
            <a:r>
              <a:rPr sz="1800" spc="-20" dirty="0">
                <a:solidFill>
                  <a:srgbClr val="004952"/>
                </a:solidFill>
                <a:latin typeface="Times New Roman" panose="02020603050405020304" pitchFamily="18" charset="0"/>
                <a:cs typeface="Times New Roman" panose="02020603050405020304" pitchFamily="18" charset="0"/>
              </a:rPr>
              <a:t>p</a:t>
            </a:r>
            <a:r>
              <a:rPr sz="1800" spc="-15" dirty="0">
                <a:solidFill>
                  <a:srgbClr val="004952"/>
                </a:solidFill>
                <a:latin typeface="Times New Roman" panose="02020603050405020304" pitchFamily="18" charset="0"/>
                <a:cs typeface="Times New Roman" panose="02020603050405020304" pitchFamily="18" charset="0"/>
              </a:rPr>
              <a:t>ar</a:t>
            </a:r>
            <a:r>
              <a:rPr sz="1800" spc="-10" dirty="0">
                <a:solidFill>
                  <a:srgbClr val="004952"/>
                </a:solidFill>
                <a:latin typeface="Times New Roman" panose="02020603050405020304" pitchFamily="18" charset="0"/>
                <a:cs typeface="Times New Roman" panose="02020603050405020304" pitchFamily="18" charset="0"/>
              </a:rPr>
              <a:t>k</a:t>
            </a:r>
            <a:r>
              <a:rPr sz="1800" spc="-5" dirty="0">
                <a:solidFill>
                  <a:srgbClr val="004952"/>
                </a:solidFill>
                <a:latin typeface="Times New Roman" panose="02020603050405020304" pitchFamily="18" charset="0"/>
                <a:cs typeface="Times New Roman" panose="02020603050405020304" pitchFamily="18" charset="0"/>
              </a:rPr>
              <a:t>i</a:t>
            </a:r>
            <a:r>
              <a:rPr sz="1800" spc="-15" dirty="0">
                <a:solidFill>
                  <a:srgbClr val="004952"/>
                </a:solidFill>
                <a:latin typeface="Times New Roman" panose="02020603050405020304" pitchFamily="18" charset="0"/>
                <a:cs typeface="Times New Roman" panose="02020603050405020304" pitchFamily="18" charset="0"/>
              </a:rPr>
              <a:t>n</a:t>
            </a:r>
            <a:r>
              <a:rPr sz="1800" spc="-20" dirty="0">
                <a:solidFill>
                  <a:srgbClr val="004952"/>
                </a:solidFill>
                <a:latin typeface="Times New Roman" panose="02020603050405020304" pitchFamily="18" charset="0"/>
                <a:cs typeface="Times New Roman" panose="02020603050405020304" pitchFamily="18" charset="0"/>
              </a:rPr>
              <a:t>g</a:t>
            </a:r>
            <a:r>
              <a:rPr sz="1800" dirty="0">
                <a:solidFill>
                  <a:srgbClr val="004952"/>
                </a:solidFill>
                <a:latin typeface="Times New Roman" panose="02020603050405020304" pitchFamily="18" charset="0"/>
                <a:cs typeface="Times New Roman" panose="02020603050405020304" pitchFamily="18" charset="0"/>
              </a:rPr>
              <a:t>.</a:t>
            </a:r>
            <a:endParaRPr lang="en-IN" sz="1800" dirty="0">
              <a:solidFill>
                <a:srgbClr val="004952"/>
              </a:solidFill>
              <a:latin typeface="Times New Roman" panose="02020603050405020304" pitchFamily="18" charset="0"/>
              <a:cs typeface="Times New Roman" panose="02020603050405020304" pitchFamily="18" charset="0"/>
            </a:endParaRPr>
          </a:p>
          <a:p>
            <a:pPr marL="12065">
              <a:lnSpc>
                <a:spcPct val="100000"/>
              </a:lnSpc>
              <a:spcBef>
                <a:spcPts val="100"/>
              </a:spcBef>
              <a:buClr>
                <a:srgbClr val="000000"/>
              </a:buClr>
              <a:tabLst>
                <a:tab pos="299085" algn="l"/>
                <a:tab pos="299720" algn="l"/>
              </a:tabLst>
            </a:pPr>
            <a:endParaRPr sz="1800" dirty="0">
              <a:latin typeface="Times New Roman" panose="02020603050405020304" pitchFamily="18" charset="0"/>
              <a:cs typeface="Times New Roman" panose="02020603050405020304" pitchFamily="18" charset="0"/>
            </a:endParaRPr>
          </a:p>
          <a:p>
            <a:pPr marL="299085" marR="5080" indent="-287020">
              <a:lnSpc>
                <a:spcPct val="100000"/>
              </a:lnSpc>
              <a:buClr>
                <a:srgbClr val="000000"/>
              </a:buClr>
              <a:buFont typeface="Arial MT"/>
              <a:buChar char="•"/>
              <a:tabLst>
                <a:tab pos="299085" algn="l"/>
                <a:tab pos="299720" algn="l"/>
              </a:tabLst>
            </a:pPr>
            <a:r>
              <a:rPr sz="1800" spc="85" dirty="0">
                <a:solidFill>
                  <a:srgbClr val="004952"/>
                </a:solidFill>
                <a:latin typeface="Times New Roman" panose="02020603050405020304" pitchFamily="18" charset="0"/>
                <a:cs typeface="Times New Roman" panose="02020603050405020304" pitchFamily="18" charset="0"/>
              </a:rPr>
              <a:t>A</a:t>
            </a:r>
            <a:r>
              <a:rPr sz="1800" spc="80" dirty="0">
                <a:solidFill>
                  <a:srgbClr val="004952"/>
                </a:solidFill>
                <a:latin typeface="Times New Roman" panose="02020603050405020304" pitchFamily="18" charset="0"/>
                <a:cs typeface="Times New Roman" panose="02020603050405020304" pitchFamily="18" charset="0"/>
              </a:rPr>
              <a:t>mon</a:t>
            </a:r>
            <a:r>
              <a:rPr sz="1800" dirty="0">
                <a:solidFill>
                  <a:srgbClr val="004952"/>
                </a:solidFill>
                <a:latin typeface="Times New Roman" panose="02020603050405020304" pitchFamily="18" charset="0"/>
                <a:cs typeface="Times New Roman" panose="02020603050405020304" pitchFamily="18" charset="0"/>
              </a:rPr>
              <a:t>g</a:t>
            </a:r>
            <a:r>
              <a:rPr sz="1800" spc="-95" dirty="0">
                <a:solidFill>
                  <a:srgbClr val="004952"/>
                </a:solidFill>
                <a:latin typeface="Times New Roman" panose="02020603050405020304" pitchFamily="18" charset="0"/>
                <a:cs typeface="Times New Roman" panose="02020603050405020304" pitchFamily="18" charset="0"/>
              </a:rPr>
              <a:t> </a:t>
            </a:r>
            <a:r>
              <a:rPr sz="1800" spc="60" dirty="0">
                <a:solidFill>
                  <a:srgbClr val="004952"/>
                </a:solidFill>
                <a:latin typeface="Times New Roman" panose="02020603050405020304" pitchFamily="18" charset="0"/>
                <a:cs typeface="Times New Roman" panose="02020603050405020304" pitchFamily="18" charset="0"/>
              </a:rPr>
              <a:t>w</a:t>
            </a:r>
            <a:r>
              <a:rPr sz="1800" spc="55" dirty="0">
                <a:solidFill>
                  <a:srgbClr val="004952"/>
                </a:solidFill>
                <a:latin typeface="Times New Roman" panose="02020603050405020304" pitchFamily="18" charset="0"/>
                <a:cs typeface="Times New Roman" panose="02020603050405020304" pitchFamily="18" charset="0"/>
              </a:rPr>
              <a:t>h</a:t>
            </a:r>
            <a:r>
              <a:rPr sz="1800" spc="65" dirty="0">
                <a:solidFill>
                  <a:srgbClr val="004952"/>
                </a:solidFill>
                <a:latin typeface="Times New Roman" panose="02020603050405020304" pitchFamily="18" charset="0"/>
                <a:cs typeface="Times New Roman" panose="02020603050405020304" pitchFamily="18" charset="0"/>
              </a:rPr>
              <a:t>i</a:t>
            </a:r>
            <a:r>
              <a:rPr sz="1800" spc="55" dirty="0">
                <a:solidFill>
                  <a:srgbClr val="004952"/>
                </a:solidFill>
                <a:latin typeface="Times New Roman" panose="02020603050405020304" pitchFamily="18" charset="0"/>
                <a:cs typeface="Times New Roman" panose="02020603050405020304" pitchFamily="18" charset="0"/>
              </a:rPr>
              <a:t>c</a:t>
            </a:r>
            <a:r>
              <a:rPr sz="1800" dirty="0">
                <a:solidFill>
                  <a:srgbClr val="004952"/>
                </a:solidFill>
                <a:latin typeface="Times New Roman" panose="02020603050405020304" pitchFamily="18" charset="0"/>
                <a:cs typeface="Times New Roman" panose="02020603050405020304" pitchFamily="18" charset="0"/>
              </a:rPr>
              <a:t>h</a:t>
            </a:r>
            <a:r>
              <a:rPr sz="1800" spc="-70" dirty="0">
                <a:solidFill>
                  <a:srgbClr val="004952"/>
                </a:solidFill>
                <a:latin typeface="Times New Roman" panose="02020603050405020304" pitchFamily="18" charset="0"/>
                <a:cs typeface="Times New Roman" panose="02020603050405020304" pitchFamily="18" charset="0"/>
              </a:rPr>
              <a:t> </a:t>
            </a:r>
            <a:r>
              <a:rPr sz="1800" dirty="0">
                <a:solidFill>
                  <a:srgbClr val="004952"/>
                </a:solidFill>
                <a:latin typeface="Times New Roman" panose="02020603050405020304" pitchFamily="18" charset="0"/>
                <a:cs typeface="Times New Roman" panose="02020603050405020304" pitchFamily="18" charset="0"/>
              </a:rPr>
              <a:t>h</a:t>
            </a:r>
            <a:r>
              <a:rPr sz="1800" spc="-15" dirty="0">
                <a:solidFill>
                  <a:srgbClr val="004952"/>
                </a:solidFill>
                <a:latin typeface="Times New Roman" panose="02020603050405020304" pitchFamily="18" charset="0"/>
                <a:cs typeface="Times New Roman" panose="02020603050405020304" pitchFamily="18" charset="0"/>
              </a:rPr>
              <a:t>a</a:t>
            </a:r>
            <a:r>
              <a:rPr sz="1800" spc="-10" dirty="0">
                <a:solidFill>
                  <a:srgbClr val="004952"/>
                </a:solidFill>
                <a:latin typeface="Times New Roman" panose="02020603050405020304" pitchFamily="18" charset="0"/>
                <a:cs typeface="Times New Roman" panose="02020603050405020304" pitchFamily="18" charset="0"/>
              </a:rPr>
              <a:t>v</a:t>
            </a:r>
            <a:r>
              <a:rPr sz="1800" dirty="0">
                <a:solidFill>
                  <a:srgbClr val="004952"/>
                </a:solidFill>
                <a:latin typeface="Times New Roman" panose="02020603050405020304" pitchFamily="18" charset="0"/>
                <a:cs typeface="Times New Roman" panose="02020603050405020304" pitchFamily="18" charset="0"/>
              </a:rPr>
              <a:t>e</a:t>
            </a:r>
            <a:r>
              <a:rPr sz="1800" spc="-210"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ca</a:t>
            </a:r>
            <a:r>
              <a:rPr sz="1800" dirty="0">
                <a:solidFill>
                  <a:srgbClr val="004952"/>
                </a:solidFill>
                <a:latin typeface="Times New Roman" panose="02020603050405020304" pitchFamily="18" charset="0"/>
                <a:cs typeface="Times New Roman" panose="02020603050405020304" pitchFamily="18" charset="0"/>
              </a:rPr>
              <a:t>r</a:t>
            </a:r>
            <a:r>
              <a:rPr sz="1800" spc="-165" dirty="0">
                <a:solidFill>
                  <a:srgbClr val="004952"/>
                </a:solidFill>
                <a:latin typeface="Times New Roman" panose="02020603050405020304" pitchFamily="18" charset="0"/>
                <a:cs typeface="Times New Roman" panose="02020603050405020304" pitchFamily="18" charset="0"/>
              </a:rPr>
              <a:t> </a:t>
            </a:r>
            <a:r>
              <a:rPr sz="1800" spc="15" dirty="0">
                <a:solidFill>
                  <a:srgbClr val="004952"/>
                </a:solidFill>
                <a:latin typeface="Times New Roman" panose="02020603050405020304" pitchFamily="18" charset="0"/>
                <a:cs typeface="Times New Roman" panose="02020603050405020304" pitchFamily="18" charset="0"/>
              </a:rPr>
              <a:t>sp</a:t>
            </a:r>
            <a:r>
              <a:rPr sz="1800" spc="20" dirty="0">
                <a:solidFill>
                  <a:srgbClr val="004952"/>
                </a:solidFill>
                <a:latin typeface="Times New Roman" panose="02020603050405020304" pitchFamily="18" charset="0"/>
                <a:cs typeface="Times New Roman" panose="02020603050405020304" pitchFamily="18" charset="0"/>
              </a:rPr>
              <a:t>a</a:t>
            </a:r>
            <a:r>
              <a:rPr sz="1800" spc="15" dirty="0">
                <a:solidFill>
                  <a:srgbClr val="004952"/>
                </a:solidFill>
                <a:latin typeface="Times New Roman" panose="02020603050405020304" pitchFamily="18" charset="0"/>
                <a:cs typeface="Times New Roman" panose="02020603050405020304" pitchFamily="18" charset="0"/>
              </a:rPr>
              <a:t>c</a:t>
            </a:r>
            <a:r>
              <a:rPr sz="1800" dirty="0">
                <a:solidFill>
                  <a:srgbClr val="004952"/>
                </a:solidFill>
                <a:latin typeface="Times New Roman" panose="02020603050405020304" pitchFamily="18" charset="0"/>
                <a:cs typeface="Times New Roman" panose="02020603050405020304" pitchFamily="18" charset="0"/>
              </a:rPr>
              <a:t>e</a:t>
            </a:r>
            <a:r>
              <a:rPr sz="1800" spc="-135" dirty="0">
                <a:solidFill>
                  <a:srgbClr val="004952"/>
                </a:solidFill>
                <a:latin typeface="Times New Roman" panose="02020603050405020304" pitchFamily="18" charset="0"/>
                <a:cs typeface="Times New Roman" panose="02020603050405020304" pitchFamily="18" charset="0"/>
              </a:rPr>
              <a:t> </a:t>
            </a:r>
            <a:r>
              <a:rPr sz="1800" spc="25" dirty="0">
                <a:solidFill>
                  <a:srgbClr val="004952"/>
                </a:solidFill>
                <a:latin typeface="Times New Roman" panose="02020603050405020304" pitchFamily="18" charset="0"/>
                <a:cs typeface="Times New Roman" panose="02020603050405020304" pitchFamily="18" charset="0"/>
              </a:rPr>
              <a:t>p</a:t>
            </a:r>
            <a:r>
              <a:rPr sz="1800" spc="30" dirty="0">
                <a:solidFill>
                  <a:srgbClr val="004952"/>
                </a:solidFill>
                <a:latin typeface="Times New Roman" panose="02020603050405020304" pitchFamily="18" charset="0"/>
                <a:cs typeface="Times New Roman" panose="02020603050405020304" pitchFamily="18" charset="0"/>
              </a:rPr>
              <a:t>ar</a:t>
            </a:r>
            <a:r>
              <a:rPr sz="1800" spc="35" dirty="0">
                <a:solidFill>
                  <a:srgbClr val="004952"/>
                </a:solidFill>
                <a:latin typeface="Times New Roman" panose="02020603050405020304" pitchFamily="18" charset="0"/>
                <a:cs typeface="Times New Roman" panose="02020603050405020304" pitchFamily="18" charset="0"/>
              </a:rPr>
              <a:t>k</a:t>
            </a:r>
            <a:r>
              <a:rPr sz="1800" spc="30" dirty="0">
                <a:solidFill>
                  <a:srgbClr val="004952"/>
                </a:solidFill>
                <a:latin typeface="Times New Roman" panose="02020603050405020304" pitchFamily="18" charset="0"/>
                <a:cs typeface="Times New Roman" panose="02020603050405020304" pitchFamily="18" charset="0"/>
              </a:rPr>
              <a:t>i</a:t>
            </a:r>
            <a:r>
              <a:rPr sz="1800" spc="20" dirty="0">
                <a:solidFill>
                  <a:srgbClr val="004952"/>
                </a:solidFill>
                <a:latin typeface="Times New Roman" panose="02020603050405020304" pitchFamily="18" charset="0"/>
                <a:cs typeface="Times New Roman" panose="02020603050405020304" pitchFamily="18" charset="0"/>
              </a:rPr>
              <a:t>n</a:t>
            </a:r>
            <a:r>
              <a:rPr sz="1800" dirty="0">
                <a:solidFill>
                  <a:srgbClr val="004952"/>
                </a:solidFill>
                <a:latin typeface="Times New Roman" panose="02020603050405020304" pitchFamily="18" charset="0"/>
                <a:cs typeface="Times New Roman" panose="02020603050405020304" pitchFamily="18" charset="0"/>
              </a:rPr>
              <a:t>g</a:t>
            </a:r>
            <a:r>
              <a:rPr sz="1800" spc="-140" dirty="0">
                <a:solidFill>
                  <a:srgbClr val="004952"/>
                </a:solidFill>
                <a:latin typeface="Times New Roman" panose="02020603050405020304" pitchFamily="18" charset="0"/>
                <a:cs typeface="Times New Roman" panose="02020603050405020304" pitchFamily="18" charset="0"/>
              </a:rPr>
              <a:t> </a:t>
            </a:r>
            <a:r>
              <a:rPr sz="1800" dirty="0">
                <a:solidFill>
                  <a:srgbClr val="004952"/>
                </a:solidFill>
                <a:latin typeface="Times New Roman" panose="02020603050405020304" pitchFamily="18" charset="0"/>
                <a:cs typeface="Times New Roman" panose="02020603050405020304" pitchFamily="18" charset="0"/>
              </a:rPr>
              <a:t>has</a:t>
            </a:r>
            <a:r>
              <a:rPr sz="1800" spc="-180" dirty="0">
                <a:solidFill>
                  <a:srgbClr val="004952"/>
                </a:solidFill>
                <a:latin typeface="Times New Roman" panose="02020603050405020304" pitchFamily="18" charset="0"/>
                <a:cs typeface="Times New Roman" panose="02020603050405020304" pitchFamily="18" charset="0"/>
              </a:rPr>
              <a:t> </a:t>
            </a:r>
            <a:r>
              <a:rPr sz="1800" spc="35" dirty="0">
                <a:solidFill>
                  <a:srgbClr val="004952"/>
                </a:solidFill>
                <a:latin typeface="Times New Roman" panose="02020603050405020304" pitchFamily="18" charset="0"/>
                <a:cs typeface="Times New Roman" panose="02020603050405020304" pitchFamily="18" charset="0"/>
              </a:rPr>
              <a:t>on</a:t>
            </a:r>
            <a:r>
              <a:rPr sz="1800" dirty="0">
                <a:solidFill>
                  <a:srgbClr val="004952"/>
                </a:solidFill>
                <a:latin typeface="Times New Roman" panose="02020603050405020304" pitchFamily="18" charset="0"/>
                <a:cs typeface="Times New Roman" panose="02020603050405020304" pitchFamily="18" charset="0"/>
              </a:rPr>
              <a:t>e</a:t>
            </a:r>
            <a:r>
              <a:rPr sz="1800" spc="-135"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ca</a:t>
            </a:r>
            <a:r>
              <a:rPr sz="1800" dirty="0">
                <a:solidFill>
                  <a:srgbClr val="004952"/>
                </a:solidFill>
                <a:latin typeface="Times New Roman" panose="02020603050405020304" pitchFamily="18" charset="0"/>
                <a:cs typeface="Times New Roman" panose="02020603050405020304" pitchFamily="18" charset="0"/>
              </a:rPr>
              <a:t>r</a:t>
            </a:r>
            <a:r>
              <a:rPr sz="1800" spc="-165" dirty="0">
                <a:solidFill>
                  <a:srgbClr val="004952"/>
                </a:solidFill>
                <a:latin typeface="Times New Roman" panose="02020603050405020304" pitchFamily="18" charset="0"/>
                <a:cs typeface="Times New Roman" panose="02020603050405020304" pitchFamily="18" charset="0"/>
              </a:rPr>
              <a:t> </a:t>
            </a:r>
            <a:r>
              <a:rPr sz="1800" spc="30" dirty="0">
                <a:solidFill>
                  <a:srgbClr val="004952"/>
                </a:solidFill>
                <a:latin typeface="Times New Roman" panose="02020603050405020304" pitchFamily="18" charset="0"/>
                <a:cs typeface="Times New Roman" panose="02020603050405020304" pitchFamily="18" charset="0"/>
              </a:rPr>
              <a:t>s</a:t>
            </a:r>
            <a:r>
              <a:rPr sz="1800" spc="25" dirty="0">
                <a:solidFill>
                  <a:srgbClr val="004952"/>
                </a:solidFill>
                <a:latin typeface="Times New Roman" panose="02020603050405020304" pitchFamily="18" charset="0"/>
                <a:cs typeface="Times New Roman" panose="02020603050405020304" pitchFamily="18" charset="0"/>
              </a:rPr>
              <a:t>p</a:t>
            </a:r>
            <a:r>
              <a:rPr sz="1800" spc="30" dirty="0">
                <a:solidFill>
                  <a:srgbClr val="004952"/>
                </a:solidFill>
                <a:latin typeface="Times New Roman" panose="02020603050405020304" pitchFamily="18" charset="0"/>
                <a:cs typeface="Times New Roman" panose="02020603050405020304" pitchFamily="18" charset="0"/>
              </a:rPr>
              <a:t>ac</a:t>
            </a:r>
            <a:r>
              <a:rPr sz="1800" spc="40" dirty="0">
                <a:solidFill>
                  <a:srgbClr val="004952"/>
                </a:solidFill>
                <a:latin typeface="Times New Roman" panose="02020603050405020304" pitchFamily="18" charset="0"/>
                <a:cs typeface="Times New Roman" panose="02020603050405020304" pitchFamily="18" charset="0"/>
              </a:rPr>
              <a:t>i</a:t>
            </a:r>
            <a:r>
              <a:rPr sz="1800" spc="30" dirty="0">
                <a:solidFill>
                  <a:srgbClr val="004952"/>
                </a:solidFill>
                <a:latin typeface="Times New Roman" panose="02020603050405020304" pitchFamily="18" charset="0"/>
                <a:cs typeface="Times New Roman" panose="02020603050405020304" pitchFamily="18" charset="0"/>
              </a:rPr>
              <a:t>n</a:t>
            </a:r>
            <a:r>
              <a:rPr sz="1800" dirty="0">
                <a:solidFill>
                  <a:srgbClr val="004952"/>
                </a:solidFill>
                <a:latin typeface="Times New Roman" panose="02020603050405020304" pitchFamily="18" charset="0"/>
                <a:cs typeface="Times New Roman" panose="02020603050405020304" pitchFamily="18" charset="0"/>
              </a:rPr>
              <a:t>g</a:t>
            </a:r>
            <a:r>
              <a:rPr sz="1800" spc="-100" dirty="0">
                <a:solidFill>
                  <a:srgbClr val="004952"/>
                </a:solidFill>
                <a:latin typeface="Times New Roman" panose="02020603050405020304" pitchFamily="18" charset="0"/>
                <a:cs typeface="Times New Roman" panose="02020603050405020304" pitchFamily="18" charset="0"/>
              </a:rPr>
              <a:t> </a:t>
            </a:r>
            <a:r>
              <a:rPr sz="1800" spc="45" dirty="0">
                <a:solidFill>
                  <a:srgbClr val="004952"/>
                </a:solidFill>
                <a:latin typeface="Times New Roman" panose="02020603050405020304" pitchFamily="18" charset="0"/>
                <a:cs typeface="Times New Roman" panose="02020603050405020304" pitchFamily="18" charset="0"/>
              </a:rPr>
              <a:t>an</a:t>
            </a:r>
            <a:r>
              <a:rPr sz="1800" dirty="0">
                <a:solidFill>
                  <a:srgbClr val="004952"/>
                </a:solidFill>
                <a:latin typeface="Times New Roman" panose="02020603050405020304" pitchFamily="18" charset="0"/>
                <a:cs typeface="Times New Roman" panose="02020603050405020304" pitchFamily="18" charset="0"/>
              </a:rPr>
              <a:t>d</a:t>
            </a:r>
            <a:r>
              <a:rPr sz="1800" spc="-120" dirty="0">
                <a:solidFill>
                  <a:srgbClr val="004952"/>
                </a:solidFill>
                <a:latin typeface="Times New Roman" panose="02020603050405020304" pitchFamily="18" charset="0"/>
                <a:cs typeface="Times New Roman" panose="02020603050405020304" pitchFamily="18" charset="0"/>
              </a:rPr>
              <a:t> </a:t>
            </a:r>
            <a:r>
              <a:rPr sz="1800" spc="30" dirty="0">
                <a:solidFill>
                  <a:srgbClr val="004952"/>
                </a:solidFill>
                <a:latin typeface="Times New Roman" panose="02020603050405020304" pitchFamily="18" charset="0"/>
                <a:cs typeface="Times New Roman" panose="02020603050405020304" pitchFamily="18" charset="0"/>
              </a:rPr>
              <a:t>th</a:t>
            </a:r>
            <a:r>
              <a:rPr sz="1800" dirty="0">
                <a:solidFill>
                  <a:srgbClr val="004952"/>
                </a:solidFill>
                <a:latin typeface="Times New Roman" panose="02020603050405020304" pitchFamily="18" charset="0"/>
                <a:cs typeface="Times New Roman" panose="02020603050405020304" pitchFamily="18" charset="0"/>
              </a:rPr>
              <a:t>e  </a:t>
            </a:r>
            <a:r>
              <a:rPr sz="1800" spc="30" dirty="0">
                <a:solidFill>
                  <a:srgbClr val="004952"/>
                </a:solidFill>
                <a:latin typeface="Times New Roman" panose="02020603050405020304" pitchFamily="18" charset="0"/>
                <a:cs typeface="Times New Roman" panose="02020603050405020304" pitchFamily="18" charset="0"/>
              </a:rPr>
              <a:t>tr</a:t>
            </a:r>
            <a:r>
              <a:rPr sz="1800" spc="25" dirty="0">
                <a:solidFill>
                  <a:srgbClr val="004952"/>
                </a:solidFill>
                <a:latin typeface="Times New Roman" panose="02020603050405020304" pitchFamily="18" charset="0"/>
                <a:cs typeface="Times New Roman" panose="02020603050405020304" pitchFamily="18" charset="0"/>
              </a:rPr>
              <a:t>e</a:t>
            </a:r>
            <a:r>
              <a:rPr sz="1800" spc="30" dirty="0">
                <a:solidFill>
                  <a:srgbClr val="004952"/>
                </a:solidFill>
                <a:latin typeface="Times New Roman" panose="02020603050405020304" pitchFamily="18" charset="0"/>
                <a:cs typeface="Times New Roman" panose="02020603050405020304" pitchFamily="18" charset="0"/>
              </a:rPr>
              <a:t>n</a:t>
            </a:r>
            <a:r>
              <a:rPr sz="1800" dirty="0">
                <a:solidFill>
                  <a:srgbClr val="004952"/>
                </a:solidFill>
                <a:latin typeface="Times New Roman" panose="02020603050405020304" pitchFamily="18" charset="0"/>
                <a:cs typeface="Times New Roman" panose="02020603050405020304" pitchFamily="18" charset="0"/>
              </a:rPr>
              <a:t>d</a:t>
            </a:r>
            <a:r>
              <a:rPr sz="1800" spc="-155" dirty="0">
                <a:solidFill>
                  <a:srgbClr val="004952"/>
                </a:solidFill>
                <a:latin typeface="Times New Roman" panose="02020603050405020304" pitchFamily="18" charset="0"/>
                <a:cs typeface="Times New Roman" panose="02020603050405020304" pitchFamily="18" charset="0"/>
              </a:rPr>
              <a:t> </a:t>
            </a:r>
            <a:r>
              <a:rPr sz="1800" spc="-10" dirty="0">
                <a:solidFill>
                  <a:srgbClr val="004952"/>
                </a:solidFill>
                <a:latin typeface="Times New Roman" panose="02020603050405020304" pitchFamily="18" charset="0"/>
                <a:cs typeface="Times New Roman" panose="02020603050405020304" pitchFamily="18" charset="0"/>
              </a:rPr>
              <a:t>d</a:t>
            </a:r>
            <a:r>
              <a:rPr sz="1800" dirty="0">
                <a:solidFill>
                  <a:srgbClr val="004952"/>
                </a:solidFill>
                <a:latin typeface="Times New Roman" panose="02020603050405020304" pitchFamily="18" charset="0"/>
                <a:cs typeface="Times New Roman" panose="02020603050405020304" pitchFamily="18" charset="0"/>
              </a:rPr>
              <a:t>e</a:t>
            </a:r>
            <a:r>
              <a:rPr sz="1800" spc="-10" dirty="0">
                <a:solidFill>
                  <a:srgbClr val="004952"/>
                </a:solidFill>
                <a:latin typeface="Times New Roman" panose="02020603050405020304" pitchFamily="18" charset="0"/>
                <a:cs typeface="Times New Roman" panose="02020603050405020304" pitchFamily="18" charset="0"/>
              </a:rPr>
              <a:t>c</a:t>
            </a:r>
            <a:r>
              <a:rPr sz="1800" dirty="0">
                <a:solidFill>
                  <a:srgbClr val="004952"/>
                </a:solidFill>
                <a:latin typeface="Times New Roman" panose="02020603050405020304" pitchFamily="18" charset="0"/>
                <a:cs typeface="Times New Roman" panose="02020603050405020304" pitchFamily="18" charset="0"/>
              </a:rPr>
              <a:t>r</a:t>
            </a:r>
            <a:r>
              <a:rPr sz="1800" spc="-5" dirty="0">
                <a:solidFill>
                  <a:srgbClr val="004952"/>
                </a:solidFill>
                <a:latin typeface="Times New Roman" panose="02020603050405020304" pitchFamily="18" charset="0"/>
                <a:cs typeface="Times New Roman" panose="02020603050405020304" pitchFamily="18" charset="0"/>
              </a:rPr>
              <a:t>e</a:t>
            </a:r>
            <a:r>
              <a:rPr sz="1800" dirty="0">
                <a:solidFill>
                  <a:srgbClr val="004952"/>
                </a:solidFill>
                <a:latin typeface="Times New Roman" panose="02020603050405020304" pitchFamily="18" charset="0"/>
                <a:cs typeface="Times New Roman" panose="02020603050405020304" pitchFamily="18" charset="0"/>
              </a:rPr>
              <a:t>as</a:t>
            </a:r>
            <a:r>
              <a:rPr sz="1800" spc="-10" dirty="0">
                <a:solidFill>
                  <a:srgbClr val="004952"/>
                </a:solidFill>
                <a:latin typeface="Times New Roman" panose="02020603050405020304" pitchFamily="18" charset="0"/>
                <a:cs typeface="Times New Roman" panose="02020603050405020304" pitchFamily="18" charset="0"/>
              </a:rPr>
              <a:t>e</a:t>
            </a:r>
            <a:r>
              <a:rPr sz="1800" dirty="0">
                <a:solidFill>
                  <a:srgbClr val="004952"/>
                </a:solidFill>
                <a:latin typeface="Times New Roman" panose="02020603050405020304" pitchFamily="18" charset="0"/>
                <a:cs typeface="Times New Roman" panose="02020603050405020304" pitchFamily="18" charset="0"/>
              </a:rPr>
              <a:t>s</a:t>
            </a:r>
            <a:r>
              <a:rPr sz="1800" spc="-140" dirty="0">
                <a:solidFill>
                  <a:srgbClr val="004952"/>
                </a:solidFill>
                <a:latin typeface="Times New Roman" panose="02020603050405020304" pitchFamily="18" charset="0"/>
                <a:cs typeface="Times New Roman" panose="02020603050405020304" pitchFamily="18" charset="0"/>
              </a:rPr>
              <a:t> </a:t>
            </a:r>
            <a:r>
              <a:rPr sz="1800" spc="-20" dirty="0">
                <a:solidFill>
                  <a:srgbClr val="004952"/>
                </a:solidFill>
                <a:latin typeface="Times New Roman" panose="02020603050405020304" pitchFamily="18" charset="0"/>
                <a:cs typeface="Times New Roman" panose="02020603050405020304" pitchFamily="18" charset="0"/>
              </a:rPr>
              <a:t>d</a:t>
            </a:r>
            <a:r>
              <a:rPr sz="1800" spc="-50" dirty="0">
                <a:solidFill>
                  <a:srgbClr val="004952"/>
                </a:solidFill>
                <a:latin typeface="Times New Roman" panose="02020603050405020304" pitchFamily="18" charset="0"/>
                <a:cs typeface="Times New Roman" panose="02020603050405020304" pitchFamily="18" charset="0"/>
              </a:rPr>
              <a:t>r</a:t>
            </a:r>
            <a:r>
              <a:rPr sz="1800" spc="-15" dirty="0">
                <a:solidFill>
                  <a:srgbClr val="004952"/>
                </a:solidFill>
                <a:latin typeface="Times New Roman" panose="02020603050405020304" pitchFamily="18" charset="0"/>
                <a:cs typeface="Times New Roman" panose="02020603050405020304" pitchFamily="18" charset="0"/>
              </a:rPr>
              <a:t>ast</a:t>
            </a:r>
            <a:r>
              <a:rPr sz="1800" spc="-5" dirty="0">
                <a:solidFill>
                  <a:srgbClr val="004952"/>
                </a:solidFill>
                <a:latin typeface="Times New Roman" panose="02020603050405020304" pitchFamily="18" charset="0"/>
                <a:cs typeface="Times New Roman" panose="02020603050405020304" pitchFamily="18" charset="0"/>
              </a:rPr>
              <a:t>i</a:t>
            </a:r>
            <a:r>
              <a:rPr sz="1800" spc="-20" dirty="0">
                <a:solidFill>
                  <a:srgbClr val="004952"/>
                </a:solidFill>
                <a:latin typeface="Times New Roman" panose="02020603050405020304" pitchFamily="18" charset="0"/>
                <a:cs typeface="Times New Roman" panose="02020603050405020304" pitchFamily="18" charset="0"/>
              </a:rPr>
              <a:t>c</a:t>
            </a:r>
            <a:r>
              <a:rPr sz="1800" spc="-15" dirty="0">
                <a:solidFill>
                  <a:srgbClr val="004952"/>
                </a:solidFill>
                <a:latin typeface="Times New Roman" panose="02020603050405020304" pitchFamily="18" charset="0"/>
                <a:cs typeface="Times New Roman" panose="02020603050405020304" pitchFamily="18" charset="0"/>
              </a:rPr>
              <a:t>a</a:t>
            </a:r>
            <a:r>
              <a:rPr sz="1800" spc="-5" dirty="0">
                <a:solidFill>
                  <a:srgbClr val="004952"/>
                </a:solidFill>
                <a:latin typeface="Times New Roman" panose="02020603050405020304" pitchFamily="18" charset="0"/>
                <a:cs typeface="Times New Roman" panose="02020603050405020304" pitchFamily="18" charset="0"/>
              </a:rPr>
              <a:t>ll</a:t>
            </a:r>
            <a:r>
              <a:rPr sz="1800" dirty="0">
                <a:solidFill>
                  <a:srgbClr val="004952"/>
                </a:solidFill>
                <a:latin typeface="Times New Roman" panose="02020603050405020304" pitchFamily="18" charset="0"/>
                <a:cs typeface="Times New Roman" panose="02020603050405020304" pitchFamily="18" charset="0"/>
              </a:rPr>
              <a:t>y</a:t>
            </a:r>
            <a:r>
              <a:rPr sz="1800" spc="-130" dirty="0">
                <a:solidFill>
                  <a:srgbClr val="004952"/>
                </a:solidFill>
                <a:latin typeface="Times New Roman" panose="02020603050405020304" pitchFamily="18" charset="0"/>
                <a:cs typeface="Times New Roman" panose="02020603050405020304" pitchFamily="18" charset="0"/>
              </a:rPr>
              <a:t> </a:t>
            </a:r>
            <a:r>
              <a:rPr sz="1800" spc="-40" dirty="0">
                <a:solidFill>
                  <a:srgbClr val="004952"/>
                </a:solidFill>
                <a:latin typeface="Times New Roman" panose="02020603050405020304" pitchFamily="18" charset="0"/>
                <a:cs typeface="Times New Roman" panose="02020603050405020304" pitchFamily="18" charset="0"/>
              </a:rPr>
              <a:t>a</a:t>
            </a:r>
            <a:r>
              <a:rPr sz="1800" dirty="0">
                <a:solidFill>
                  <a:srgbClr val="004952"/>
                </a:solidFill>
                <a:latin typeface="Times New Roman" panose="02020603050405020304" pitchFamily="18" charset="0"/>
                <a:cs typeface="Times New Roman" panose="02020603050405020304" pitchFamily="18" charset="0"/>
              </a:rPr>
              <a:t>s</a:t>
            </a:r>
            <a:r>
              <a:rPr sz="1800" spc="-215" dirty="0">
                <a:solidFill>
                  <a:srgbClr val="004952"/>
                </a:solidFill>
                <a:latin typeface="Times New Roman" panose="02020603050405020304" pitchFamily="18" charset="0"/>
                <a:cs typeface="Times New Roman" panose="02020603050405020304" pitchFamily="18" charset="0"/>
              </a:rPr>
              <a:t> </a:t>
            </a:r>
            <a:r>
              <a:rPr sz="1800" spc="55" dirty="0">
                <a:solidFill>
                  <a:srgbClr val="004952"/>
                </a:solidFill>
                <a:latin typeface="Times New Roman" panose="02020603050405020304" pitchFamily="18" charset="0"/>
                <a:cs typeface="Times New Roman" panose="02020603050405020304" pitchFamily="18" charset="0"/>
              </a:rPr>
              <a:t>nu</a:t>
            </a:r>
            <a:r>
              <a:rPr sz="1800" spc="60" dirty="0">
                <a:solidFill>
                  <a:srgbClr val="004952"/>
                </a:solidFill>
                <a:latin typeface="Times New Roman" panose="02020603050405020304" pitchFamily="18" charset="0"/>
                <a:cs typeface="Times New Roman" panose="02020603050405020304" pitchFamily="18" charset="0"/>
              </a:rPr>
              <a:t>m</a:t>
            </a:r>
            <a:r>
              <a:rPr sz="1800" spc="50" dirty="0">
                <a:solidFill>
                  <a:srgbClr val="004952"/>
                </a:solidFill>
                <a:latin typeface="Times New Roman" panose="02020603050405020304" pitchFamily="18" charset="0"/>
                <a:cs typeface="Times New Roman" panose="02020603050405020304" pitchFamily="18" charset="0"/>
              </a:rPr>
              <a:t>be</a:t>
            </a:r>
            <a:r>
              <a:rPr sz="1800" dirty="0">
                <a:solidFill>
                  <a:srgbClr val="004952"/>
                </a:solidFill>
                <a:latin typeface="Times New Roman" panose="02020603050405020304" pitchFamily="18" charset="0"/>
                <a:cs typeface="Times New Roman" panose="02020603050405020304" pitchFamily="18" charset="0"/>
              </a:rPr>
              <a:t>r</a:t>
            </a:r>
            <a:r>
              <a:rPr sz="1800" spc="-90"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o</a:t>
            </a:r>
            <a:r>
              <a:rPr sz="1800" dirty="0">
                <a:solidFill>
                  <a:srgbClr val="004952"/>
                </a:solidFill>
                <a:latin typeface="Times New Roman" panose="02020603050405020304" pitchFamily="18" charset="0"/>
                <a:cs typeface="Times New Roman" panose="02020603050405020304" pitchFamily="18" charset="0"/>
              </a:rPr>
              <a:t>f</a:t>
            </a:r>
            <a:r>
              <a:rPr sz="1800" spc="-150" dirty="0">
                <a:solidFill>
                  <a:srgbClr val="004952"/>
                </a:solidFill>
                <a:latin typeface="Times New Roman" panose="02020603050405020304" pitchFamily="18" charset="0"/>
                <a:cs typeface="Times New Roman" panose="02020603050405020304" pitchFamily="18" charset="0"/>
              </a:rPr>
              <a:t> </a:t>
            </a:r>
            <a:r>
              <a:rPr sz="1800" spc="-5" dirty="0">
                <a:solidFill>
                  <a:srgbClr val="004952"/>
                </a:solidFill>
                <a:latin typeface="Times New Roman" panose="02020603050405020304" pitchFamily="18" charset="0"/>
                <a:cs typeface="Times New Roman" panose="02020603050405020304" pitchFamily="18" charset="0"/>
              </a:rPr>
              <a:t>ca</a:t>
            </a:r>
            <a:r>
              <a:rPr sz="1800" dirty="0">
                <a:solidFill>
                  <a:srgbClr val="004952"/>
                </a:solidFill>
                <a:latin typeface="Times New Roman" panose="02020603050405020304" pitchFamily="18" charset="0"/>
                <a:cs typeface="Times New Roman" panose="02020603050405020304" pitchFamily="18" charset="0"/>
              </a:rPr>
              <a:t>r</a:t>
            </a:r>
            <a:r>
              <a:rPr sz="1800" spc="-155" dirty="0">
                <a:solidFill>
                  <a:srgbClr val="004952"/>
                </a:solidFill>
                <a:latin typeface="Times New Roman" panose="02020603050405020304" pitchFamily="18" charset="0"/>
                <a:cs typeface="Times New Roman" panose="02020603050405020304" pitchFamily="18" charset="0"/>
              </a:rPr>
              <a:t> </a:t>
            </a:r>
            <a:r>
              <a:rPr sz="1800" spc="30" dirty="0">
                <a:solidFill>
                  <a:srgbClr val="004952"/>
                </a:solidFill>
                <a:latin typeface="Times New Roman" panose="02020603050405020304" pitchFamily="18" charset="0"/>
                <a:cs typeface="Times New Roman" panose="02020603050405020304" pitchFamily="18" charset="0"/>
              </a:rPr>
              <a:t>s</a:t>
            </a:r>
            <a:r>
              <a:rPr sz="1800" spc="25" dirty="0">
                <a:solidFill>
                  <a:srgbClr val="004952"/>
                </a:solidFill>
                <a:latin typeface="Times New Roman" panose="02020603050405020304" pitchFamily="18" charset="0"/>
                <a:cs typeface="Times New Roman" panose="02020603050405020304" pitchFamily="18" charset="0"/>
              </a:rPr>
              <a:t>p</a:t>
            </a:r>
            <a:r>
              <a:rPr sz="1800" spc="30" dirty="0">
                <a:solidFill>
                  <a:srgbClr val="004952"/>
                </a:solidFill>
                <a:latin typeface="Times New Roman" panose="02020603050405020304" pitchFamily="18" charset="0"/>
                <a:cs typeface="Times New Roman" panose="02020603050405020304" pitchFamily="18" charset="0"/>
              </a:rPr>
              <a:t>ac</a:t>
            </a:r>
            <a:r>
              <a:rPr sz="1800" spc="40" dirty="0">
                <a:solidFill>
                  <a:srgbClr val="004952"/>
                </a:solidFill>
                <a:latin typeface="Times New Roman" panose="02020603050405020304" pitchFamily="18" charset="0"/>
                <a:cs typeface="Times New Roman" panose="02020603050405020304" pitchFamily="18" charset="0"/>
              </a:rPr>
              <a:t>i</a:t>
            </a:r>
            <a:r>
              <a:rPr sz="1800" spc="30" dirty="0">
                <a:solidFill>
                  <a:srgbClr val="004952"/>
                </a:solidFill>
                <a:latin typeface="Times New Roman" panose="02020603050405020304" pitchFamily="18" charset="0"/>
                <a:cs typeface="Times New Roman" panose="02020603050405020304" pitchFamily="18" charset="0"/>
              </a:rPr>
              <a:t>n</a:t>
            </a:r>
            <a:r>
              <a:rPr sz="1800" dirty="0">
                <a:solidFill>
                  <a:srgbClr val="004952"/>
                </a:solidFill>
                <a:latin typeface="Times New Roman" panose="02020603050405020304" pitchFamily="18" charset="0"/>
                <a:cs typeface="Times New Roman" panose="02020603050405020304" pitchFamily="18" charset="0"/>
              </a:rPr>
              <a:t>g</a:t>
            </a:r>
            <a:r>
              <a:rPr sz="1800" spc="-114" dirty="0">
                <a:solidFill>
                  <a:srgbClr val="004952"/>
                </a:solidFill>
                <a:latin typeface="Times New Roman" panose="02020603050405020304" pitchFamily="18" charset="0"/>
                <a:cs typeface="Times New Roman" panose="02020603050405020304" pitchFamily="18" charset="0"/>
              </a:rPr>
              <a:t> </a:t>
            </a:r>
            <a:r>
              <a:rPr sz="1800" spc="-30" dirty="0">
                <a:solidFill>
                  <a:srgbClr val="004952"/>
                </a:solidFill>
                <a:latin typeface="Times New Roman" panose="02020603050405020304" pitchFamily="18" charset="0"/>
                <a:cs typeface="Times New Roman" panose="02020603050405020304" pitchFamily="18" charset="0"/>
              </a:rPr>
              <a:t>i</a:t>
            </a:r>
            <a:r>
              <a:rPr sz="1800" spc="-40" dirty="0">
                <a:solidFill>
                  <a:srgbClr val="004952"/>
                </a:solidFill>
                <a:latin typeface="Times New Roman" panose="02020603050405020304" pitchFamily="18" charset="0"/>
                <a:cs typeface="Times New Roman" panose="02020603050405020304" pitchFamily="18" charset="0"/>
              </a:rPr>
              <a:t>ncr</a:t>
            </a:r>
            <a:r>
              <a:rPr sz="1800" spc="-45" dirty="0">
                <a:solidFill>
                  <a:srgbClr val="004952"/>
                </a:solidFill>
                <a:latin typeface="Times New Roman" panose="02020603050405020304" pitchFamily="18" charset="0"/>
                <a:cs typeface="Times New Roman" panose="02020603050405020304" pitchFamily="18" charset="0"/>
              </a:rPr>
              <a:t>e</a:t>
            </a:r>
            <a:r>
              <a:rPr sz="1800" spc="-40" dirty="0">
                <a:solidFill>
                  <a:srgbClr val="004952"/>
                </a:solidFill>
                <a:latin typeface="Times New Roman" panose="02020603050405020304" pitchFamily="18" charset="0"/>
                <a:cs typeface="Times New Roman" panose="02020603050405020304" pitchFamily="18" charset="0"/>
              </a:rPr>
              <a:t>as</a:t>
            </a:r>
            <a:r>
              <a:rPr sz="1800" spc="-45" dirty="0">
                <a:solidFill>
                  <a:srgbClr val="004952"/>
                </a:solidFill>
                <a:latin typeface="Times New Roman" panose="02020603050405020304" pitchFamily="18" charset="0"/>
                <a:cs typeface="Times New Roman" panose="02020603050405020304" pitchFamily="18" charset="0"/>
              </a:rPr>
              <a:t>e</a:t>
            </a:r>
            <a:r>
              <a:rPr sz="1800" spc="-40" dirty="0">
                <a:solidFill>
                  <a:srgbClr val="004952"/>
                </a:solidFill>
                <a:latin typeface="Times New Roman" panose="02020603050405020304" pitchFamily="18" charset="0"/>
                <a:cs typeface="Times New Roman" panose="02020603050405020304" pitchFamily="18" charset="0"/>
              </a:rPr>
              <a:t>s</a:t>
            </a:r>
            <a:r>
              <a:rPr sz="1800" dirty="0">
                <a:solidFill>
                  <a:srgbClr val="004952"/>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2EB06-916A-CD78-B7D3-AF9A767E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742950"/>
            <a:ext cx="3733800" cy="30517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33350"/>
            <a:ext cx="7620000" cy="1304844"/>
          </a:xfrm>
          <a:prstGeom prst="rect">
            <a:avLst/>
          </a:prstGeom>
        </p:spPr>
        <p:txBody>
          <a:bodyPr vert="horz" wrap="square" lIns="0" tIns="12065" rIns="0" bIns="0" rtlCol="0">
            <a:spAutoFit/>
          </a:bodyPr>
          <a:lstStyle/>
          <a:p>
            <a:pPr marL="12700">
              <a:lnSpc>
                <a:spcPct val="100000"/>
              </a:lnSpc>
              <a:spcBef>
                <a:spcPts val="95"/>
              </a:spcBef>
            </a:pPr>
            <a:r>
              <a:rPr lang="en-IN" sz="2800" spc="-80" dirty="0">
                <a:solidFill>
                  <a:schemeClr val="tx2">
                    <a:lumMod val="60000"/>
                    <a:lumOff val="40000"/>
                  </a:schemeClr>
                </a:solidFill>
                <a:uFill>
                  <a:solidFill>
                    <a:srgbClr val="CC0000"/>
                  </a:solidFill>
                </a:uFill>
                <a:latin typeface="+mj-lt"/>
              </a:rPr>
              <a:t>Preferred room type by guests :</a:t>
            </a:r>
            <a:br>
              <a:rPr lang="en-IN" sz="2800" u="heavy" spc="-80" dirty="0">
                <a:uFill>
                  <a:solidFill>
                    <a:srgbClr val="CC0000"/>
                  </a:solidFill>
                </a:uFill>
                <a:latin typeface="+mj-lt"/>
              </a:rPr>
            </a:br>
            <a:r>
              <a:rPr lang="en-IN" sz="1800" b="0" u="sng" spc="-80" dirty="0">
                <a:solidFill>
                  <a:schemeClr val="tx1"/>
                </a:solidFill>
                <a:uFill>
                  <a:solidFill>
                    <a:srgbClr val="CC0000"/>
                  </a:solidFill>
                </a:uFill>
                <a:latin typeface="+mj-lt"/>
              </a:rPr>
              <a:t>Maximum number of guest Preferred ‘A’ type rooms</a:t>
            </a:r>
            <a:r>
              <a:rPr lang="en-IN" sz="2800" b="0" u="sng" spc="-80" dirty="0">
                <a:solidFill>
                  <a:schemeClr val="accent1"/>
                </a:solidFill>
                <a:uFill>
                  <a:solidFill>
                    <a:srgbClr val="CC0000"/>
                  </a:solidFill>
                </a:uFill>
                <a:latin typeface="+mj-lt"/>
              </a:rPr>
              <a:t>.</a:t>
            </a:r>
            <a:br>
              <a:rPr lang="en-IN" sz="2800" b="0" u="sng" spc="-80" dirty="0">
                <a:solidFill>
                  <a:schemeClr val="accent1"/>
                </a:solidFill>
                <a:uFill>
                  <a:solidFill>
                    <a:srgbClr val="CC0000"/>
                  </a:solidFill>
                </a:uFill>
                <a:latin typeface="+mj-lt"/>
              </a:rPr>
            </a:br>
            <a:r>
              <a:rPr lang="en-IN" sz="2800" u="heavy" spc="-80" dirty="0">
                <a:uFill>
                  <a:solidFill>
                    <a:srgbClr val="CC0000"/>
                  </a:solidFill>
                </a:uFill>
                <a:latin typeface="+mj-lt"/>
              </a:rPr>
              <a:t> </a:t>
            </a:r>
            <a:endParaRPr sz="2800" dirty="0">
              <a:latin typeface="+mj-lt"/>
            </a:endParaRPr>
          </a:p>
        </p:txBody>
      </p:sp>
      <p:pic>
        <p:nvPicPr>
          <p:cNvPr id="5" name="Picture 4">
            <a:extLst>
              <a:ext uri="{FF2B5EF4-FFF2-40B4-BE49-F238E27FC236}">
                <a16:creationId xmlns:a16="http://schemas.microsoft.com/office/drawing/2014/main" id="{419097C3-F58A-0392-8AC3-EB1790E92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1352550"/>
            <a:ext cx="6400800" cy="3581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95C99-70A0-70D0-E72A-F5C709C04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23950"/>
            <a:ext cx="7954930" cy="3455222"/>
          </a:xfrm>
          <a:prstGeom prst="rect">
            <a:avLst/>
          </a:prstGeom>
        </p:spPr>
      </p:pic>
      <p:sp>
        <p:nvSpPr>
          <p:cNvPr id="3" name="TextBox 2"/>
          <p:cNvSpPr txBox="1"/>
          <p:nvPr/>
        </p:nvSpPr>
        <p:spPr>
          <a:xfrm>
            <a:off x="76200" y="361950"/>
            <a:ext cx="8001000" cy="523220"/>
          </a:xfrm>
          <a:prstGeom prst="rect">
            <a:avLst/>
          </a:prstGeom>
          <a:noFill/>
        </p:spPr>
        <p:txBody>
          <a:bodyPr wrap="square" rtlCol="0">
            <a:spAutoFit/>
          </a:bodyPr>
          <a:lstStyle/>
          <a:p>
            <a:r>
              <a:rPr lang="en-US" sz="2800" b="1" spc="-60" dirty="0">
                <a:solidFill>
                  <a:schemeClr val="tx2">
                    <a:lumMod val="60000"/>
                    <a:lumOff val="40000"/>
                  </a:schemeClr>
                </a:solidFill>
                <a:uFill>
                  <a:solidFill>
                    <a:srgbClr val="CC0000"/>
                  </a:solidFill>
                </a:uFill>
              </a:rPr>
              <a:t>Top</a:t>
            </a:r>
            <a:r>
              <a:rPr lang="en-US" sz="2800" b="1" spc="-204" dirty="0">
                <a:solidFill>
                  <a:schemeClr val="tx2">
                    <a:lumMod val="60000"/>
                    <a:lumOff val="40000"/>
                  </a:schemeClr>
                </a:solidFill>
                <a:uFill>
                  <a:solidFill>
                    <a:srgbClr val="CC0000"/>
                  </a:solidFill>
                </a:uFill>
              </a:rPr>
              <a:t> </a:t>
            </a:r>
            <a:r>
              <a:rPr lang="en-US" sz="2800" b="1" spc="-229" dirty="0">
                <a:solidFill>
                  <a:schemeClr val="tx2">
                    <a:lumMod val="60000"/>
                    <a:lumOff val="40000"/>
                  </a:schemeClr>
                </a:solidFill>
                <a:uFill>
                  <a:solidFill>
                    <a:srgbClr val="CC0000"/>
                  </a:solidFill>
                </a:uFill>
              </a:rPr>
              <a:t>10 </a:t>
            </a:r>
            <a:r>
              <a:rPr lang="en-US" sz="2800" b="1" spc="-495" dirty="0">
                <a:solidFill>
                  <a:schemeClr val="tx2">
                    <a:lumMod val="60000"/>
                    <a:lumOff val="40000"/>
                  </a:schemeClr>
                </a:solidFill>
                <a:uFill>
                  <a:solidFill>
                    <a:srgbClr val="CC0000"/>
                  </a:solidFill>
                </a:uFill>
              </a:rPr>
              <a:t> </a:t>
            </a:r>
            <a:r>
              <a:rPr lang="en-US" sz="2800" b="1" spc="-80" dirty="0">
                <a:solidFill>
                  <a:schemeClr val="tx2">
                    <a:lumMod val="60000"/>
                    <a:lumOff val="40000"/>
                  </a:schemeClr>
                </a:solidFill>
                <a:uFill>
                  <a:solidFill>
                    <a:srgbClr val="CC0000"/>
                  </a:solidFill>
                </a:uFill>
              </a:rPr>
              <a:t>Countries</a:t>
            </a:r>
            <a:r>
              <a:rPr lang="en-US" sz="2800" b="1" spc="-175" dirty="0">
                <a:solidFill>
                  <a:schemeClr val="tx2">
                    <a:lumMod val="60000"/>
                    <a:lumOff val="40000"/>
                  </a:schemeClr>
                </a:solidFill>
                <a:uFill>
                  <a:solidFill>
                    <a:srgbClr val="CC0000"/>
                  </a:solidFill>
                </a:uFill>
              </a:rPr>
              <a:t> </a:t>
            </a:r>
            <a:r>
              <a:rPr lang="en-US" sz="2800" b="1" spc="-70" dirty="0">
                <a:solidFill>
                  <a:schemeClr val="tx2">
                    <a:lumMod val="60000"/>
                    <a:lumOff val="40000"/>
                  </a:schemeClr>
                </a:solidFill>
                <a:uFill>
                  <a:solidFill>
                    <a:srgbClr val="CC0000"/>
                  </a:solidFill>
                </a:uFill>
              </a:rPr>
              <a:t>with</a:t>
            </a:r>
            <a:r>
              <a:rPr lang="en-US" sz="2800" b="1" spc="-185" dirty="0">
                <a:solidFill>
                  <a:schemeClr val="tx2">
                    <a:lumMod val="60000"/>
                    <a:lumOff val="40000"/>
                  </a:schemeClr>
                </a:solidFill>
                <a:uFill>
                  <a:solidFill>
                    <a:srgbClr val="CC0000"/>
                  </a:solidFill>
                </a:uFill>
              </a:rPr>
              <a:t> </a:t>
            </a:r>
            <a:r>
              <a:rPr lang="en-US" sz="2800" b="1" spc="-70" dirty="0">
                <a:solidFill>
                  <a:schemeClr val="tx2">
                    <a:lumMod val="60000"/>
                    <a:lumOff val="40000"/>
                  </a:schemeClr>
                </a:solidFill>
                <a:uFill>
                  <a:solidFill>
                    <a:srgbClr val="CC0000"/>
                  </a:solidFill>
                </a:uFill>
              </a:rPr>
              <a:t>highest</a:t>
            </a:r>
            <a:r>
              <a:rPr lang="en-US" sz="2800" b="1" spc="-145" dirty="0">
                <a:solidFill>
                  <a:schemeClr val="tx2">
                    <a:lumMod val="60000"/>
                    <a:lumOff val="40000"/>
                  </a:schemeClr>
                </a:solidFill>
                <a:uFill>
                  <a:solidFill>
                    <a:srgbClr val="CC0000"/>
                  </a:solidFill>
                </a:uFill>
              </a:rPr>
              <a:t> </a:t>
            </a:r>
            <a:r>
              <a:rPr lang="en-US" sz="2800" b="1" spc="-70" dirty="0">
                <a:solidFill>
                  <a:schemeClr val="tx2">
                    <a:lumMod val="60000"/>
                    <a:lumOff val="40000"/>
                  </a:schemeClr>
                </a:solidFill>
                <a:uFill>
                  <a:solidFill>
                    <a:srgbClr val="CC0000"/>
                  </a:solidFill>
                </a:uFill>
              </a:rPr>
              <a:t>number</a:t>
            </a:r>
            <a:r>
              <a:rPr lang="en-US" sz="2800" b="1" spc="-160" dirty="0">
                <a:solidFill>
                  <a:schemeClr val="tx2">
                    <a:lumMod val="60000"/>
                    <a:lumOff val="40000"/>
                  </a:schemeClr>
                </a:solidFill>
                <a:uFill>
                  <a:solidFill>
                    <a:srgbClr val="CC0000"/>
                  </a:solidFill>
                </a:uFill>
              </a:rPr>
              <a:t> </a:t>
            </a:r>
            <a:r>
              <a:rPr lang="en-US" sz="2800" b="1" spc="-40" dirty="0">
                <a:solidFill>
                  <a:schemeClr val="tx2">
                    <a:lumMod val="60000"/>
                    <a:lumOff val="40000"/>
                  </a:schemeClr>
                </a:solidFill>
                <a:uFill>
                  <a:solidFill>
                    <a:srgbClr val="CC0000"/>
                  </a:solidFill>
                </a:uFill>
              </a:rPr>
              <a:t>of Bookings</a:t>
            </a:r>
            <a:endParaRPr lang="en-IN"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1047750"/>
            <a:ext cx="5029200" cy="2948884"/>
          </a:xfrm>
          <a:prstGeom prst="rect">
            <a:avLst/>
          </a:prstGeom>
        </p:spPr>
        <p:txBody>
          <a:bodyPr vert="horz" wrap="square" lIns="0" tIns="12065" rIns="0" bIns="0" rtlCol="0">
            <a:spAutoFit/>
          </a:bodyPr>
          <a:lstStyle/>
          <a:p>
            <a:pPr marL="355600" marR="24765" indent="-343535" algn="just">
              <a:lnSpc>
                <a:spcPct val="100000"/>
              </a:lnSpc>
              <a:spcBef>
                <a:spcPts val="95"/>
              </a:spcBef>
              <a:buClr>
                <a:srgbClr val="000000"/>
              </a:buClr>
              <a:buFont typeface="Arial MT"/>
              <a:buChar char="•"/>
              <a:tabLst>
                <a:tab pos="355600" algn="l"/>
                <a:tab pos="356235" algn="l"/>
              </a:tabLst>
            </a:pPr>
            <a:endParaRPr lang="en-IN" sz="1900" spc="-5" dirty="0">
              <a:solidFill>
                <a:srgbClr val="004952"/>
              </a:solidFill>
              <a:latin typeface="Times New Roman" panose="02020603050405020304" pitchFamily="18" charset="0"/>
              <a:cs typeface="Times New Roman" panose="02020603050405020304" pitchFamily="18" charset="0"/>
            </a:endParaRPr>
          </a:p>
          <a:p>
            <a:pPr marL="355600" marR="24765" indent="-343535" algn="just">
              <a:lnSpc>
                <a:spcPct val="100000"/>
              </a:lnSpc>
              <a:spcBef>
                <a:spcPts val="95"/>
              </a:spcBef>
              <a:buClr>
                <a:srgbClr val="000000"/>
              </a:buClr>
              <a:buFont typeface="Arial MT"/>
              <a:buChar char="•"/>
              <a:tabLst>
                <a:tab pos="355600" algn="l"/>
                <a:tab pos="356235" algn="l"/>
              </a:tabLst>
            </a:pPr>
            <a:r>
              <a:rPr sz="1900" spc="-5" dirty="0">
                <a:solidFill>
                  <a:srgbClr val="004952"/>
                </a:solidFill>
                <a:latin typeface="Times New Roman" panose="02020603050405020304" pitchFamily="18" charset="0"/>
                <a:cs typeface="Times New Roman" panose="02020603050405020304" pitchFamily="18" charset="0"/>
              </a:rPr>
              <a:t>After</a:t>
            </a:r>
            <a:r>
              <a:rPr sz="1900" dirty="0">
                <a:solidFill>
                  <a:srgbClr val="004952"/>
                </a:solidFill>
                <a:latin typeface="Times New Roman" panose="02020603050405020304" pitchFamily="18" charset="0"/>
                <a:cs typeface="Times New Roman" panose="02020603050405020304" pitchFamily="18" charset="0"/>
              </a:rPr>
              <a:t> analyzing</a:t>
            </a:r>
            <a:r>
              <a:rPr sz="1900" spc="25" dirty="0">
                <a:solidFill>
                  <a:srgbClr val="004952"/>
                </a:solidFill>
                <a:latin typeface="Times New Roman" panose="02020603050405020304" pitchFamily="18" charset="0"/>
                <a:cs typeface="Times New Roman" panose="02020603050405020304" pitchFamily="18" charset="0"/>
              </a:rPr>
              <a:t> </a:t>
            </a:r>
            <a:r>
              <a:rPr sz="1900" spc="15" dirty="0">
                <a:solidFill>
                  <a:srgbClr val="004952"/>
                </a:solidFill>
                <a:latin typeface="Times New Roman" panose="02020603050405020304" pitchFamily="18" charset="0"/>
                <a:cs typeface="Times New Roman" panose="02020603050405020304" pitchFamily="18" charset="0"/>
              </a:rPr>
              <a:t>the</a:t>
            </a:r>
            <a:r>
              <a:rPr sz="1900" spc="85" dirty="0">
                <a:solidFill>
                  <a:srgbClr val="004952"/>
                </a:solidFill>
                <a:latin typeface="Times New Roman" panose="02020603050405020304" pitchFamily="18" charset="0"/>
                <a:cs typeface="Times New Roman" panose="02020603050405020304" pitchFamily="18" charset="0"/>
              </a:rPr>
              <a:t> </a:t>
            </a:r>
            <a:r>
              <a:rPr sz="1900" spc="-40" dirty="0">
                <a:solidFill>
                  <a:srgbClr val="004952"/>
                </a:solidFill>
                <a:latin typeface="Times New Roman" panose="02020603050405020304" pitchFamily="18" charset="0"/>
                <a:cs typeface="Times New Roman" panose="02020603050405020304" pitchFamily="18" charset="0"/>
              </a:rPr>
              <a:t>dataset,</a:t>
            </a:r>
            <a:r>
              <a:rPr sz="1900" spc="-50" dirty="0">
                <a:solidFill>
                  <a:srgbClr val="004952"/>
                </a:solidFill>
                <a:latin typeface="Times New Roman" panose="02020603050405020304" pitchFamily="18" charset="0"/>
                <a:cs typeface="Times New Roman" panose="02020603050405020304" pitchFamily="18" charset="0"/>
              </a:rPr>
              <a:t> </a:t>
            </a:r>
            <a:r>
              <a:rPr sz="1900" spc="20" dirty="0">
                <a:solidFill>
                  <a:srgbClr val="004952"/>
                </a:solidFill>
                <a:latin typeface="Times New Roman" panose="02020603050405020304" pitchFamily="18" charset="0"/>
                <a:cs typeface="Times New Roman" panose="02020603050405020304" pitchFamily="18" charset="0"/>
              </a:rPr>
              <a:t>we </a:t>
            </a:r>
            <a:r>
              <a:rPr sz="1900" spc="25" dirty="0">
                <a:solidFill>
                  <a:srgbClr val="004952"/>
                </a:solidFill>
                <a:latin typeface="Times New Roman" panose="02020603050405020304" pitchFamily="18" charset="0"/>
                <a:cs typeface="Times New Roman" panose="02020603050405020304" pitchFamily="18" charset="0"/>
              </a:rPr>
              <a:t> </a:t>
            </a:r>
            <a:r>
              <a:rPr sz="1900" spc="30" dirty="0">
                <a:solidFill>
                  <a:srgbClr val="004952"/>
                </a:solidFill>
                <a:latin typeface="Times New Roman" panose="02020603050405020304" pitchFamily="18" charset="0"/>
                <a:cs typeface="Times New Roman" panose="02020603050405020304" pitchFamily="18" charset="0"/>
              </a:rPr>
              <a:t>found</a:t>
            </a:r>
            <a:r>
              <a:rPr sz="1900" spc="95" dirty="0">
                <a:solidFill>
                  <a:srgbClr val="004952"/>
                </a:solidFill>
                <a:latin typeface="Times New Roman" panose="02020603050405020304" pitchFamily="18" charset="0"/>
                <a:cs typeface="Times New Roman" panose="02020603050405020304" pitchFamily="18" charset="0"/>
              </a:rPr>
              <a:t> </a:t>
            </a:r>
            <a:r>
              <a:rPr sz="1900" spc="10" dirty="0">
                <a:solidFill>
                  <a:srgbClr val="004952"/>
                </a:solidFill>
                <a:latin typeface="Times New Roman" panose="02020603050405020304" pitchFamily="18" charset="0"/>
                <a:cs typeface="Times New Roman" panose="02020603050405020304" pitchFamily="18" charset="0"/>
              </a:rPr>
              <a:t>that</a:t>
            </a:r>
            <a:r>
              <a:rPr sz="1900" spc="60" dirty="0">
                <a:solidFill>
                  <a:srgbClr val="004952"/>
                </a:solidFill>
                <a:latin typeface="Times New Roman" panose="02020603050405020304" pitchFamily="18" charset="0"/>
                <a:cs typeface="Times New Roman" panose="02020603050405020304" pitchFamily="18" charset="0"/>
              </a:rPr>
              <a:t> </a:t>
            </a:r>
            <a:r>
              <a:rPr sz="1900" spc="15" dirty="0">
                <a:solidFill>
                  <a:srgbClr val="004952"/>
                </a:solidFill>
                <a:latin typeface="Times New Roman" panose="02020603050405020304" pitchFamily="18" charset="0"/>
                <a:cs typeface="Times New Roman" panose="02020603050405020304" pitchFamily="18" charset="0"/>
              </a:rPr>
              <a:t>Portugal</a:t>
            </a:r>
            <a:r>
              <a:rPr sz="1900" spc="130" dirty="0">
                <a:solidFill>
                  <a:srgbClr val="004952"/>
                </a:solidFill>
                <a:latin typeface="Times New Roman" panose="02020603050405020304" pitchFamily="18" charset="0"/>
                <a:cs typeface="Times New Roman" panose="02020603050405020304" pitchFamily="18" charset="0"/>
              </a:rPr>
              <a:t> </a:t>
            </a:r>
            <a:r>
              <a:rPr sz="1900" spc="10" dirty="0">
                <a:solidFill>
                  <a:srgbClr val="004952"/>
                </a:solidFill>
                <a:latin typeface="Times New Roman" panose="02020603050405020304" pitchFamily="18" charset="0"/>
                <a:cs typeface="Times New Roman" panose="02020603050405020304" pitchFamily="18" charset="0"/>
              </a:rPr>
              <a:t>tops</a:t>
            </a:r>
            <a:r>
              <a:rPr sz="1900" spc="40" dirty="0">
                <a:solidFill>
                  <a:srgbClr val="004952"/>
                </a:solidFill>
                <a:latin typeface="Times New Roman" panose="02020603050405020304" pitchFamily="18" charset="0"/>
                <a:cs typeface="Times New Roman" panose="02020603050405020304" pitchFamily="18" charset="0"/>
              </a:rPr>
              <a:t> </a:t>
            </a:r>
            <a:r>
              <a:rPr sz="1900" spc="15" dirty="0">
                <a:solidFill>
                  <a:srgbClr val="004952"/>
                </a:solidFill>
                <a:latin typeface="Times New Roman" panose="02020603050405020304" pitchFamily="18" charset="0"/>
                <a:cs typeface="Times New Roman" panose="02020603050405020304" pitchFamily="18" charset="0"/>
              </a:rPr>
              <a:t>the </a:t>
            </a:r>
            <a:r>
              <a:rPr sz="1900" spc="20" dirty="0">
                <a:solidFill>
                  <a:srgbClr val="004952"/>
                </a:solidFill>
                <a:latin typeface="Times New Roman" panose="02020603050405020304" pitchFamily="18" charset="0"/>
                <a:cs typeface="Times New Roman" panose="02020603050405020304" pitchFamily="18" charset="0"/>
              </a:rPr>
              <a:t> </a:t>
            </a:r>
            <a:r>
              <a:rPr sz="1900" spc="10" dirty="0">
                <a:solidFill>
                  <a:srgbClr val="004952"/>
                </a:solidFill>
                <a:latin typeface="Times New Roman" panose="02020603050405020304" pitchFamily="18" charset="0"/>
                <a:cs typeface="Times New Roman" panose="02020603050405020304" pitchFamily="18" charset="0"/>
              </a:rPr>
              <a:t>position</a:t>
            </a:r>
            <a:r>
              <a:rPr sz="1900" spc="45" dirty="0">
                <a:solidFill>
                  <a:srgbClr val="004952"/>
                </a:solidFill>
                <a:latin typeface="Times New Roman" panose="02020603050405020304" pitchFamily="18" charset="0"/>
                <a:cs typeface="Times New Roman" panose="02020603050405020304" pitchFamily="18" charset="0"/>
              </a:rPr>
              <a:t> </a:t>
            </a:r>
            <a:r>
              <a:rPr sz="1900" spc="25" dirty="0">
                <a:solidFill>
                  <a:srgbClr val="004952"/>
                </a:solidFill>
                <a:latin typeface="Times New Roman" panose="02020603050405020304" pitchFamily="18" charset="0"/>
                <a:cs typeface="Times New Roman" panose="02020603050405020304" pitchFamily="18" charset="0"/>
              </a:rPr>
              <a:t>with</a:t>
            </a:r>
            <a:r>
              <a:rPr sz="1900" spc="125" dirty="0">
                <a:solidFill>
                  <a:srgbClr val="004952"/>
                </a:solidFill>
                <a:latin typeface="Times New Roman" panose="02020603050405020304" pitchFamily="18" charset="0"/>
                <a:cs typeface="Times New Roman" panose="02020603050405020304" pitchFamily="18" charset="0"/>
              </a:rPr>
              <a:t> </a:t>
            </a:r>
            <a:r>
              <a:rPr sz="1900" spc="-30" dirty="0">
                <a:solidFill>
                  <a:srgbClr val="004952"/>
                </a:solidFill>
                <a:latin typeface="Times New Roman" panose="02020603050405020304" pitchFamily="18" charset="0"/>
                <a:cs typeface="Times New Roman" panose="02020603050405020304" pitchFamily="18" charset="0"/>
              </a:rPr>
              <a:t>48590</a:t>
            </a:r>
            <a:r>
              <a:rPr sz="1900" spc="-5" dirty="0">
                <a:solidFill>
                  <a:srgbClr val="004952"/>
                </a:solidFill>
                <a:latin typeface="Times New Roman" panose="02020603050405020304" pitchFamily="18" charset="0"/>
                <a:cs typeface="Times New Roman" panose="02020603050405020304" pitchFamily="18" charset="0"/>
              </a:rPr>
              <a:t> </a:t>
            </a:r>
            <a:r>
              <a:rPr sz="1900" spc="10" dirty="0">
                <a:solidFill>
                  <a:srgbClr val="004952"/>
                </a:solidFill>
                <a:latin typeface="Times New Roman" panose="02020603050405020304" pitchFamily="18" charset="0"/>
                <a:cs typeface="Times New Roman" panose="02020603050405020304" pitchFamily="18" charset="0"/>
              </a:rPr>
              <a:t>customers </a:t>
            </a:r>
            <a:r>
              <a:rPr sz="1900" spc="15" dirty="0">
                <a:solidFill>
                  <a:srgbClr val="004952"/>
                </a:solidFill>
                <a:latin typeface="Times New Roman" panose="02020603050405020304" pitchFamily="18" charset="0"/>
                <a:cs typeface="Times New Roman" panose="02020603050405020304" pitchFamily="18" charset="0"/>
              </a:rPr>
              <a:t> </a:t>
            </a:r>
            <a:r>
              <a:rPr sz="1900" spc="20" dirty="0">
                <a:solidFill>
                  <a:srgbClr val="004952"/>
                </a:solidFill>
                <a:latin typeface="Times New Roman" panose="02020603050405020304" pitchFamily="18" charset="0"/>
                <a:cs typeface="Times New Roman" panose="02020603050405020304" pitchFamily="18" charset="0"/>
              </a:rPr>
              <a:t>f</a:t>
            </a:r>
            <a:r>
              <a:rPr sz="1900" spc="15" dirty="0">
                <a:solidFill>
                  <a:srgbClr val="004952"/>
                </a:solidFill>
                <a:latin typeface="Times New Roman" panose="02020603050405020304" pitchFamily="18" charset="0"/>
                <a:cs typeface="Times New Roman" panose="02020603050405020304" pitchFamily="18" charset="0"/>
              </a:rPr>
              <a:t>o</a:t>
            </a:r>
            <a:r>
              <a:rPr sz="1900" spc="10" dirty="0">
                <a:solidFill>
                  <a:srgbClr val="004952"/>
                </a:solidFill>
                <a:latin typeface="Times New Roman" panose="02020603050405020304" pitchFamily="18" charset="0"/>
                <a:cs typeface="Times New Roman" panose="02020603050405020304" pitchFamily="18" charset="0"/>
              </a:rPr>
              <a:t>ll</a:t>
            </a:r>
            <a:r>
              <a:rPr sz="1900" spc="15" dirty="0">
                <a:solidFill>
                  <a:srgbClr val="004952"/>
                </a:solidFill>
                <a:latin typeface="Times New Roman" panose="02020603050405020304" pitchFamily="18" charset="0"/>
                <a:cs typeface="Times New Roman" panose="02020603050405020304" pitchFamily="18" charset="0"/>
              </a:rPr>
              <a:t>o</a:t>
            </a:r>
            <a:r>
              <a:rPr sz="1900" spc="10" dirty="0">
                <a:solidFill>
                  <a:srgbClr val="004952"/>
                </a:solidFill>
                <a:latin typeface="Times New Roman" panose="02020603050405020304" pitchFamily="18" charset="0"/>
                <a:cs typeface="Times New Roman" panose="02020603050405020304" pitchFamily="18" charset="0"/>
              </a:rPr>
              <a:t>w</a:t>
            </a:r>
            <a:r>
              <a:rPr sz="1900" spc="25" dirty="0">
                <a:solidFill>
                  <a:srgbClr val="004952"/>
                </a:solidFill>
                <a:latin typeface="Times New Roman" panose="02020603050405020304" pitchFamily="18" charset="0"/>
                <a:cs typeface="Times New Roman" panose="02020603050405020304" pitchFamily="18" charset="0"/>
              </a:rPr>
              <a:t>e</a:t>
            </a:r>
            <a:r>
              <a:rPr sz="1900" spc="-5" dirty="0">
                <a:solidFill>
                  <a:srgbClr val="004952"/>
                </a:solidFill>
                <a:latin typeface="Times New Roman" panose="02020603050405020304" pitchFamily="18" charset="0"/>
                <a:cs typeface="Times New Roman" panose="02020603050405020304" pitchFamily="18" charset="0"/>
              </a:rPr>
              <a:t>d</a:t>
            </a:r>
            <a:r>
              <a:rPr sz="1900" spc="-75" dirty="0">
                <a:solidFill>
                  <a:srgbClr val="004952"/>
                </a:solidFill>
                <a:latin typeface="Times New Roman" panose="02020603050405020304" pitchFamily="18" charset="0"/>
                <a:cs typeface="Times New Roman" panose="02020603050405020304" pitchFamily="18" charset="0"/>
              </a:rPr>
              <a:t> </a:t>
            </a:r>
            <a:r>
              <a:rPr sz="1900" spc="-15" dirty="0">
                <a:solidFill>
                  <a:srgbClr val="004952"/>
                </a:solidFill>
                <a:latin typeface="Times New Roman" panose="02020603050405020304" pitchFamily="18" charset="0"/>
                <a:cs typeface="Times New Roman" panose="02020603050405020304" pitchFamily="18" charset="0"/>
              </a:rPr>
              <a:t>b</a:t>
            </a:r>
            <a:r>
              <a:rPr sz="1900" spc="-5" dirty="0">
                <a:solidFill>
                  <a:srgbClr val="004952"/>
                </a:solidFill>
                <a:latin typeface="Times New Roman" panose="02020603050405020304" pitchFamily="18" charset="0"/>
                <a:cs typeface="Times New Roman" panose="02020603050405020304" pitchFamily="18" charset="0"/>
              </a:rPr>
              <a:t>y</a:t>
            </a:r>
            <a:r>
              <a:rPr sz="1900" spc="-185" dirty="0">
                <a:solidFill>
                  <a:srgbClr val="004952"/>
                </a:solidFill>
                <a:latin typeface="Times New Roman" panose="02020603050405020304" pitchFamily="18" charset="0"/>
                <a:cs typeface="Times New Roman" panose="02020603050405020304" pitchFamily="18" charset="0"/>
              </a:rPr>
              <a:t> </a:t>
            </a:r>
            <a:r>
              <a:rPr sz="1900" spc="70" dirty="0">
                <a:solidFill>
                  <a:srgbClr val="004952"/>
                </a:solidFill>
                <a:latin typeface="Times New Roman" panose="02020603050405020304" pitchFamily="18" charset="0"/>
                <a:cs typeface="Times New Roman" panose="02020603050405020304" pitchFamily="18" charset="0"/>
              </a:rPr>
              <a:t>U</a:t>
            </a:r>
            <a:r>
              <a:rPr sz="1900" spc="-5" dirty="0">
                <a:solidFill>
                  <a:srgbClr val="004952"/>
                </a:solidFill>
                <a:latin typeface="Times New Roman" panose="02020603050405020304" pitchFamily="18" charset="0"/>
                <a:cs typeface="Times New Roman" panose="02020603050405020304" pitchFamily="18" charset="0"/>
              </a:rPr>
              <a:t>K</a:t>
            </a:r>
            <a:r>
              <a:rPr sz="1900" spc="-120" dirty="0">
                <a:solidFill>
                  <a:srgbClr val="004952"/>
                </a:solidFill>
                <a:latin typeface="Times New Roman" panose="02020603050405020304" pitchFamily="18" charset="0"/>
                <a:cs typeface="Times New Roman" panose="02020603050405020304" pitchFamily="18" charset="0"/>
              </a:rPr>
              <a:t> </a:t>
            </a:r>
            <a:r>
              <a:rPr sz="1900" spc="35" dirty="0">
                <a:solidFill>
                  <a:srgbClr val="004952"/>
                </a:solidFill>
                <a:latin typeface="Times New Roman" panose="02020603050405020304" pitchFamily="18" charset="0"/>
                <a:cs typeface="Times New Roman" panose="02020603050405020304" pitchFamily="18" charset="0"/>
              </a:rPr>
              <a:t>wit</a:t>
            </a:r>
            <a:r>
              <a:rPr sz="1900" spc="-5" dirty="0">
                <a:solidFill>
                  <a:srgbClr val="004952"/>
                </a:solidFill>
                <a:latin typeface="Times New Roman" panose="02020603050405020304" pitchFamily="18" charset="0"/>
                <a:cs typeface="Times New Roman" panose="02020603050405020304" pitchFamily="18" charset="0"/>
              </a:rPr>
              <a:t>h</a:t>
            </a:r>
            <a:r>
              <a:rPr sz="1900" spc="-90" dirty="0">
                <a:solidFill>
                  <a:srgbClr val="004952"/>
                </a:solidFill>
                <a:latin typeface="Times New Roman" panose="02020603050405020304" pitchFamily="18" charset="0"/>
                <a:cs typeface="Times New Roman" panose="02020603050405020304" pitchFamily="18" charset="0"/>
              </a:rPr>
              <a:t> </a:t>
            </a:r>
            <a:r>
              <a:rPr sz="1900" spc="-290" dirty="0">
                <a:solidFill>
                  <a:srgbClr val="004952"/>
                </a:solidFill>
                <a:latin typeface="Times New Roman" panose="02020603050405020304" pitchFamily="18" charset="0"/>
                <a:cs typeface="Times New Roman" panose="02020603050405020304" pitchFamily="18" charset="0"/>
              </a:rPr>
              <a:t>12129</a:t>
            </a:r>
            <a:r>
              <a:rPr sz="1900" spc="-5" dirty="0">
                <a:solidFill>
                  <a:srgbClr val="004952"/>
                </a:solidFill>
                <a:latin typeface="Times New Roman" panose="02020603050405020304" pitchFamily="18" charset="0"/>
                <a:cs typeface="Times New Roman" panose="02020603050405020304" pitchFamily="18" charset="0"/>
              </a:rPr>
              <a:t>,</a:t>
            </a:r>
            <a:r>
              <a:rPr sz="1900" spc="-409" dirty="0">
                <a:solidFill>
                  <a:srgbClr val="004952"/>
                </a:solidFill>
                <a:latin typeface="Times New Roman" panose="02020603050405020304" pitchFamily="18" charset="0"/>
                <a:cs typeface="Times New Roman" panose="02020603050405020304" pitchFamily="18" charset="0"/>
              </a:rPr>
              <a:t> </a:t>
            </a:r>
            <a:r>
              <a:rPr sz="1900" spc="20" dirty="0">
                <a:solidFill>
                  <a:srgbClr val="004952"/>
                </a:solidFill>
                <a:latin typeface="Times New Roman" panose="02020603050405020304" pitchFamily="18" charset="0"/>
                <a:cs typeface="Times New Roman" panose="02020603050405020304" pitchFamily="18" charset="0"/>
              </a:rPr>
              <a:t>F</a:t>
            </a:r>
            <a:r>
              <a:rPr sz="1900" spc="-25" dirty="0">
                <a:solidFill>
                  <a:srgbClr val="004952"/>
                </a:solidFill>
                <a:latin typeface="Times New Roman" panose="02020603050405020304" pitchFamily="18" charset="0"/>
                <a:cs typeface="Times New Roman" panose="02020603050405020304" pitchFamily="18" charset="0"/>
              </a:rPr>
              <a:t>r</a:t>
            </a:r>
            <a:r>
              <a:rPr sz="1900" spc="15" dirty="0">
                <a:solidFill>
                  <a:srgbClr val="004952"/>
                </a:solidFill>
                <a:latin typeface="Times New Roman" panose="02020603050405020304" pitchFamily="18" charset="0"/>
                <a:cs typeface="Times New Roman" panose="02020603050405020304" pitchFamily="18" charset="0"/>
              </a:rPr>
              <a:t>an</a:t>
            </a:r>
            <a:r>
              <a:rPr sz="1900" spc="10" dirty="0">
                <a:solidFill>
                  <a:srgbClr val="004952"/>
                </a:solidFill>
                <a:latin typeface="Times New Roman" panose="02020603050405020304" pitchFamily="18" charset="0"/>
                <a:cs typeface="Times New Roman" panose="02020603050405020304" pitchFamily="18" charset="0"/>
              </a:rPr>
              <a:t>c</a:t>
            </a:r>
            <a:r>
              <a:rPr sz="1900" spc="-5" dirty="0">
                <a:solidFill>
                  <a:srgbClr val="004952"/>
                </a:solidFill>
                <a:latin typeface="Times New Roman" panose="02020603050405020304" pitchFamily="18" charset="0"/>
                <a:cs typeface="Times New Roman" panose="02020603050405020304" pitchFamily="18" charset="0"/>
              </a:rPr>
              <a:t>e  </a:t>
            </a:r>
            <a:r>
              <a:rPr sz="1900" spc="35" dirty="0">
                <a:solidFill>
                  <a:srgbClr val="004952"/>
                </a:solidFill>
                <a:latin typeface="Times New Roman" panose="02020603050405020304" pitchFamily="18" charset="0"/>
                <a:cs typeface="Times New Roman" panose="02020603050405020304" pitchFamily="18" charset="0"/>
              </a:rPr>
              <a:t>wit</a:t>
            </a:r>
            <a:r>
              <a:rPr sz="1900" spc="-5" dirty="0">
                <a:solidFill>
                  <a:srgbClr val="004952"/>
                </a:solidFill>
                <a:latin typeface="Times New Roman" panose="02020603050405020304" pitchFamily="18" charset="0"/>
                <a:cs typeface="Times New Roman" panose="02020603050405020304" pitchFamily="18" charset="0"/>
              </a:rPr>
              <a:t>h</a:t>
            </a:r>
            <a:r>
              <a:rPr sz="1900" spc="114" dirty="0">
                <a:solidFill>
                  <a:srgbClr val="004952"/>
                </a:solidFill>
                <a:latin typeface="Times New Roman" panose="02020603050405020304" pitchFamily="18" charset="0"/>
                <a:cs typeface="Times New Roman" panose="02020603050405020304" pitchFamily="18" charset="0"/>
              </a:rPr>
              <a:t> </a:t>
            </a:r>
            <a:r>
              <a:rPr sz="1900" spc="-254" dirty="0">
                <a:solidFill>
                  <a:srgbClr val="004952"/>
                </a:solidFill>
                <a:latin typeface="Times New Roman" panose="02020603050405020304" pitchFamily="18" charset="0"/>
                <a:cs typeface="Times New Roman" panose="02020603050405020304" pitchFamily="18" charset="0"/>
              </a:rPr>
              <a:t>10</a:t>
            </a:r>
            <a:r>
              <a:rPr sz="1900" spc="-240" dirty="0">
                <a:solidFill>
                  <a:srgbClr val="004952"/>
                </a:solidFill>
                <a:latin typeface="Times New Roman" panose="02020603050405020304" pitchFamily="18" charset="0"/>
                <a:cs typeface="Times New Roman" panose="02020603050405020304" pitchFamily="18" charset="0"/>
              </a:rPr>
              <a:t>415</a:t>
            </a:r>
            <a:r>
              <a:rPr sz="1900" spc="-5" dirty="0">
                <a:solidFill>
                  <a:srgbClr val="004952"/>
                </a:solidFill>
                <a:latin typeface="Times New Roman" panose="02020603050405020304" pitchFamily="18" charset="0"/>
                <a:cs typeface="Times New Roman" panose="02020603050405020304" pitchFamily="18" charset="0"/>
              </a:rPr>
              <a:t>,</a:t>
            </a:r>
            <a:r>
              <a:rPr sz="1900" spc="-425" dirty="0">
                <a:solidFill>
                  <a:srgbClr val="004952"/>
                </a:solidFill>
                <a:latin typeface="Times New Roman" panose="02020603050405020304" pitchFamily="18" charset="0"/>
                <a:cs typeface="Times New Roman" panose="02020603050405020304" pitchFamily="18" charset="0"/>
              </a:rPr>
              <a:t> </a:t>
            </a:r>
            <a:r>
              <a:rPr sz="1900" spc="-5" dirty="0">
                <a:solidFill>
                  <a:srgbClr val="004952"/>
                </a:solidFill>
                <a:latin typeface="Times New Roman" panose="02020603050405020304" pitchFamily="18" charset="0"/>
                <a:cs typeface="Times New Roman" panose="02020603050405020304" pitchFamily="18" charset="0"/>
              </a:rPr>
              <a:t>S</a:t>
            </a:r>
            <a:r>
              <a:rPr sz="1900" spc="-10" dirty="0">
                <a:solidFill>
                  <a:srgbClr val="004952"/>
                </a:solidFill>
                <a:latin typeface="Times New Roman" panose="02020603050405020304" pitchFamily="18" charset="0"/>
                <a:cs typeface="Times New Roman" panose="02020603050405020304" pitchFamily="18" charset="0"/>
              </a:rPr>
              <a:t>p</a:t>
            </a:r>
            <a:r>
              <a:rPr sz="1900" spc="-5" dirty="0">
                <a:solidFill>
                  <a:srgbClr val="004952"/>
                </a:solidFill>
                <a:latin typeface="Times New Roman" panose="02020603050405020304" pitchFamily="18" charset="0"/>
                <a:cs typeface="Times New Roman" panose="02020603050405020304" pitchFamily="18" charset="0"/>
              </a:rPr>
              <a:t>ain</a:t>
            </a:r>
            <a:r>
              <a:rPr sz="1900" spc="10" dirty="0">
                <a:solidFill>
                  <a:srgbClr val="004952"/>
                </a:solidFill>
                <a:latin typeface="Times New Roman" panose="02020603050405020304" pitchFamily="18" charset="0"/>
                <a:cs typeface="Times New Roman" panose="02020603050405020304" pitchFamily="18" charset="0"/>
              </a:rPr>
              <a:t> </a:t>
            </a:r>
            <a:r>
              <a:rPr sz="1900" spc="35" dirty="0">
                <a:solidFill>
                  <a:srgbClr val="004952"/>
                </a:solidFill>
                <a:latin typeface="Times New Roman" panose="02020603050405020304" pitchFamily="18" charset="0"/>
                <a:cs typeface="Times New Roman" panose="02020603050405020304" pitchFamily="18" charset="0"/>
              </a:rPr>
              <a:t>wit</a:t>
            </a:r>
            <a:r>
              <a:rPr sz="1900" spc="-5" dirty="0">
                <a:solidFill>
                  <a:srgbClr val="004952"/>
                </a:solidFill>
                <a:latin typeface="Times New Roman" panose="02020603050405020304" pitchFamily="18" charset="0"/>
                <a:cs typeface="Times New Roman" panose="02020603050405020304" pitchFamily="18" charset="0"/>
              </a:rPr>
              <a:t>h</a:t>
            </a:r>
            <a:r>
              <a:rPr sz="1900" spc="125" dirty="0">
                <a:solidFill>
                  <a:srgbClr val="004952"/>
                </a:solidFill>
                <a:latin typeface="Times New Roman" panose="02020603050405020304" pitchFamily="18" charset="0"/>
                <a:cs typeface="Times New Roman" panose="02020603050405020304" pitchFamily="18" charset="0"/>
              </a:rPr>
              <a:t> </a:t>
            </a:r>
            <a:r>
              <a:rPr sz="1900" spc="-60" dirty="0">
                <a:solidFill>
                  <a:srgbClr val="004952"/>
                </a:solidFill>
                <a:latin typeface="Times New Roman" panose="02020603050405020304" pitchFamily="18" charset="0"/>
                <a:cs typeface="Times New Roman" panose="02020603050405020304" pitchFamily="18" charset="0"/>
              </a:rPr>
              <a:t>856</a:t>
            </a:r>
            <a:r>
              <a:rPr sz="1900" spc="-5" dirty="0">
                <a:solidFill>
                  <a:srgbClr val="004952"/>
                </a:solidFill>
                <a:latin typeface="Times New Roman" panose="02020603050405020304" pitchFamily="18" charset="0"/>
                <a:cs typeface="Times New Roman" panose="02020603050405020304" pitchFamily="18" charset="0"/>
              </a:rPr>
              <a:t>8</a:t>
            </a:r>
            <a:r>
              <a:rPr sz="1900" spc="-75" dirty="0">
                <a:solidFill>
                  <a:srgbClr val="004952"/>
                </a:solidFill>
                <a:latin typeface="Times New Roman" panose="02020603050405020304" pitchFamily="18" charset="0"/>
                <a:cs typeface="Times New Roman" panose="02020603050405020304" pitchFamily="18" charset="0"/>
              </a:rPr>
              <a:t> </a:t>
            </a:r>
            <a:r>
              <a:rPr sz="1900" spc="55" dirty="0">
                <a:solidFill>
                  <a:srgbClr val="004952"/>
                </a:solidFill>
                <a:latin typeface="Times New Roman" panose="02020603050405020304" pitchFamily="18" charset="0"/>
                <a:cs typeface="Times New Roman" panose="02020603050405020304" pitchFamily="18" charset="0"/>
              </a:rPr>
              <a:t>an</a:t>
            </a:r>
            <a:r>
              <a:rPr sz="1900" spc="-5" dirty="0">
                <a:solidFill>
                  <a:srgbClr val="004952"/>
                </a:solidFill>
                <a:latin typeface="Times New Roman" panose="02020603050405020304" pitchFamily="18" charset="0"/>
                <a:cs typeface="Times New Roman" panose="02020603050405020304" pitchFamily="18" charset="0"/>
              </a:rPr>
              <a:t>d  </a:t>
            </a:r>
            <a:r>
              <a:rPr sz="1900" spc="5" dirty="0">
                <a:solidFill>
                  <a:srgbClr val="004952"/>
                </a:solidFill>
                <a:latin typeface="Times New Roman" panose="02020603050405020304" pitchFamily="18" charset="0"/>
                <a:cs typeface="Times New Roman" panose="02020603050405020304" pitchFamily="18" charset="0"/>
              </a:rPr>
              <a:t>G</a:t>
            </a:r>
            <a:r>
              <a:rPr sz="1900" dirty="0">
                <a:solidFill>
                  <a:srgbClr val="004952"/>
                </a:solidFill>
                <a:latin typeface="Times New Roman" panose="02020603050405020304" pitchFamily="18" charset="0"/>
                <a:cs typeface="Times New Roman" panose="02020603050405020304" pitchFamily="18" charset="0"/>
              </a:rPr>
              <a:t>e</a:t>
            </a:r>
            <a:r>
              <a:rPr sz="1900" spc="-5" dirty="0">
                <a:solidFill>
                  <a:srgbClr val="004952"/>
                </a:solidFill>
                <a:latin typeface="Times New Roman" panose="02020603050405020304" pitchFamily="18" charset="0"/>
                <a:cs typeface="Times New Roman" panose="02020603050405020304" pitchFamily="18" charset="0"/>
              </a:rPr>
              <a:t>r</a:t>
            </a:r>
            <a:r>
              <a:rPr sz="1900" spc="10" dirty="0">
                <a:solidFill>
                  <a:srgbClr val="004952"/>
                </a:solidFill>
                <a:latin typeface="Times New Roman" panose="02020603050405020304" pitchFamily="18" charset="0"/>
                <a:cs typeface="Times New Roman" panose="02020603050405020304" pitchFamily="18" charset="0"/>
              </a:rPr>
              <a:t>m</a:t>
            </a:r>
            <a:r>
              <a:rPr sz="1900" spc="5" dirty="0">
                <a:solidFill>
                  <a:srgbClr val="004952"/>
                </a:solidFill>
                <a:latin typeface="Times New Roman" panose="02020603050405020304" pitchFamily="18" charset="0"/>
                <a:cs typeface="Times New Roman" panose="02020603050405020304" pitchFamily="18" charset="0"/>
              </a:rPr>
              <a:t>a</a:t>
            </a:r>
            <a:r>
              <a:rPr sz="1900" spc="-20" dirty="0">
                <a:solidFill>
                  <a:srgbClr val="004952"/>
                </a:solidFill>
                <a:latin typeface="Times New Roman" panose="02020603050405020304" pitchFamily="18" charset="0"/>
                <a:cs typeface="Times New Roman" panose="02020603050405020304" pitchFamily="18" charset="0"/>
              </a:rPr>
              <a:t>n</a:t>
            </a:r>
            <a:r>
              <a:rPr sz="1900" spc="-5" dirty="0">
                <a:solidFill>
                  <a:srgbClr val="004952"/>
                </a:solidFill>
                <a:latin typeface="Times New Roman" panose="02020603050405020304" pitchFamily="18" charset="0"/>
                <a:cs typeface="Times New Roman" panose="02020603050405020304" pitchFamily="18" charset="0"/>
              </a:rPr>
              <a:t>y</a:t>
            </a:r>
            <a:r>
              <a:rPr sz="1900" spc="25" dirty="0">
                <a:solidFill>
                  <a:srgbClr val="004952"/>
                </a:solidFill>
                <a:latin typeface="Times New Roman" panose="02020603050405020304" pitchFamily="18" charset="0"/>
                <a:cs typeface="Times New Roman" panose="02020603050405020304" pitchFamily="18" charset="0"/>
              </a:rPr>
              <a:t> </a:t>
            </a:r>
            <a:r>
              <a:rPr sz="1900" spc="35" dirty="0">
                <a:solidFill>
                  <a:srgbClr val="004952"/>
                </a:solidFill>
                <a:latin typeface="Times New Roman" panose="02020603050405020304" pitchFamily="18" charset="0"/>
                <a:cs typeface="Times New Roman" panose="02020603050405020304" pitchFamily="18" charset="0"/>
              </a:rPr>
              <a:t>wit</a:t>
            </a:r>
            <a:r>
              <a:rPr sz="1900" spc="-5" dirty="0">
                <a:solidFill>
                  <a:srgbClr val="004952"/>
                </a:solidFill>
                <a:latin typeface="Times New Roman" panose="02020603050405020304" pitchFamily="18" charset="0"/>
                <a:cs typeface="Times New Roman" panose="02020603050405020304" pitchFamily="18" charset="0"/>
              </a:rPr>
              <a:t>h</a:t>
            </a:r>
            <a:r>
              <a:rPr sz="1900" spc="-350" dirty="0">
                <a:solidFill>
                  <a:srgbClr val="004952"/>
                </a:solidFill>
                <a:latin typeface="Times New Roman" panose="02020603050405020304" pitchFamily="18" charset="0"/>
                <a:cs typeface="Times New Roman" panose="02020603050405020304" pitchFamily="18" charset="0"/>
              </a:rPr>
              <a:t> </a:t>
            </a:r>
            <a:r>
              <a:rPr sz="1900" spc="-100" dirty="0">
                <a:solidFill>
                  <a:srgbClr val="004952"/>
                </a:solidFill>
                <a:latin typeface="Times New Roman" panose="02020603050405020304" pitchFamily="18" charset="0"/>
                <a:cs typeface="Times New Roman" panose="02020603050405020304" pitchFamily="18" charset="0"/>
              </a:rPr>
              <a:t>728</a:t>
            </a:r>
            <a:r>
              <a:rPr sz="1900" spc="-5" dirty="0">
                <a:solidFill>
                  <a:srgbClr val="004952"/>
                </a:solidFill>
                <a:latin typeface="Times New Roman" panose="02020603050405020304" pitchFamily="18" charset="0"/>
                <a:cs typeface="Times New Roman" panose="02020603050405020304" pitchFamily="18" charset="0"/>
              </a:rPr>
              <a:t>7</a:t>
            </a:r>
            <a:r>
              <a:rPr sz="1900" spc="-114" dirty="0">
                <a:solidFill>
                  <a:srgbClr val="004952"/>
                </a:solidFill>
                <a:latin typeface="Times New Roman" panose="02020603050405020304" pitchFamily="18" charset="0"/>
                <a:cs typeface="Times New Roman" panose="02020603050405020304" pitchFamily="18" charset="0"/>
              </a:rPr>
              <a:t> </a:t>
            </a:r>
            <a:r>
              <a:rPr sz="1900" spc="-25" dirty="0">
                <a:solidFill>
                  <a:srgbClr val="004952"/>
                </a:solidFill>
                <a:latin typeface="Times New Roman" panose="02020603050405020304" pitchFamily="18" charset="0"/>
                <a:cs typeface="Times New Roman" panose="02020603050405020304" pitchFamily="18" charset="0"/>
              </a:rPr>
              <a:t>c</a:t>
            </a:r>
            <a:r>
              <a:rPr sz="1900" spc="-20" dirty="0">
                <a:solidFill>
                  <a:srgbClr val="004952"/>
                </a:solidFill>
                <a:latin typeface="Times New Roman" panose="02020603050405020304" pitchFamily="18" charset="0"/>
                <a:cs typeface="Times New Roman" panose="02020603050405020304" pitchFamily="18" charset="0"/>
              </a:rPr>
              <a:t>u</a:t>
            </a:r>
            <a:r>
              <a:rPr sz="1900" spc="-25" dirty="0">
                <a:solidFill>
                  <a:srgbClr val="004952"/>
                </a:solidFill>
                <a:latin typeface="Times New Roman" panose="02020603050405020304" pitchFamily="18" charset="0"/>
                <a:cs typeface="Times New Roman" panose="02020603050405020304" pitchFamily="18" charset="0"/>
              </a:rPr>
              <a:t>st</a:t>
            </a:r>
            <a:r>
              <a:rPr sz="1900" spc="-20" dirty="0">
                <a:solidFill>
                  <a:srgbClr val="004952"/>
                </a:solidFill>
                <a:latin typeface="Times New Roman" panose="02020603050405020304" pitchFamily="18" charset="0"/>
                <a:cs typeface="Times New Roman" panose="02020603050405020304" pitchFamily="18" charset="0"/>
              </a:rPr>
              <a:t>ome</a:t>
            </a:r>
            <a:r>
              <a:rPr sz="1900" spc="-25" dirty="0">
                <a:solidFill>
                  <a:srgbClr val="004952"/>
                </a:solidFill>
                <a:latin typeface="Times New Roman" panose="02020603050405020304" pitchFamily="18" charset="0"/>
                <a:cs typeface="Times New Roman" panose="02020603050405020304" pitchFamily="18" charset="0"/>
              </a:rPr>
              <a:t>rs</a:t>
            </a:r>
            <a:r>
              <a:rPr sz="1900" spc="-5" dirty="0">
                <a:solidFill>
                  <a:srgbClr val="004952"/>
                </a:solidFill>
                <a:latin typeface="Times New Roman" panose="02020603050405020304" pitchFamily="18" charset="0"/>
                <a:cs typeface="Times New Roman" panose="02020603050405020304" pitchFamily="18" charset="0"/>
              </a:rPr>
              <a:t>.</a:t>
            </a:r>
            <a:endParaRPr sz="1900" dirty="0">
              <a:latin typeface="Times New Roman" panose="02020603050405020304" pitchFamily="18" charset="0"/>
              <a:cs typeface="Times New Roman" panose="02020603050405020304" pitchFamily="18" charset="0"/>
            </a:endParaRPr>
          </a:p>
          <a:p>
            <a:pPr algn="just">
              <a:lnSpc>
                <a:spcPct val="100000"/>
              </a:lnSpc>
              <a:buFont typeface="Arial MT"/>
              <a:buChar char="•"/>
            </a:pPr>
            <a:endParaRPr sz="2300" dirty="0">
              <a:latin typeface="Times New Roman" panose="02020603050405020304" pitchFamily="18" charset="0"/>
              <a:cs typeface="Times New Roman" panose="02020603050405020304" pitchFamily="18" charset="0"/>
            </a:endParaRPr>
          </a:p>
          <a:p>
            <a:pPr marL="355600" marR="5080" indent="-343535" algn="just">
              <a:lnSpc>
                <a:spcPct val="100000"/>
              </a:lnSpc>
              <a:spcBef>
                <a:spcPts val="1770"/>
              </a:spcBef>
              <a:buClr>
                <a:srgbClr val="000000"/>
              </a:buClr>
              <a:buFont typeface="Arial MT"/>
              <a:buChar char="•"/>
              <a:tabLst>
                <a:tab pos="355600" algn="l"/>
                <a:tab pos="356235" algn="l"/>
              </a:tabLst>
            </a:pPr>
            <a:r>
              <a:rPr sz="1900" spc="10" dirty="0">
                <a:solidFill>
                  <a:srgbClr val="004952"/>
                </a:solidFill>
                <a:latin typeface="Times New Roman" panose="02020603050405020304" pitchFamily="18" charset="0"/>
                <a:cs typeface="Times New Roman" panose="02020603050405020304" pitchFamily="18" charset="0"/>
              </a:rPr>
              <a:t>Netherlands</a:t>
            </a:r>
            <a:r>
              <a:rPr sz="1900" spc="70" dirty="0">
                <a:solidFill>
                  <a:srgbClr val="004952"/>
                </a:solidFill>
                <a:latin typeface="Times New Roman" panose="02020603050405020304" pitchFamily="18" charset="0"/>
                <a:cs typeface="Times New Roman" panose="02020603050405020304" pitchFamily="18" charset="0"/>
              </a:rPr>
              <a:t> </a:t>
            </a:r>
            <a:r>
              <a:rPr sz="1900" spc="-25" dirty="0">
                <a:solidFill>
                  <a:srgbClr val="004952"/>
                </a:solidFill>
                <a:latin typeface="Times New Roman" panose="02020603050405020304" pitchFamily="18" charset="0"/>
                <a:cs typeface="Times New Roman" panose="02020603050405020304" pitchFamily="18" charset="0"/>
              </a:rPr>
              <a:t>sits</a:t>
            </a:r>
            <a:r>
              <a:rPr sz="1900" spc="-75" dirty="0">
                <a:solidFill>
                  <a:srgbClr val="004952"/>
                </a:solidFill>
                <a:latin typeface="Times New Roman" panose="02020603050405020304" pitchFamily="18" charset="0"/>
                <a:cs typeface="Times New Roman" panose="02020603050405020304" pitchFamily="18" charset="0"/>
              </a:rPr>
              <a:t> </a:t>
            </a:r>
            <a:r>
              <a:rPr sz="1900" spc="15" dirty="0">
                <a:solidFill>
                  <a:srgbClr val="004952"/>
                </a:solidFill>
                <a:latin typeface="Times New Roman" panose="02020603050405020304" pitchFamily="18" charset="0"/>
                <a:cs typeface="Times New Roman" panose="02020603050405020304" pitchFamily="18" charset="0"/>
              </a:rPr>
              <a:t>back</a:t>
            </a:r>
            <a:r>
              <a:rPr sz="1900" spc="110" dirty="0">
                <a:solidFill>
                  <a:srgbClr val="004952"/>
                </a:solidFill>
                <a:latin typeface="Times New Roman" panose="02020603050405020304" pitchFamily="18" charset="0"/>
                <a:cs typeface="Times New Roman" panose="02020603050405020304" pitchFamily="18" charset="0"/>
              </a:rPr>
              <a:t> </a:t>
            </a:r>
            <a:r>
              <a:rPr sz="1900" spc="25" dirty="0">
                <a:solidFill>
                  <a:srgbClr val="004952"/>
                </a:solidFill>
                <a:latin typeface="Times New Roman" panose="02020603050405020304" pitchFamily="18" charset="0"/>
                <a:cs typeface="Times New Roman" panose="02020603050405020304" pitchFamily="18" charset="0"/>
              </a:rPr>
              <a:t>with</a:t>
            </a:r>
            <a:r>
              <a:rPr sz="1900" spc="114" dirty="0">
                <a:solidFill>
                  <a:srgbClr val="004952"/>
                </a:solidFill>
                <a:latin typeface="Times New Roman" panose="02020603050405020304" pitchFamily="18" charset="0"/>
                <a:cs typeface="Times New Roman" panose="02020603050405020304" pitchFamily="18" charset="0"/>
              </a:rPr>
              <a:t> </a:t>
            </a:r>
            <a:r>
              <a:rPr sz="1900" spc="-20" dirty="0">
                <a:solidFill>
                  <a:srgbClr val="004952"/>
                </a:solidFill>
                <a:latin typeface="Times New Roman" panose="02020603050405020304" pitchFamily="18" charset="0"/>
                <a:cs typeface="Times New Roman" panose="02020603050405020304" pitchFamily="18" charset="0"/>
              </a:rPr>
              <a:t>least </a:t>
            </a:r>
            <a:r>
              <a:rPr sz="1900" spc="-15" dirty="0">
                <a:solidFill>
                  <a:srgbClr val="004952"/>
                </a:solidFill>
                <a:latin typeface="Times New Roman" panose="02020603050405020304" pitchFamily="18" charset="0"/>
                <a:cs typeface="Times New Roman" panose="02020603050405020304" pitchFamily="18" charset="0"/>
              </a:rPr>
              <a:t> </a:t>
            </a:r>
            <a:r>
              <a:rPr sz="1900" spc="50" dirty="0">
                <a:solidFill>
                  <a:srgbClr val="004952"/>
                </a:solidFill>
                <a:latin typeface="Times New Roman" panose="02020603050405020304" pitchFamily="18" charset="0"/>
                <a:cs typeface="Times New Roman" panose="02020603050405020304" pitchFamily="18" charset="0"/>
              </a:rPr>
              <a:t>nu</a:t>
            </a:r>
            <a:r>
              <a:rPr sz="1900" spc="55" dirty="0">
                <a:solidFill>
                  <a:srgbClr val="004952"/>
                </a:solidFill>
                <a:latin typeface="Times New Roman" panose="02020603050405020304" pitchFamily="18" charset="0"/>
                <a:cs typeface="Times New Roman" panose="02020603050405020304" pitchFamily="18" charset="0"/>
              </a:rPr>
              <a:t>m</a:t>
            </a:r>
            <a:r>
              <a:rPr sz="1900" spc="45" dirty="0">
                <a:solidFill>
                  <a:srgbClr val="004952"/>
                </a:solidFill>
                <a:latin typeface="Times New Roman" panose="02020603050405020304" pitchFamily="18" charset="0"/>
                <a:cs typeface="Times New Roman" panose="02020603050405020304" pitchFamily="18" charset="0"/>
              </a:rPr>
              <a:t>b</a:t>
            </a:r>
            <a:r>
              <a:rPr sz="1900" spc="50" dirty="0">
                <a:solidFill>
                  <a:srgbClr val="004952"/>
                </a:solidFill>
                <a:latin typeface="Times New Roman" panose="02020603050405020304" pitchFamily="18" charset="0"/>
                <a:cs typeface="Times New Roman" panose="02020603050405020304" pitchFamily="18" charset="0"/>
              </a:rPr>
              <a:t>e</a:t>
            </a:r>
            <a:r>
              <a:rPr sz="1900" spc="-5" dirty="0">
                <a:solidFill>
                  <a:srgbClr val="004952"/>
                </a:solidFill>
                <a:latin typeface="Times New Roman" panose="02020603050405020304" pitchFamily="18" charset="0"/>
                <a:cs typeface="Times New Roman" panose="02020603050405020304" pitchFamily="18" charset="0"/>
              </a:rPr>
              <a:t>r</a:t>
            </a:r>
            <a:r>
              <a:rPr sz="1900" spc="-80" dirty="0">
                <a:solidFill>
                  <a:srgbClr val="004952"/>
                </a:solidFill>
                <a:latin typeface="Times New Roman" panose="02020603050405020304" pitchFamily="18" charset="0"/>
                <a:cs typeface="Times New Roman" panose="02020603050405020304" pitchFamily="18" charset="0"/>
              </a:rPr>
              <a:t> </a:t>
            </a:r>
            <a:r>
              <a:rPr sz="1900" spc="-5" dirty="0">
                <a:solidFill>
                  <a:srgbClr val="004952"/>
                </a:solidFill>
                <a:latin typeface="Times New Roman" panose="02020603050405020304" pitchFamily="18" charset="0"/>
                <a:cs typeface="Times New Roman" panose="02020603050405020304" pitchFamily="18" charset="0"/>
              </a:rPr>
              <a:t>of</a:t>
            </a:r>
            <a:r>
              <a:rPr sz="1900" spc="-195" dirty="0">
                <a:solidFill>
                  <a:srgbClr val="004952"/>
                </a:solidFill>
                <a:latin typeface="Times New Roman" panose="02020603050405020304" pitchFamily="18" charset="0"/>
                <a:cs typeface="Times New Roman" panose="02020603050405020304" pitchFamily="18" charset="0"/>
              </a:rPr>
              <a:t> </a:t>
            </a:r>
            <a:r>
              <a:rPr sz="1900" spc="10" dirty="0">
                <a:solidFill>
                  <a:srgbClr val="004952"/>
                </a:solidFill>
                <a:latin typeface="Times New Roman" panose="02020603050405020304" pitchFamily="18" charset="0"/>
                <a:cs typeface="Times New Roman" panose="02020603050405020304" pitchFamily="18" charset="0"/>
              </a:rPr>
              <a:t>c</a:t>
            </a:r>
            <a:r>
              <a:rPr sz="1900" spc="15" dirty="0">
                <a:solidFill>
                  <a:srgbClr val="004952"/>
                </a:solidFill>
                <a:latin typeface="Times New Roman" panose="02020603050405020304" pitchFamily="18" charset="0"/>
                <a:cs typeface="Times New Roman" panose="02020603050405020304" pitchFamily="18" charset="0"/>
              </a:rPr>
              <a:t>u</a:t>
            </a:r>
            <a:r>
              <a:rPr sz="1900" spc="10" dirty="0">
                <a:solidFill>
                  <a:srgbClr val="004952"/>
                </a:solidFill>
                <a:latin typeface="Times New Roman" panose="02020603050405020304" pitchFamily="18" charset="0"/>
                <a:cs typeface="Times New Roman" panose="02020603050405020304" pitchFamily="18" charset="0"/>
              </a:rPr>
              <a:t>st</a:t>
            </a:r>
            <a:r>
              <a:rPr sz="1900" spc="15" dirty="0">
                <a:solidFill>
                  <a:srgbClr val="004952"/>
                </a:solidFill>
                <a:latin typeface="Times New Roman" panose="02020603050405020304" pitchFamily="18" charset="0"/>
                <a:cs typeface="Times New Roman" panose="02020603050405020304" pitchFamily="18" charset="0"/>
              </a:rPr>
              <a:t>o</a:t>
            </a:r>
            <a:r>
              <a:rPr sz="1900" spc="20" dirty="0">
                <a:solidFill>
                  <a:srgbClr val="004952"/>
                </a:solidFill>
                <a:latin typeface="Times New Roman" panose="02020603050405020304" pitchFamily="18" charset="0"/>
                <a:cs typeface="Times New Roman" panose="02020603050405020304" pitchFamily="18" charset="0"/>
              </a:rPr>
              <a:t>m</a:t>
            </a:r>
            <a:r>
              <a:rPr sz="1900" spc="15" dirty="0">
                <a:solidFill>
                  <a:srgbClr val="004952"/>
                </a:solidFill>
                <a:latin typeface="Times New Roman" panose="02020603050405020304" pitchFamily="18" charset="0"/>
                <a:cs typeface="Times New Roman" panose="02020603050405020304" pitchFamily="18" charset="0"/>
              </a:rPr>
              <a:t>e</a:t>
            </a:r>
            <a:r>
              <a:rPr sz="1900" spc="10" dirty="0">
                <a:solidFill>
                  <a:srgbClr val="004952"/>
                </a:solidFill>
                <a:latin typeface="Times New Roman" panose="02020603050405020304" pitchFamily="18" charset="0"/>
                <a:cs typeface="Times New Roman" panose="02020603050405020304" pitchFamily="18" charset="0"/>
              </a:rPr>
              <a:t>r</a:t>
            </a:r>
            <a:r>
              <a:rPr sz="1900" spc="-5" dirty="0">
                <a:solidFill>
                  <a:srgbClr val="004952"/>
                </a:solidFill>
                <a:latin typeface="Times New Roman" panose="02020603050405020304" pitchFamily="18" charset="0"/>
                <a:cs typeface="Times New Roman" panose="02020603050405020304" pitchFamily="18" charset="0"/>
              </a:rPr>
              <a:t>s</a:t>
            </a:r>
            <a:r>
              <a:rPr sz="1900" spc="-120" dirty="0">
                <a:solidFill>
                  <a:srgbClr val="004952"/>
                </a:solidFill>
                <a:latin typeface="Times New Roman" panose="02020603050405020304" pitchFamily="18" charset="0"/>
                <a:cs typeface="Times New Roman" panose="02020603050405020304" pitchFamily="18" charset="0"/>
              </a:rPr>
              <a:t> </a:t>
            </a:r>
            <a:r>
              <a:rPr sz="1900" spc="65" dirty="0">
                <a:solidFill>
                  <a:srgbClr val="004952"/>
                </a:solidFill>
                <a:latin typeface="Times New Roman" panose="02020603050405020304" pitchFamily="18" charset="0"/>
                <a:cs typeface="Times New Roman" panose="02020603050405020304" pitchFamily="18" charset="0"/>
              </a:rPr>
              <a:t>amon</a:t>
            </a:r>
            <a:r>
              <a:rPr sz="1900" spc="-5" dirty="0">
                <a:solidFill>
                  <a:srgbClr val="004952"/>
                </a:solidFill>
                <a:latin typeface="Times New Roman" panose="02020603050405020304" pitchFamily="18" charset="0"/>
                <a:cs typeface="Times New Roman" panose="02020603050405020304" pitchFamily="18" charset="0"/>
              </a:rPr>
              <a:t>g</a:t>
            </a:r>
            <a:r>
              <a:rPr sz="1900" spc="-90" dirty="0">
                <a:solidFill>
                  <a:srgbClr val="004952"/>
                </a:solidFill>
                <a:latin typeface="Times New Roman" panose="02020603050405020304" pitchFamily="18" charset="0"/>
                <a:cs typeface="Times New Roman" panose="02020603050405020304" pitchFamily="18" charset="0"/>
              </a:rPr>
              <a:t> </a:t>
            </a:r>
            <a:r>
              <a:rPr sz="1900" spc="25" dirty="0">
                <a:solidFill>
                  <a:srgbClr val="004952"/>
                </a:solidFill>
                <a:latin typeface="Times New Roman" panose="02020603050405020304" pitchFamily="18" charset="0"/>
                <a:cs typeface="Times New Roman" panose="02020603050405020304" pitchFamily="18" charset="0"/>
              </a:rPr>
              <a:t>th</a:t>
            </a:r>
            <a:r>
              <a:rPr sz="1900" spc="-5" dirty="0">
                <a:solidFill>
                  <a:srgbClr val="004952"/>
                </a:solidFill>
                <a:latin typeface="Times New Roman" panose="02020603050405020304" pitchFamily="18" charset="0"/>
                <a:cs typeface="Times New Roman" panose="02020603050405020304" pitchFamily="18" charset="0"/>
              </a:rPr>
              <a:t>e  </a:t>
            </a:r>
            <a:r>
              <a:rPr sz="1900" spc="25" dirty="0">
                <a:solidFill>
                  <a:srgbClr val="004952"/>
                </a:solidFill>
                <a:latin typeface="Times New Roman" panose="02020603050405020304" pitchFamily="18" charset="0"/>
                <a:cs typeface="Times New Roman" panose="02020603050405020304" pitchFamily="18" charset="0"/>
              </a:rPr>
              <a:t>top</a:t>
            </a:r>
            <a:r>
              <a:rPr sz="1900" spc="100" dirty="0">
                <a:solidFill>
                  <a:srgbClr val="004952"/>
                </a:solidFill>
                <a:latin typeface="Times New Roman" panose="02020603050405020304" pitchFamily="18" charset="0"/>
                <a:cs typeface="Times New Roman" panose="02020603050405020304" pitchFamily="18" charset="0"/>
              </a:rPr>
              <a:t> </a:t>
            </a:r>
            <a:r>
              <a:rPr sz="1900" spc="-40" dirty="0">
                <a:solidFill>
                  <a:srgbClr val="004952"/>
                </a:solidFill>
                <a:latin typeface="Times New Roman" panose="02020603050405020304" pitchFamily="18" charset="0"/>
                <a:cs typeface="Times New Roman" panose="02020603050405020304" pitchFamily="18" charset="0"/>
              </a:rPr>
              <a:t>10Countries.</a:t>
            </a:r>
            <a:endParaRPr sz="1900" dirty="0">
              <a:latin typeface="Times New Roman" panose="02020603050405020304" pitchFamily="18" charset="0"/>
              <a:cs typeface="Times New Roman" panose="02020603050405020304" pitchFamily="18" charset="0"/>
            </a:endParaRPr>
          </a:p>
        </p:txBody>
      </p:sp>
      <p:pic>
        <p:nvPicPr>
          <p:cNvPr id="5" name="Picture 2" descr="Map of States of the European Union - Nations Online Project">
            <a:extLst>
              <a:ext uri="{FF2B5EF4-FFF2-40B4-BE49-F238E27FC236}">
                <a16:creationId xmlns:a16="http://schemas.microsoft.com/office/drawing/2014/main" id="{5C12E88E-F987-629B-083A-0955CEE45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895350"/>
            <a:ext cx="2819400" cy="3793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86126"/>
            <a:ext cx="6019800" cy="443070"/>
          </a:xfrm>
          <a:prstGeom prst="rect">
            <a:avLst/>
          </a:prstGeom>
        </p:spPr>
        <p:txBody>
          <a:bodyPr vert="horz" wrap="square" lIns="0" tIns="12065" rIns="0" bIns="0" rtlCol="0">
            <a:spAutoFit/>
          </a:bodyPr>
          <a:lstStyle/>
          <a:p>
            <a:pPr marL="12700">
              <a:lnSpc>
                <a:spcPct val="100000"/>
              </a:lnSpc>
              <a:spcBef>
                <a:spcPts val="95"/>
              </a:spcBef>
            </a:pPr>
            <a:r>
              <a:rPr lang="en-IN" sz="2800" spc="-150" dirty="0">
                <a:solidFill>
                  <a:schemeClr val="tx2">
                    <a:lumMod val="60000"/>
                    <a:lumOff val="40000"/>
                  </a:schemeClr>
                </a:solidFill>
                <a:uFill>
                  <a:solidFill>
                    <a:srgbClr val="CC0000"/>
                  </a:solidFill>
                </a:uFill>
              </a:rPr>
              <a:t>ADR Across Distribution Channel</a:t>
            </a:r>
            <a:endParaRPr sz="2800" dirty="0">
              <a:solidFill>
                <a:schemeClr val="tx2">
                  <a:lumMod val="60000"/>
                  <a:lumOff val="40000"/>
                </a:schemeClr>
              </a:solidFill>
            </a:endParaRPr>
          </a:p>
        </p:txBody>
      </p:sp>
      <p:pic>
        <p:nvPicPr>
          <p:cNvPr id="5" name="Picture 4">
            <a:extLst>
              <a:ext uri="{FF2B5EF4-FFF2-40B4-BE49-F238E27FC236}">
                <a16:creationId xmlns:a16="http://schemas.microsoft.com/office/drawing/2014/main" id="{E88B67B5-736F-86BC-2C98-991706F2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666750"/>
            <a:ext cx="7162800" cy="44011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4232" y="60292"/>
            <a:ext cx="2309368" cy="452120"/>
          </a:xfrm>
          <a:prstGeom prst="rect">
            <a:avLst/>
          </a:prstGeom>
        </p:spPr>
        <p:txBody>
          <a:bodyPr vert="horz" wrap="square" lIns="0" tIns="12065" rIns="0" bIns="0" rtlCol="0">
            <a:spAutoFit/>
          </a:bodyPr>
          <a:lstStyle/>
          <a:p>
            <a:pPr marL="12700">
              <a:lnSpc>
                <a:spcPct val="100000"/>
              </a:lnSpc>
              <a:spcBef>
                <a:spcPts val="95"/>
              </a:spcBef>
            </a:pPr>
            <a:r>
              <a:rPr sz="2800" spc="-70" dirty="0">
                <a:solidFill>
                  <a:schemeClr val="tx2">
                    <a:lumMod val="60000"/>
                    <a:lumOff val="40000"/>
                  </a:schemeClr>
                </a:solidFill>
                <a:uFill>
                  <a:solidFill>
                    <a:srgbClr val="CC0000"/>
                  </a:solidFill>
                </a:uFill>
                <a:latin typeface="+mj-lt"/>
              </a:rPr>
              <a:t>Conclusion</a:t>
            </a:r>
            <a:endParaRPr sz="2800" dirty="0">
              <a:solidFill>
                <a:schemeClr val="tx2">
                  <a:lumMod val="60000"/>
                  <a:lumOff val="40000"/>
                </a:schemeClr>
              </a:solidFill>
              <a:latin typeface="+mj-lt"/>
            </a:endParaRPr>
          </a:p>
        </p:txBody>
      </p:sp>
      <p:sp>
        <p:nvSpPr>
          <p:cNvPr id="3" name="object 3"/>
          <p:cNvSpPr txBox="1"/>
          <p:nvPr/>
        </p:nvSpPr>
        <p:spPr>
          <a:xfrm>
            <a:off x="533400" y="590550"/>
            <a:ext cx="8229600" cy="4998804"/>
          </a:xfrm>
          <a:prstGeom prst="rect">
            <a:avLst/>
          </a:prstGeom>
        </p:spPr>
        <p:txBody>
          <a:bodyPr vert="horz" wrap="square" lIns="0" tIns="12700" rIns="0" bIns="0" rtlCol="0">
            <a:spAutoFit/>
          </a:bodyPr>
          <a:lstStyle/>
          <a:p>
            <a:pPr marL="184150" marR="118745" indent="-171450" algn="just">
              <a:lnSpc>
                <a:spcPct val="100000"/>
              </a:lnSpc>
              <a:spcBef>
                <a:spcPts val="100"/>
              </a:spcBef>
              <a:buSzPct val="83333"/>
              <a:buFont typeface="Arial" panose="020B0604020202020204" pitchFamily="34" charset="0"/>
              <a:buChar char="•"/>
              <a:tabLst>
                <a:tab pos="149860" algn="l"/>
              </a:tabLst>
            </a:pPr>
            <a:r>
              <a:rPr spc="-25" dirty="0">
                <a:solidFill>
                  <a:srgbClr val="004952"/>
                </a:solidFill>
                <a:latin typeface="Times New Roman" panose="02020603050405020304" pitchFamily="18" charset="0"/>
                <a:cs typeface="Times New Roman" panose="02020603050405020304" pitchFamily="18" charset="0"/>
              </a:rPr>
              <a:t>'City</a:t>
            </a:r>
            <a:r>
              <a:rPr spc="-14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a:t>
            </a:r>
            <a:r>
              <a:rPr spc="-13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and</a:t>
            </a:r>
            <a:r>
              <a:rPr spc="-5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'Resort</a:t>
            </a:r>
            <a:r>
              <a:rPr spc="-1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a:t>
            </a:r>
            <a:r>
              <a:rPr spc="-15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are</a:t>
            </a:r>
            <a:r>
              <a:rPr spc="-13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two</a:t>
            </a:r>
            <a:r>
              <a:rPr spc="-6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types</a:t>
            </a:r>
            <a:r>
              <a:rPr spc="-12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9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a:t>
            </a:r>
            <a:r>
              <a:rPr spc="-7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present</a:t>
            </a:r>
            <a:r>
              <a:rPr spc="-114"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6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dataset,</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out</a:t>
            </a:r>
            <a:r>
              <a:rPr spc="-6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14"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which,</a:t>
            </a:r>
            <a:r>
              <a:rPr spc="-6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'City</a:t>
            </a:r>
            <a:r>
              <a:rPr spc="-13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 </a:t>
            </a:r>
            <a:r>
              <a:rPr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are</a:t>
            </a:r>
            <a:r>
              <a:rPr spc="-12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more</a:t>
            </a:r>
            <a:r>
              <a:rPr spc="-8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preferred</a:t>
            </a:r>
            <a:r>
              <a:rPr spc="-10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by</a:t>
            </a:r>
            <a:r>
              <a:rPr spc="-9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6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customers</a:t>
            </a:r>
            <a:r>
              <a:rPr spc="-10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than</a:t>
            </a:r>
            <a:r>
              <a:rPr spc="-3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60" dirty="0">
                <a:solidFill>
                  <a:srgbClr val="004952"/>
                </a:solidFill>
                <a:latin typeface="Times New Roman" panose="02020603050405020304" pitchFamily="18" charset="0"/>
                <a:cs typeface="Times New Roman" panose="02020603050405020304" pitchFamily="18" charset="0"/>
              </a:rPr>
              <a:t>latter.</a:t>
            </a:r>
            <a:r>
              <a:rPr spc="-90" dirty="0">
                <a:solidFill>
                  <a:srgbClr val="004952"/>
                </a:solidFill>
                <a:latin typeface="Times New Roman" panose="02020603050405020304" pitchFamily="18" charset="0"/>
                <a:cs typeface="Times New Roman" panose="02020603050405020304" pitchFamily="18" charset="0"/>
              </a:rPr>
              <a:t> </a:t>
            </a:r>
            <a:r>
              <a:rPr spc="-95" dirty="0">
                <a:solidFill>
                  <a:srgbClr val="004952"/>
                </a:solidFill>
                <a:latin typeface="Times New Roman" panose="02020603050405020304" pitchFamily="18" charset="0"/>
                <a:cs typeface="Times New Roman" panose="02020603050405020304" pitchFamily="18" charset="0"/>
              </a:rPr>
              <a:t>(66.4%</a:t>
            </a:r>
            <a:r>
              <a:rPr spc="-27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customer</a:t>
            </a:r>
            <a:r>
              <a:rPr spc="-9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prefers</a:t>
            </a:r>
            <a:r>
              <a:rPr spc="-11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'City</a:t>
            </a:r>
            <a:r>
              <a:rPr spc="-13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a:t>
            </a:r>
            <a:r>
              <a:rPr spc="-12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whereas</a:t>
            </a:r>
            <a:r>
              <a:rPr spc="-60" dirty="0">
                <a:solidFill>
                  <a:srgbClr val="004952"/>
                </a:solidFill>
                <a:latin typeface="Times New Roman" panose="02020603050405020304" pitchFamily="18" charset="0"/>
                <a:cs typeface="Times New Roman" panose="02020603050405020304" pitchFamily="18" charset="0"/>
              </a:rPr>
              <a:t> </a:t>
            </a:r>
            <a:r>
              <a:rPr spc="-114" dirty="0">
                <a:solidFill>
                  <a:srgbClr val="004952"/>
                </a:solidFill>
                <a:latin typeface="Times New Roman" panose="02020603050405020304" pitchFamily="18" charset="0"/>
                <a:cs typeface="Times New Roman" panose="02020603050405020304" pitchFamily="18" charset="0"/>
              </a:rPr>
              <a:t>33.6% </a:t>
            </a:r>
            <a:r>
              <a:rPr spc="-409"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customerprefers</a:t>
            </a:r>
            <a:r>
              <a:rPr spc="-2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'Resort</a:t>
            </a:r>
            <a:r>
              <a:rPr spc="-6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hotels’)</a:t>
            </a:r>
            <a:endParaRPr dirty="0">
              <a:latin typeface="Times New Roman" panose="02020603050405020304" pitchFamily="18" charset="0"/>
              <a:cs typeface="Times New Roman" panose="02020603050405020304" pitchFamily="18" charset="0"/>
            </a:endParaRPr>
          </a:p>
          <a:p>
            <a:pPr marL="171450" indent="-171450" algn="just">
              <a:lnSpc>
                <a:spcPct val="100000"/>
              </a:lnSpc>
              <a:spcBef>
                <a:spcPts val="40"/>
              </a:spcBef>
              <a:buClr>
                <a:srgbClr val="004952"/>
              </a:buClr>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184150" marR="239395" indent="-171450" algn="just">
              <a:lnSpc>
                <a:spcPct val="100000"/>
              </a:lnSpc>
              <a:buSzPct val="83333"/>
              <a:buFont typeface="Arial" panose="020B0604020202020204" pitchFamily="34" charset="0"/>
              <a:buChar char="•"/>
              <a:tabLst>
                <a:tab pos="163830" algn="l"/>
              </a:tabLst>
            </a:pPr>
            <a:r>
              <a:rPr spc="25" dirty="0">
                <a:solidFill>
                  <a:srgbClr val="004952"/>
                </a:solidFill>
                <a:latin typeface="Times New Roman" panose="02020603050405020304" pitchFamily="18" charset="0"/>
                <a:cs typeface="Times New Roman" panose="02020603050405020304" pitchFamily="18" charset="0"/>
              </a:rPr>
              <a:t>Out</a:t>
            </a:r>
            <a:r>
              <a:rPr spc="-5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95" dirty="0">
                <a:solidFill>
                  <a:srgbClr val="004952"/>
                </a:solidFill>
                <a:latin typeface="Times New Roman" panose="02020603050405020304" pitchFamily="18" charset="0"/>
                <a:cs typeface="Times New Roman" panose="02020603050405020304" pitchFamily="18" charset="0"/>
              </a:rPr>
              <a:t> </a:t>
            </a:r>
            <a:r>
              <a:rPr spc="-90" dirty="0">
                <a:solidFill>
                  <a:srgbClr val="004952"/>
                </a:solidFill>
                <a:latin typeface="Times New Roman" panose="02020603050405020304" pitchFamily="18" charset="0"/>
                <a:cs typeface="Times New Roman" panose="02020603050405020304" pitchFamily="18" charset="0"/>
              </a:rPr>
              <a:t>119000</a:t>
            </a:r>
            <a:r>
              <a:rPr spc="-19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customer</a:t>
            </a:r>
            <a:r>
              <a:rPr spc="-5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dataset,</a:t>
            </a:r>
            <a:r>
              <a:rPr spc="-125" dirty="0">
                <a:solidFill>
                  <a:srgbClr val="004952"/>
                </a:solidFill>
                <a:latin typeface="Times New Roman" panose="02020603050405020304" pitchFamily="18" charset="0"/>
                <a:cs typeface="Times New Roman" panose="02020603050405020304" pitchFamily="18" charset="0"/>
              </a:rPr>
              <a:t> </a:t>
            </a:r>
            <a:r>
              <a:rPr spc="-90" dirty="0">
                <a:solidFill>
                  <a:srgbClr val="004952"/>
                </a:solidFill>
                <a:latin typeface="Times New Roman" panose="02020603050405020304" pitchFamily="18" charset="0"/>
                <a:cs typeface="Times New Roman" panose="02020603050405020304" pitchFamily="18" charset="0"/>
              </a:rPr>
              <a:t>75166</a:t>
            </a:r>
            <a:r>
              <a:rPr spc="-204"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customers</a:t>
            </a:r>
            <a:r>
              <a:rPr spc="-6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checked</a:t>
            </a:r>
            <a:r>
              <a:rPr spc="-5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in</a:t>
            </a:r>
            <a:r>
              <a:rPr spc="-8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hotel</a:t>
            </a:r>
            <a:r>
              <a:rPr spc="-7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while</a:t>
            </a:r>
            <a:r>
              <a:rPr spc="-6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44224</a:t>
            </a:r>
            <a:r>
              <a:rPr spc="-12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customers</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cancelled </a:t>
            </a:r>
            <a:r>
              <a:rPr spc="-409"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their</a:t>
            </a:r>
            <a:r>
              <a:rPr spc="-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bookings,</a:t>
            </a:r>
            <a:r>
              <a:rPr spc="-8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that</a:t>
            </a:r>
            <a:r>
              <a:rPr spc="-6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is</a:t>
            </a:r>
            <a:r>
              <a:rPr spc="-12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about</a:t>
            </a:r>
            <a:r>
              <a:rPr spc="-70" dirty="0">
                <a:solidFill>
                  <a:srgbClr val="004952"/>
                </a:solidFill>
                <a:latin typeface="Times New Roman" panose="02020603050405020304" pitchFamily="18" charset="0"/>
                <a:cs typeface="Times New Roman" panose="02020603050405020304" pitchFamily="18" charset="0"/>
              </a:rPr>
              <a:t> </a:t>
            </a:r>
            <a:r>
              <a:rPr spc="-105" dirty="0">
                <a:solidFill>
                  <a:srgbClr val="004952"/>
                </a:solidFill>
                <a:latin typeface="Times New Roman" panose="02020603050405020304" pitchFamily="18" charset="0"/>
                <a:cs typeface="Times New Roman" panose="02020603050405020304" pitchFamily="18" charset="0"/>
              </a:rPr>
              <a:t>37%</a:t>
            </a:r>
            <a:r>
              <a:rPr spc="-24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8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5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booking</a:t>
            </a:r>
            <a:r>
              <a:rPr spc="-4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got</a:t>
            </a:r>
            <a:r>
              <a:rPr spc="-5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cancelled</a:t>
            </a:r>
            <a:r>
              <a:rPr spc="-6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whereas</a:t>
            </a:r>
            <a:r>
              <a:rPr spc="-95" dirty="0">
                <a:solidFill>
                  <a:srgbClr val="004952"/>
                </a:solidFill>
                <a:latin typeface="Times New Roman" panose="02020603050405020304" pitchFamily="18" charset="0"/>
                <a:cs typeface="Times New Roman" panose="02020603050405020304" pitchFamily="18" charset="0"/>
              </a:rPr>
              <a:t> 63%</a:t>
            </a:r>
            <a:r>
              <a:rPr spc="-22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customers</a:t>
            </a:r>
            <a:r>
              <a:rPr spc="-8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checked</a:t>
            </a:r>
            <a:r>
              <a:rPr spc="-3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8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 </a:t>
            </a:r>
            <a:r>
              <a:rPr spc="-409"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hotel.</a:t>
            </a:r>
            <a:endParaRPr dirty="0">
              <a:latin typeface="Times New Roman" panose="02020603050405020304" pitchFamily="18" charset="0"/>
              <a:cs typeface="Times New Roman" panose="02020603050405020304" pitchFamily="18" charset="0"/>
            </a:endParaRPr>
          </a:p>
          <a:p>
            <a:pPr marL="171450" indent="-171450" algn="just">
              <a:lnSpc>
                <a:spcPct val="100000"/>
              </a:lnSpc>
              <a:spcBef>
                <a:spcPts val="45"/>
              </a:spcBef>
              <a:buClr>
                <a:srgbClr val="004952"/>
              </a:buClr>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184150" marR="147320" indent="-171450" algn="just">
              <a:lnSpc>
                <a:spcPct val="100000"/>
              </a:lnSpc>
              <a:buSzPct val="83333"/>
              <a:buFont typeface="Arial" panose="020B0604020202020204" pitchFamily="34" charset="0"/>
              <a:buChar char="•"/>
              <a:tabLst>
                <a:tab pos="153035" algn="l"/>
              </a:tabLst>
            </a:pPr>
            <a:r>
              <a:rPr spc="-10" dirty="0">
                <a:solidFill>
                  <a:srgbClr val="004952"/>
                </a:solidFill>
                <a:latin typeface="Times New Roman" panose="02020603050405020304" pitchFamily="18" charset="0"/>
                <a:cs typeface="Times New Roman" panose="02020603050405020304" pitchFamily="18" charset="0"/>
              </a:rPr>
              <a:t>Majority</a:t>
            </a:r>
            <a:r>
              <a:rPr spc="-10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1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deposit</a:t>
            </a:r>
            <a:r>
              <a:rPr spc="-6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type</a:t>
            </a:r>
            <a:r>
              <a:rPr spc="-9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is</a:t>
            </a:r>
            <a:r>
              <a:rPr spc="-12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85" dirty="0">
                <a:solidFill>
                  <a:srgbClr val="004952"/>
                </a:solidFill>
                <a:latin typeface="Times New Roman" panose="02020603050405020304" pitchFamily="18" charset="0"/>
                <a:cs typeface="Times New Roman" panose="02020603050405020304" pitchFamily="18" charset="0"/>
              </a:rPr>
              <a:t> </a:t>
            </a:r>
            <a:r>
              <a:rPr b="1" spc="-50" dirty="0">
                <a:solidFill>
                  <a:srgbClr val="004952"/>
                </a:solidFill>
                <a:latin typeface="Times New Roman" panose="02020603050405020304" pitchFamily="18" charset="0"/>
                <a:cs typeface="Times New Roman" panose="02020603050405020304" pitchFamily="18" charset="0"/>
              </a:rPr>
              <a:t>'No</a:t>
            </a:r>
            <a:r>
              <a:rPr b="1" spc="-130" dirty="0">
                <a:solidFill>
                  <a:srgbClr val="004952"/>
                </a:solidFill>
                <a:latin typeface="Times New Roman" panose="02020603050405020304" pitchFamily="18" charset="0"/>
                <a:cs typeface="Times New Roman" panose="02020603050405020304" pitchFamily="18" charset="0"/>
              </a:rPr>
              <a:t> </a:t>
            </a:r>
            <a:r>
              <a:rPr b="1" spc="-45" dirty="0">
                <a:solidFill>
                  <a:srgbClr val="004952"/>
                </a:solidFill>
                <a:latin typeface="Times New Roman" panose="02020603050405020304" pitchFamily="18" charset="0"/>
                <a:cs typeface="Times New Roman" panose="02020603050405020304" pitchFamily="18" charset="0"/>
              </a:rPr>
              <a:t>deposit'</a:t>
            </a:r>
            <a:r>
              <a:rPr b="1" spc="-14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type,</a:t>
            </a:r>
            <a:r>
              <a:rPr spc="-13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which</a:t>
            </a:r>
            <a:r>
              <a:rPr spc="-4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itself</a:t>
            </a:r>
            <a:r>
              <a:rPr spc="-11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concludes</a:t>
            </a:r>
            <a:r>
              <a:rPr spc="-5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6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high</a:t>
            </a:r>
            <a:r>
              <a:rPr spc="-4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rate</a:t>
            </a:r>
            <a:r>
              <a:rPr spc="-11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1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cancellation </a:t>
            </a:r>
            <a:r>
              <a:rPr spc="-409"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rate.</a:t>
            </a:r>
            <a:endParaRPr dirty="0">
              <a:latin typeface="Times New Roman" panose="02020603050405020304" pitchFamily="18" charset="0"/>
              <a:cs typeface="Times New Roman" panose="02020603050405020304" pitchFamily="18" charset="0"/>
            </a:endParaRPr>
          </a:p>
          <a:p>
            <a:pPr marL="171450" indent="-171450" algn="just">
              <a:lnSpc>
                <a:spcPct val="100000"/>
              </a:lnSpc>
              <a:spcBef>
                <a:spcPts val="45"/>
              </a:spcBef>
              <a:buClr>
                <a:srgbClr val="004952"/>
              </a:buClr>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183515" indent="-171450" algn="just">
              <a:lnSpc>
                <a:spcPct val="100000"/>
              </a:lnSpc>
              <a:spcBef>
                <a:spcPts val="5"/>
              </a:spcBef>
              <a:buSzPct val="83333"/>
              <a:buFont typeface="Arial" panose="020B0604020202020204" pitchFamily="34" charset="0"/>
              <a:buChar char="•"/>
              <a:tabLst>
                <a:tab pos="162560" algn="l"/>
              </a:tabLst>
            </a:pPr>
            <a:r>
              <a:rPr spc="20" dirty="0">
                <a:solidFill>
                  <a:srgbClr val="004952"/>
                </a:solidFill>
                <a:latin typeface="Times New Roman" panose="02020603050405020304" pitchFamily="18" charset="0"/>
                <a:cs typeface="Times New Roman" panose="02020603050405020304" pitchFamily="18" charset="0"/>
              </a:rPr>
              <a:t>From</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8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given</a:t>
            </a:r>
            <a:r>
              <a:rPr spc="-8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dataset,</a:t>
            </a:r>
            <a:r>
              <a:rPr spc="-8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we</a:t>
            </a:r>
            <a:r>
              <a:rPr spc="-5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can</a:t>
            </a:r>
            <a:r>
              <a:rPr spc="-5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see</a:t>
            </a:r>
            <a:r>
              <a:rPr spc="-140" dirty="0">
                <a:solidFill>
                  <a:srgbClr val="004952"/>
                </a:solidFill>
                <a:latin typeface="Times New Roman" panose="02020603050405020304" pitchFamily="18" charset="0"/>
                <a:cs typeface="Times New Roman" panose="02020603050405020304" pitchFamily="18" charset="0"/>
              </a:rPr>
              <a:t> </a:t>
            </a:r>
            <a:r>
              <a:rPr spc="-80" dirty="0">
                <a:solidFill>
                  <a:srgbClr val="004952"/>
                </a:solidFill>
                <a:latin typeface="Times New Roman" panose="02020603050405020304" pitchFamily="18" charset="0"/>
                <a:cs typeface="Times New Roman" panose="02020603050405020304" pitchFamily="18" charset="0"/>
              </a:rPr>
              <a:t>2016</a:t>
            </a:r>
            <a:r>
              <a:rPr spc="-204"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is</a:t>
            </a:r>
            <a:r>
              <a:rPr spc="-13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6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year</a:t>
            </a:r>
            <a:r>
              <a:rPr spc="-11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7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which</a:t>
            </a:r>
            <a:r>
              <a:rPr spc="-5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a:t>
            </a:r>
            <a:r>
              <a:rPr spc="-9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bookings</a:t>
            </a:r>
            <a:r>
              <a:rPr spc="-6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are</a:t>
            </a:r>
            <a:r>
              <a:rPr spc="-12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a:t>
            </a:r>
            <a:r>
              <a:rPr spc="-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highest.</a:t>
            </a:r>
            <a:endParaRPr lang="en-IN" spc="-5" dirty="0">
              <a:solidFill>
                <a:srgbClr val="004952"/>
              </a:solidFill>
              <a:latin typeface="Times New Roman" panose="02020603050405020304" pitchFamily="18" charset="0"/>
              <a:cs typeface="Times New Roman" panose="02020603050405020304" pitchFamily="18" charset="0"/>
            </a:endParaRPr>
          </a:p>
          <a:p>
            <a:pPr marL="183515" indent="-171450" algn="just">
              <a:lnSpc>
                <a:spcPct val="100000"/>
              </a:lnSpc>
              <a:spcBef>
                <a:spcPts val="5"/>
              </a:spcBef>
              <a:buSzPct val="83333"/>
              <a:buFont typeface="Arial" panose="020B0604020202020204" pitchFamily="34" charset="0"/>
              <a:buChar char="•"/>
              <a:tabLst>
                <a:tab pos="162560" algn="l"/>
              </a:tabLst>
            </a:pPr>
            <a:endParaRPr lang="en-IN" dirty="0">
              <a:latin typeface="Times New Roman" panose="02020603050405020304" pitchFamily="18" charset="0"/>
              <a:cs typeface="Times New Roman" panose="02020603050405020304" pitchFamily="18" charset="0"/>
            </a:endParaRPr>
          </a:p>
          <a:p>
            <a:pPr marL="183515" indent="-171450" algn="just">
              <a:lnSpc>
                <a:spcPct val="100000"/>
              </a:lnSpc>
              <a:spcBef>
                <a:spcPts val="5"/>
              </a:spcBef>
              <a:buSzPct val="83333"/>
              <a:buFont typeface="Arial" panose="020B0604020202020204" pitchFamily="34" charset="0"/>
              <a:buChar char="•"/>
              <a:tabLst>
                <a:tab pos="162560" algn="l"/>
              </a:tabLst>
            </a:pPr>
            <a:r>
              <a:rPr spc="-15" dirty="0">
                <a:solidFill>
                  <a:srgbClr val="004952"/>
                </a:solidFill>
                <a:latin typeface="Times New Roman" panose="02020603050405020304" pitchFamily="18" charset="0"/>
                <a:cs typeface="Times New Roman" panose="02020603050405020304" pitchFamily="18" charset="0"/>
              </a:rPr>
              <a:t>City</a:t>
            </a:r>
            <a:r>
              <a:rPr spc="-114"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hotels</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are</a:t>
            </a:r>
            <a:r>
              <a:rPr spc="-12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9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9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high</a:t>
            </a:r>
            <a:r>
              <a:rPr spc="-4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demand</a:t>
            </a:r>
            <a:r>
              <a:rPr spc="-50"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compared</a:t>
            </a:r>
            <a:r>
              <a:rPr spc="-9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to</a:t>
            </a:r>
            <a:r>
              <a:rPr spc="-8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resort</a:t>
            </a:r>
            <a:r>
              <a:rPr spc="-16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7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all</a:t>
            </a:r>
            <a:r>
              <a:rPr spc="-10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aspects</a:t>
            </a:r>
            <a:r>
              <a:rPr spc="-5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due</a:t>
            </a:r>
            <a:r>
              <a:rPr spc="-4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to</a:t>
            </a:r>
            <a:r>
              <a:rPr spc="-7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its</a:t>
            </a:r>
            <a:r>
              <a:rPr spc="-12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reliability</a:t>
            </a:r>
            <a:r>
              <a:rPr spc="-7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2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majority</a:t>
            </a:r>
            <a:r>
              <a:rPr spc="-8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of</a:t>
            </a:r>
            <a:r>
              <a:rPr spc="-10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 </a:t>
            </a:r>
            <a:r>
              <a:rPr spc="-40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population.</a:t>
            </a:r>
            <a:endParaRPr lang="en-IN" spc="-5" dirty="0">
              <a:solidFill>
                <a:srgbClr val="004952"/>
              </a:solidFill>
              <a:latin typeface="Times New Roman" panose="02020603050405020304" pitchFamily="18" charset="0"/>
              <a:cs typeface="Times New Roman" panose="02020603050405020304" pitchFamily="18" charset="0"/>
            </a:endParaRPr>
          </a:p>
          <a:p>
            <a:pPr marL="183515" indent="-171450" algn="just">
              <a:lnSpc>
                <a:spcPct val="100000"/>
              </a:lnSpc>
              <a:spcBef>
                <a:spcPts val="5"/>
              </a:spcBef>
              <a:buSzPct val="83333"/>
              <a:buFont typeface="Arial" panose="020B0604020202020204" pitchFamily="34" charset="0"/>
              <a:buChar char="•"/>
              <a:tabLst>
                <a:tab pos="162560" algn="l"/>
              </a:tabLst>
            </a:pPr>
            <a:endParaRPr lang="en-IN" spc="-5" dirty="0">
              <a:solidFill>
                <a:srgbClr val="004952"/>
              </a:solidFill>
              <a:latin typeface="Times New Roman" panose="02020603050405020304" pitchFamily="18" charset="0"/>
              <a:cs typeface="Times New Roman" panose="02020603050405020304" pitchFamily="18" charset="0"/>
            </a:endParaRPr>
          </a:p>
          <a:p>
            <a:pPr marL="184150" marR="5080" indent="-171450" algn="just">
              <a:lnSpc>
                <a:spcPct val="100000"/>
              </a:lnSpc>
              <a:buSzPct val="83333"/>
              <a:buFont typeface="Arial" panose="020B0604020202020204" pitchFamily="34" charset="0"/>
              <a:buChar char="•"/>
              <a:tabLst>
                <a:tab pos="151765" algn="l"/>
              </a:tabLst>
            </a:pPr>
            <a:endParaRPr lang="en-IN" spc="-5" dirty="0">
              <a:solidFill>
                <a:srgbClr val="00495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1531-89CA-228E-B95A-8C90A82DD72A}"/>
              </a:ext>
            </a:extLst>
          </p:cNvPr>
          <p:cNvSpPr>
            <a:spLocks noGrp="1"/>
          </p:cNvSpPr>
          <p:nvPr>
            <p:ph type="ctrTitle"/>
          </p:nvPr>
        </p:nvSpPr>
        <p:spPr>
          <a:xfrm>
            <a:off x="1066800" y="0"/>
            <a:ext cx="4419600" cy="1107996"/>
          </a:xfrm>
        </p:spPr>
        <p:txBody>
          <a:bodyPr/>
          <a:lstStyle/>
          <a:p>
            <a:r>
              <a:rPr lang="en-IN" sz="3200" spc="-80" dirty="0">
                <a:solidFill>
                  <a:schemeClr val="tx2">
                    <a:lumMod val="60000"/>
                    <a:lumOff val="40000"/>
                  </a:schemeClr>
                </a:solidFill>
                <a:uFill>
                  <a:solidFill>
                    <a:srgbClr val="CC0000"/>
                  </a:solidFill>
                </a:uFill>
              </a:rPr>
              <a:t>Points to Discuss</a:t>
            </a:r>
            <a:r>
              <a:rPr lang="en-IN" sz="4000" spc="-305" dirty="0">
                <a:solidFill>
                  <a:schemeClr val="tx2">
                    <a:lumMod val="60000"/>
                    <a:lumOff val="40000"/>
                  </a:schemeClr>
                </a:solidFill>
                <a:uFill>
                  <a:solidFill>
                    <a:srgbClr val="CC0000"/>
                  </a:solidFill>
                </a:uFill>
              </a:rPr>
              <a:t> </a:t>
            </a:r>
            <a:r>
              <a:rPr lang="en-IN" sz="4000" spc="-5" dirty="0">
                <a:solidFill>
                  <a:schemeClr val="tx2">
                    <a:lumMod val="60000"/>
                    <a:lumOff val="40000"/>
                  </a:schemeClr>
                </a:solidFill>
                <a:uFill>
                  <a:solidFill>
                    <a:srgbClr val="CC0000"/>
                  </a:solidFill>
                </a:uFill>
              </a:rPr>
              <a:t>:</a:t>
            </a:r>
            <a:endParaRPr lang="en-IN" dirty="0">
              <a:solidFill>
                <a:schemeClr val="tx2">
                  <a:lumMod val="60000"/>
                  <a:lumOff val="40000"/>
                </a:schemeClr>
              </a:solidFill>
            </a:endParaRPr>
          </a:p>
        </p:txBody>
      </p:sp>
      <p:sp>
        <p:nvSpPr>
          <p:cNvPr id="3" name="Subtitle 2">
            <a:extLst>
              <a:ext uri="{FF2B5EF4-FFF2-40B4-BE49-F238E27FC236}">
                <a16:creationId xmlns:a16="http://schemas.microsoft.com/office/drawing/2014/main" id="{8E8D6060-82E2-F984-0900-1EC825C9C13D}"/>
              </a:ext>
            </a:extLst>
          </p:cNvPr>
          <p:cNvSpPr>
            <a:spLocks noGrp="1"/>
          </p:cNvSpPr>
          <p:nvPr>
            <p:ph type="subTitle" idx="4"/>
          </p:nvPr>
        </p:nvSpPr>
        <p:spPr>
          <a:xfrm>
            <a:off x="3048000" y="819150"/>
            <a:ext cx="3810000" cy="6463308"/>
          </a:xfrm>
        </p:spPr>
        <p:txBody>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Understanding the problem</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Variable / Columns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Maximum Booking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Cancellation rate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market segment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Deposit policies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Bookings across different years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Preferences</a:t>
            </a:r>
          </a:p>
          <a:p>
            <a:r>
              <a:rPr lang="en-IN" dirty="0">
                <a:latin typeface="Times New Roman" panose="02020603050405020304" pitchFamily="18" charset="0"/>
                <a:cs typeface="Times New Roman" panose="02020603050405020304" pitchFamily="18" charset="0"/>
              </a:rPr>
              <a:t>      </a:t>
            </a:r>
            <a:r>
              <a:rPr lang="en-IN" sz="1400" dirty="0">
                <a:solidFill>
                  <a:schemeClr val="accent1"/>
                </a:solidFill>
                <a:latin typeface="Times New Roman" panose="02020603050405020304" pitchFamily="18" charset="0"/>
                <a:cs typeface="Times New Roman" panose="02020603050405020304" pitchFamily="18" charset="0"/>
              </a:rPr>
              <a:t>Meals</a:t>
            </a:r>
          </a:p>
          <a:p>
            <a:r>
              <a:rPr lang="en-IN" sz="1400" dirty="0">
                <a:solidFill>
                  <a:schemeClr val="accent1"/>
                </a:solidFill>
                <a:latin typeface="Times New Roman" panose="02020603050405020304" pitchFamily="18" charset="0"/>
                <a:cs typeface="Times New Roman" panose="02020603050405020304" pitchFamily="18" charset="0"/>
              </a:rPr>
              <a:t>        Car parking</a:t>
            </a:r>
          </a:p>
          <a:p>
            <a:r>
              <a:rPr lang="en-IN" sz="1400" dirty="0">
                <a:solidFill>
                  <a:schemeClr val="accent1"/>
                </a:solidFill>
                <a:latin typeface="Times New Roman" panose="02020603050405020304" pitchFamily="18" charset="0"/>
                <a:cs typeface="Times New Roman" panose="02020603050405020304" pitchFamily="18" charset="0"/>
              </a:rPr>
              <a:t>        Room Type</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Guests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ADR Across Distribution Channel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endParaRPr lang="en-IN" sz="1400"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404559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438150"/>
            <a:ext cx="8077200" cy="2834109"/>
          </a:xfrm>
          <a:prstGeom prst="rect">
            <a:avLst/>
          </a:prstGeom>
        </p:spPr>
        <p:txBody>
          <a:bodyPr vert="horz" wrap="square" lIns="0" tIns="12700" rIns="0" bIns="0" rtlCol="0">
            <a:spAutoFit/>
          </a:bodyPr>
          <a:lstStyle/>
          <a:p>
            <a:pPr marL="184150" marR="94615" indent="-171450" algn="just">
              <a:spcBef>
                <a:spcPts val="100"/>
              </a:spcBef>
              <a:buSzPct val="83333"/>
              <a:buFont typeface="Arial" panose="020B0604020202020204" pitchFamily="34" charset="0"/>
              <a:buChar char="•"/>
              <a:tabLst>
                <a:tab pos="162560" algn="l"/>
              </a:tabLst>
            </a:pPr>
            <a:r>
              <a:rPr lang="en-US" spc="10" dirty="0">
                <a:solidFill>
                  <a:srgbClr val="004952"/>
                </a:solidFill>
                <a:latin typeface="Times New Roman" panose="02020603050405020304" pitchFamily="18" charset="0"/>
                <a:cs typeface="Times New Roman" panose="02020603050405020304" pitchFamily="18" charset="0"/>
              </a:rPr>
              <a:t>Online</a:t>
            </a:r>
            <a:r>
              <a:rPr lang="en-US" spc="80" dirty="0">
                <a:solidFill>
                  <a:srgbClr val="004952"/>
                </a:solidFill>
                <a:latin typeface="Times New Roman" panose="02020603050405020304" pitchFamily="18" charset="0"/>
                <a:cs typeface="Times New Roman" panose="02020603050405020304" pitchFamily="18" charset="0"/>
              </a:rPr>
              <a:t> </a:t>
            </a:r>
            <a:r>
              <a:rPr lang="en-US" spc="-60" dirty="0">
                <a:solidFill>
                  <a:srgbClr val="004952"/>
                </a:solidFill>
                <a:latin typeface="Times New Roman" panose="02020603050405020304" pitchFamily="18" charset="0"/>
                <a:cs typeface="Times New Roman" panose="02020603050405020304" pitchFamily="18" charset="0"/>
              </a:rPr>
              <a:t>Travel</a:t>
            </a:r>
            <a:r>
              <a:rPr lang="en-US" spc="-3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agencies</a:t>
            </a:r>
            <a:r>
              <a:rPr lang="en-US" spc="6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provides</a:t>
            </a:r>
            <a:r>
              <a:rPr lang="en-US" spc="1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high</a:t>
            </a:r>
            <a:r>
              <a:rPr lang="en-US" spc="114"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amount</a:t>
            </a:r>
            <a:r>
              <a:rPr lang="en-US" spc="8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5"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leads</a:t>
            </a:r>
            <a:r>
              <a:rPr lang="en-US" spc="3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and</a:t>
            </a:r>
            <a:r>
              <a:rPr lang="en-US" spc="8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customers</a:t>
            </a:r>
            <a:r>
              <a:rPr lang="en-US" spc="2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following</a:t>
            </a:r>
            <a:r>
              <a:rPr lang="en-US" spc="2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Offline</a:t>
            </a:r>
            <a:r>
              <a:rPr lang="en-US" spc="40" dirty="0">
                <a:solidFill>
                  <a:srgbClr val="004952"/>
                </a:solidFill>
                <a:latin typeface="Times New Roman" panose="02020603050405020304" pitchFamily="18" charset="0"/>
                <a:cs typeface="Times New Roman" panose="02020603050405020304" pitchFamily="18" charset="0"/>
              </a:rPr>
              <a:t> </a:t>
            </a:r>
            <a:r>
              <a:rPr lang="en-US" spc="-75" dirty="0">
                <a:solidFill>
                  <a:srgbClr val="004952"/>
                </a:solidFill>
                <a:latin typeface="Times New Roman" panose="02020603050405020304" pitchFamily="18" charset="0"/>
                <a:cs typeface="Times New Roman" panose="02020603050405020304" pitchFamily="18" charset="0"/>
              </a:rPr>
              <a:t>TA, </a:t>
            </a:r>
            <a:r>
              <a:rPr lang="en-US" spc="-70"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Groups,</a:t>
            </a:r>
            <a:r>
              <a:rPr lang="en-US" spc="-125"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Direct,</a:t>
            </a:r>
            <a:r>
              <a:rPr lang="en-US" spc="-135" dirty="0">
                <a:solidFill>
                  <a:srgbClr val="004952"/>
                </a:solidFill>
                <a:latin typeface="Times New Roman" panose="02020603050405020304" pitchFamily="18" charset="0"/>
                <a:cs typeface="Times New Roman" panose="02020603050405020304" pitchFamily="18" charset="0"/>
              </a:rPr>
              <a:t> </a:t>
            </a:r>
            <a:r>
              <a:rPr lang="en-US" spc="-70" dirty="0">
                <a:solidFill>
                  <a:srgbClr val="004952"/>
                </a:solidFill>
                <a:latin typeface="Times New Roman" panose="02020603050405020304" pitchFamily="18" charset="0"/>
                <a:cs typeface="Times New Roman" panose="02020603050405020304" pitchFamily="18" charset="0"/>
              </a:rPr>
              <a:t>etc.,</a:t>
            </a:r>
            <a:r>
              <a:rPr lang="en-US" spc="-160" dirty="0">
                <a:solidFill>
                  <a:srgbClr val="004952"/>
                </a:solidFill>
                <a:latin typeface="Times New Roman" panose="02020603050405020304" pitchFamily="18" charset="0"/>
                <a:cs typeface="Times New Roman" panose="02020603050405020304" pitchFamily="18" charset="0"/>
              </a:rPr>
              <a:t> </a:t>
            </a:r>
            <a:r>
              <a:rPr lang="en-US" spc="-65" dirty="0">
                <a:solidFill>
                  <a:srgbClr val="004952"/>
                </a:solidFill>
                <a:latin typeface="Times New Roman" panose="02020603050405020304" pitchFamily="18" charset="0"/>
                <a:cs typeface="Times New Roman" panose="02020603050405020304" pitchFamily="18" charset="0"/>
              </a:rPr>
              <a:t>So,</a:t>
            </a:r>
            <a:r>
              <a:rPr lang="en-US" spc="-22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we</a:t>
            </a:r>
            <a:r>
              <a:rPr lang="en-US" spc="-55" dirty="0">
                <a:solidFill>
                  <a:srgbClr val="004952"/>
                </a:solidFill>
                <a:latin typeface="Times New Roman" panose="02020603050405020304" pitchFamily="18" charset="0"/>
                <a:cs typeface="Times New Roman" panose="02020603050405020304" pitchFamily="18" charset="0"/>
              </a:rPr>
              <a:t> c</a:t>
            </a:r>
            <a:r>
              <a:rPr lang="en-US" spc="10" dirty="0">
                <a:solidFill>
                  <a:srgbClr val="004952"/>
                </a:solidFill>
                <a:latin typeface="Times New Roman" panose="02020603050405020304" pitchFamily="18" charset="0"/>
                <a:cs typeface="Times New Roman" panose="02020603050405020304" pitchFamily="18" charset="0"/>
              </a:rPr>
              <a:t>an</a:t>
            </a:r>
            <a:r>
              <a:rPr lang="en-US" spc="-75"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conclude</a:t>
            </a:r>
            <a:r>
              <a:rPr lang="en-US" spc="-55"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that</a:t>
            </a:r>
            <a:r>
              <a:rPr lang="en-US" spc="-5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we</a:t>
            </a:r>
            <a:r>
              <a:rPr lang="en-US" spc="-65"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need</a:t>
            </a:r>
            <a:r>
              <a:rPr lang="en-US" spc="-85"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to</a:t>
            </a:r>
            <a:r>
              <a:rPr lang="en-US" spc="-9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focus</a:t>
            </a:r>
            <a:r>
              <a:rPr lang="en-US" spc="-7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our</a:t>
            </a:r>
            <a:r>
              <a:rPr lang="en-US" spc="-9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marketing</a:t>
            </a:r>
            <a:r>
              <a:rPr lang="en-US" spc="-90"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area</a:t>
            </a:r>
            <a:r>
              <a:rPr lang="en-US" spc="-12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on</a:t>
            </a:r>
            <a:r>
              <a:rPr lang="en-US" spc="-7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online</a:t>
            </a:r>
            <a:r>
              <a:rPr lang="en-US" spc="-110" dirty="0">
                <a:solidFill>
                  <a:srgbClr val="004952"/>
                </a:solidFill>
                <a:latin typeface="Times New Roman" panose="02020603050405020304" pitchFamily="18" charset="0"/>
                <a:cs typeface="Times New Roman" panose="02020603050405020304" pitchFamily="18" charset="0"/>
              </a:rPr>
              <a:t> </a:t>
            </a:r>
            <a:r>
              <a:rPr lang="en-US" spc="-45" dirty="0">
                <a:solidFill>
                  <a:srgbClr val="004952"/>
                </a:solidFill>
                <a:latin typeface="Times New Roman" panose="02020603050405020304" pitchFamily="18" charset="0"/>
                <a:cs typeface="Times New Roman" panose="02020603050405020304" pitchFamily="18" charset="0"/>
              </a:rPr>
              <a:t>TA</a:t>
            </a:r>
            <a:r>
              <a:rPr lang="en-US" spc="-10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since </a:t>
            </a:r>
            <a:r>
              <a:rPr lang="en-US" spc="-405"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majority</a:t>
            </a:r>
            <a:r>
              <a:rPr lang="en-US" spc="-105"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114"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the</a:t>
            </a:r>
            <a:r>
              <a:rPr lang="en-US" spc="-95"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visitors</a:t>
            </a:r>
            <a:r>
              <a:rPr lang="en-US" spc="-11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tend</a:t>
            </a:r>
            <a:r>
              <a:rPr lang="en-US" spc="-9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to</a:t>
            </a:r>
            <a:r>
              <a:rPr lang="en-US" spc="-9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reach</a:t>
            </a:r>
            <a:r>
              <a:rPr lang="en-US" spc="-100"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out</a:t>
            </a:r>
            <a:r>
              <a:rPr lang="en-US" spc="-8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to</a:t>
            </a:r>
            <a:r>
              <a:rPr lang="en-US" spc="-8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them.</a:t>
            </a:r>
            <a:endParaRPr lang="en-US" dirty="0">
              <a:latin typeface="Times New Roman" panose="02020603050405020304" pitchFamily="18" charset="0"/>
              <a:cs typeface="Times New Roman" panose="02020603050405020304" pitchFamily="18" charset="0"/>
            </a:endParaRPr>
          </a:p>
          <a:p>
            <a:pPr marL="184150" marR="94615" indent="-171450" algn="just">
              <a:spcBef>
                <a:spcPts val="100"/>
              </a:spcBef>
              <a:buSzPct val="83333"/>
              <a:buFont typeface="Arial" panose="020B0604020202020204" pitchFamily="34" charset="0"/>
              <a:buChar char="•"/>
              <a:tabLst>
                <a:tab pos="162560" algn="l"/>
              </a:tabLst>
            </a:pPr>
            <a:endParaRPr lang="en-US" spc="-40" dirty="0">
              <a:solidFill>
                <a:srgbClr val="004952"/>
              </a:solidFill>
              <a:latin typeface="Times New Roman" panose="02020603050405020304" pitchFamily="18" charset="0"/>
              <a:cs typeface="Times New Roman" panose="02020603050405020304" pitchFamily="18" charset="0"/>
            </a:endParaRPr>
          </a:p>
          <a:p>
            <a:pPr marL="184150" marR="94615" indent="-171450" algn="just">
              <a:spcBef>
                <a:spcPts val="100"/>
              </a:spcBef>
              <a:buSzPct val="83333"/>
              <a:buFont typeface="Arial" panose="020B0604020202020204" pitchFamily="34" charset="0"/>
              <a:buChar char="•"/>
              <a:tabLst>
                <a:tab pos="162560" algn="l"/>
              </a:tabLst>
            </a:pPr>
            <a:r>
              <a:rPr lang="en-US" spc="-5" dirty="0">
                <a:solidFill>
                  <a:srgbClr val="004952"/>
                </a:solidFill>
                <a:latin typeface="Times New Roman" panose="02020603050405020304" pitchFamily="18" charset="0"/>
                <a:cs typeface="Times New Roman" panose="02020603050405020304" pitchFamily="18" charset="0"/>
              </a:rPr>
              <a:t>After</a:t>
            </a:r>
            <a:r>
              <a:rPr lang="en-US" spc="-9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analyzing</a:t>
            </a:r>
            <a:r>
              <a:rPr lang="en-US" spc="-25"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the</a:t>
            </a:r>
            <a:r>
              <a:rPr lang="en-US" spc="-55"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meal</a:t>
            </a:r>
            <a:r>
              <a:rPr lang="en-US" spc="-85"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data,</a:t>
            </a:r>
            <a:r>
              <a:rPr lang="en-US" spc="-114"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it</a:t>
            </a:r>
            <a:r>
              <a:rPr lang="en-US" spc="-120"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found</a:t>
            </a:r>
            <a:r>
              <a:rPr lang="en-US" spc="-5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that</a:t>
            </a:r>
            <a:r>
              <a:rPr lang="en-US" spc="-35" dirty="0">
                <a:solidFill>
                  <a:srgbClr val="004952"/>
                </a:solidFill>
                <a:latin typeface="Times New Roman" panose="02020603050405020304" pitchFamily="18" charset="0"/>
                <a:cs typeface="Times New Roman" panose="02020603050405020304" pitchFamily="18" charset="0"/>
              </a:rPr>
              <a:t> </a:t>
            </a:r>
            <a:r>
              <a:rPr lang="en-US" spc="-114" dirty="0">
                <a:solidFill>
                  <a:srgbClr val="004952"/>
                </a:solidFill>
                <a:latin typeface="Times New Roman" panose="02020603050405020304" pitchFamily="18" charset="0"/>
                <a:cs typeface="Times New Roman" panose="02020603050405020304" pitchFamily="18" charset="0"/>
              </a:rPr>
              <a:t>77.3%</a:t>
            </a:r>
            <a:r>
              <a:rPr lang="en-US" spc="-24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95"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customers</a:t>
            </a:r>
            <a:r>
              <a:rPr lang="en-US" spc="-9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prefers</a:t>
            </a:r>
            <a:r>
              <a:rPr lang="en-US" spc="-11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BB(Bed</a:t>
            </a:r>
            <a:r>
              <a:rPr lang="en-US" spc="-85"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&amp; </a:t>
            </a:r>
            <a:r>
              <a:rPr lang="en-US" spc="-405" dirty="0">
                <a:solidFill>
                  <a:srgbClr val="004952"/>
                </a:solidFill>
                <a:latin typeface="Times New Roman" panose="02020603050405020304" pitchFamily="18" charset="0"/>
                <a:cs typeface="Times New Roman" panose="02020603050405020304" pitchFamily="18" charset="0"/>
              </a:rPr>
              <a:t> </a:t>
            </a:r>
            <a:r>
              <a:rPr lang="en-US" spc="-40" dirty="0">
                <a:solidFill>
                  <a:srgbClr val="004952"/>
                </a:solidFill>
                <a:latin typeface="Times New Roman" panose="02020603050405020304" pitchFamily="18" charset="0"/>
                <a:cs typeface="Times New Roman" panose="02020603050405020304" pitchFamily="18" charset="0"/>
              </a:rPr>
              <a:t>Breakfast). </a:t>
            </a:r>
          </a:p>
          <a:p>
            <a:pPr marL="12700" marR="94615" algn="just">
              <a:spcBef>
                <a:spcPts val="100"/>
              </a:spcBef>
              <a:buSzPct val="83333"/>
              <a:tabLst>
                <a:tab pos="162560" algn="l"/>
              </a:tabLst>
            </a:pPr>
            <a:endParaRPr lang="en-US" dirty="0">
              <a:latin typeface="Times New Roman" panose="02020603050405020304" pitchFamily="18" charset="0"/>
              <a:cs typeface="Times New Roman" panose="02020603050405020304" pitchFamily="18" charset="0"/>
            </a:endParaRPr>
          </a:p>
          <a:p>
            <a:pPr marL="184150" marR="94615" indent="-171450" algn="just">
              <a:spcBef>
                <a:spcPts val="100"/>
              </a:spcBef>
              <a:buSzPct val="83333"/>
              <a:buFont typeface="Arial" panose="020B0604020202020204" pitchFamily="34" charset="0"/>
              <a:buChar char="•"/>
              <a:tabLst>
                <a:tab pos="162560" algn="l"/>
              </a:tabLst>
            </a:pPr>
            <a:r>
              <a:rPr lang="en-US" spc="40" dirty="0">
                <a:solidFill>
                  <a:srgbClr val="004952"/>
                </a:solidFill>
                <a:latin typeface="Times New Roman" panose="02020603050405020304" pitchFamily="18" charset="0"/>
                <a:cs typeface="Times New Roman" panose="02020603050405020304" pitchFamily="18" charset="0"/>
              </a:rPr>
              <a:t>Among</a:t>
            </a:r>
            <a:r>
              <a:rPr lang="en-US" spc="-80"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the</a:t>
            </a:r>
            <a:r>
              <a:rPr lang="en-US" spc="-7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top</a:t>
            </a:r>
            <a:r>
              <a:rPr lang="en-US" spc="-85" dirty="0">
                <a:solidFill>
                  <a:srgbClr val="004952"/>
                </a:solidFill>
                <a:latin typeface="Times New Roman" panose="02020603050405020304" pitchFamily="18" charset="0"/>
                <a:cs typeface="Times New Roman" panose="02020603050405020304" pitchFamily="18" charset="0"/>
              </a:rPr>
              <a:t> </a:t>
            </a:r>
            <a:r>
              <a:rPr lang="en-US" spc="-80" dirty="0">
                <a:solidFill>
                  <a:srgbClr val="004952"/>
                </a:solidFill>
                <a:latin typeface="Times New Roman" panose="02020603050405020304" pitchFamily="18" charset="0"/>
                <a:cs typeface="Times New Roman" panose="02020603050405020304" pitchFamily="18" charset="0"/>
              </a:rPr>
              <a:t>10</a:t>
            </a:r>
            <a:r>
              <a:rPr lang="en-US" spc="-24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countries</a:t>
            </a:r>
            <a:r>
              <a:rPr lang="en-US" spc="-95"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with</a:t>
            </a:r>
            <a:r>
              <a:rPr lang="en-US" spc="-9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respect</a:t>
            </a:r>
            <a:r>
              <a:rPr lang="en-US" spc="-6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to</a:t>
            </a:r>
            <a:r>
              <a:rPr lang="en-US" spc="-85"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number</a:t>
            </a:r>
            <a:r>
              <a:rPr lang="en-US" spc="-2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10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bookings,</a:t>
            </a:r>
            <a:r>
              <a:rPr lang="en-US" spc="-114"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most</a:t>
            </a:r>
            <a:r>
              <a:rPr lang="en-US" spc="-8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10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them</a:t>
            </a:r>
            <a:r>
              <a:rPr lang="en-US" spc="-55"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are </a:t>
            </a:r>
            <a:r>
              <a:rPr lang="en-US" spc="-5"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European</a:t>
            </a:r>
            <a:r>
              <a:rPr lang="en-US" spc="6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countries</a:t>
            </a:r>
            <a:r>
              <a:rPr lang="en-US" spc="-10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which</a:t>
            </a:r>
            <a:r>
              <a:rPr lang="en-US" spc="-45"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belongs</a:t>
            </a:r>
            <a:r>
              <a:rPr lang="en-US" spc="-75"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to</a:t>
            </a:r>
            <a:r>
              <a:rPr lang="en-US" spc="-70" dirty="0">
                <a:solidFill>
                  <a:srgbClr val="004952"/>
                </a:solidFill>
                <a:latin typeface="Times New Roman" panose="02020603050405020304" pitchFamily="18" charset="0"/>
                <a:cs typeface="Times New Roman" panose="02020603050405020304" pitchFamily="18" charset="0"/>
              </a:rPr>
              <a:t> </a:t>
            </a:r>
            <a:r>
              <a:rPr lang="en-US" spc="10" dirty="0">
                <a:solidFill>
                  <a:srgbClr val="004952"/>
                </a:solidFill>
                <a:latin typeface="Times New Roman" panose="02020603050405020304" pitchFamily="18" charset="0"/>
                <a:cs typeface="Times New Roman" panose="02020603050405020304" pitchFamily="18" charset="0"/>
              </a:rPr>
              <a:t>the</a:t>
            </a:r>
            <a:r>
              <a:rPr lang="en-US" spc="-90" dirty="0">
                <a:solidFill>
                  <a:srgbClr val="004952"/>
                </a:solidFill>
                <a:latin typeface="Times New Roman" panose="02020603050405020304" pitchFamily="18" charset="0"/>
                <a:cs typeface="Times New Roman" panose="02020603050405020304" pitchFamily="18" charset="0"/>
              </a:rPr>
              <a:t> </a:t>
            </a:r>
            <a:r>
              <a:rPr lang="en-US" spc="-15" dirty="0">
                <a:solidFill>
                  <a:srgbClr val="004952"/>
                </a:solidFill>
                <a:latin typeface="Times New Roman" panose="02020603050405020304" pitchFamily="18" charset="0"/>
                <a:cs typeface="Times New Roman" panose="02020603050405020304" pitchFamily="18" charset="0"/>
              </a:rPr>
              <a:t>list</a:t>
            </a:r>
            <a:r>
              <a:rPr lang="en-US" spc="-90" dirty="0">
                <a:solidFill>
                  <a:srgbClr val="004952"/>
                </a:solidFill>
                <a:latin typeface="Times New Roman" panose="02020603050405020304" pitchFamily="18" charset="0"/>
                <a:cs typeface="Times New Roman" panose="02020603050405020304" pitchFamily="18" charset="0"/>
              </a:rPr>
              <a:t> </a:t>
            </a:r>
            <a:r>
              <a:rPr lang="en-US" dirty="0">
                <a:solidFill>
                  <a:srgbClr val="004952"/>
                </a:solidFill>
                <a:latin typeface="Times New Roman" panose="02020603050405020304" pitchFamily="18" charset="0"/>
                <a:cs typeface="Times New Roman" panose="02020603050405020304" pitchFamily="18" charset="0"/>
              </a:rPr>
              <a:t>of</a:t>
            </a:r>
            <a:r>
              <a:rPr lang="en-US" spc="-11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which</a:t>
            </a:r>
            <a:r>
              <a:rPr lang="en-US" spc="-45"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Portugal</a:t>
            </a:r>
            <a:r>
              <a:rPr lang="en-US" spc="-90"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stands</a:t>
            </a:r>
            <a:r>
              <a:rPr lang="en-US" spc="-50" dirty="0">
                <a:solidFill>
                  <a:srgbClr val="004952"/>
                </a:solidFill>
                <a:latin typeface="Times New Roman" panose="02020603050405020304" pitchFamily="18" charset="0"/>
                <a:cs typeface="Times New Roman" panose="02020603050405020304" pitchFamily="18" charset="0"/>
              </a:rPr>
              <a:t> </a:t>
            </a:r>
            <a:r>
              <a:rPr lang="en-US" spc="-25" dirty="0">
                <a:solidFill>
                  <a:srgbClr val="004952"/>
                </a:solidFill>
                <a:latin typeface="Times New Roman" panose="02020603050405020304" pitchFamily="18" charset="0"/>
                <a:cs typeface="Times New Roman" panose="02020603050405020304" pitchFamily="18" charset="0"/>
              </a:rPr>
              <a:t>first</a:t>
            </a:r>
            <a:r>
              <a:rPr lang="en-US" spc="-100" dirty="0">
                <a:solidFill>
                  <a:srgbClr val="004952"/>
                </a:solidFill>
                <a:latin typeface="Times New Roman" panose="02020603050405020304" pitchFamily="18" charset="0"/>
                <a:cs typeface="Times New Roman" panose="02020603050405020304" pitchFamily="18" charset="0"/>
              </a:rPr>
              <a:t> </a:t>
            </a:r>
            <a:r>
              <a:rPr lang="en-US" spc="20" dirty="0">
                <a:solidFill>
                  <a:srgbClr val="004952"/>
                </a:solidFill>
                <a:latin typeface="Times New Roman" panose="02020603050405020304" pitchFamily="18" charset="0"/>
                <a:cs typeface="Times New Roman" panose="02020603050405020304" pitchFamily="18" charset="0"/>
              </a:rPr>
              <a:t>with</a:t>
            </a:r>
            <a:r>
              <a:rPr lang="en-US" spc="-85" dirty="0">
                <a:solidFill>
                  <a:srgbClr val="004952"/>
                </a:solidFill>
                <a:latin typeface="Times New Roman" panose="02020603050405020304" pitchFamily="18" charset="0"/>
                <a:cs typeface="Times New Roman" panose="02020603050405020304" pitchFamily="18" charset="0"/>
              </a:rPr>
              <a:t> </a:t>
            </a:r>
            <a:r>
              <a:rPr lang="en-US" spc="-40" dirty="0">
                <a:solidFill>
                  <a:srgbClr val="004952"/>
                </a:solidFill>
                <a:latin typeface="Times New Roman" panose="02020603050405020304" pitchFamily="18" charset="0"/>
                <a:cs typeface="Times New Roman" panose="02020603050405020304" pitchFamily="18" charset="0"/>
              </a:rPr>
              <a:t>48.5k </a:t>
            </a:r>
            <a:r>
              <a:rPr lang="en-US" spc="-409" dirty="0">
                <a:solidFill>
                  <a:srgbClr val="004952"/>
                </a:solidFill>
                <a:latin typeface="Times New Roman" panose="02020603050405020304" pitchFamily="18" charset="0"/>
                <a:cs typeface="Times New Roman" panose="02020603050405020304" pitchFamily="18" charset="0"/>
              </a:rPr>
              <a:t> </a:t>
            </a:r>
            <a:r>
              <a:rPr lang="en-US" spc="-5" dirty="0">
                <a:solidFill>
                  <a:srgbClr val="004952"/>
                </a:solidFill>
                <a:latin typeface="Times New Roman" panose="02020603050405020304" pitchFamily="18" charset="0"/>
                <a:cs typeface="Times New Roman" panose="02020603050405020304" pitchFamily="18" charset="0"/>
              </a:rPr>
              <a:t>bookings.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4232" y="81558"/>
            <a:ext cx="2537968" cy="452120"/>
          </a:xfrm>
          <a:prstGeom prst="rect">
            <a:avLst/>
          </a:prstGeom>
        </p:spPr>
        <p:txBody>
          <a:bodyPr vert="horz" wrap="square" lIns="0" tIns="12065" rIns="0" bIns="0" rtlCol="0">
            <a:spAutoFit/>
          </a:bodyPr>
          <a:lstStyle/>
          <a:p>
            <a:pPr marL="12700">
              <a:lnSpc>
                <a:spcPct val="100000"/>
              </a:lnSpc>
              <a:spcBef>
                <a:spcPts val="95"/>
              </a:spcBef>
            </a:pPr>
            <a:r>
              <a:rPr sz="2800" spc="-110" dirty="0">
                <a:uFill>
                  <a:solidFill>
                    <a:srgbClr val="CC0000"/>
                  </a:solidFill>
                </a:uFill>
              </a:rPr>
              <a:t>References</a:t>
            </a:r>
            <a:endParaRPr sz="2800" dirty="0"/>
          </a:p>
        </p:txBody>
      </p:sp>
      <p:sp>
        <p:nvSpPr>
          <p:cNvPr id="3" name="object 3"/>
          <p:cNvSpPr txBox="1"/>
          <p:nvPr/>
        </p:nvSpPr>
        <p:spPr>
          <a:xfrm>
            <a:off x="821842" y="882777"/>
            <a:ext cx="4131158" cy="2459648"/>
          </a:xfrm>
          <a:prstGeom prst="rect">
            <a:avLst/>
          </a:prstGeom>
        </p:spPr>
        <p:txBody>
          <a:bodyPr vert="horz" wrap="square" lIns="0" tIns="12700" rIns="0" bIns="0" rtlCol="0">
            <a:spAutoFit/>
          </a:bodyPr>
          <a:lstStyle/>
          <a:p>
            <a:pPr marL="309880" indent="-297180">
              <a:lnSpc>
                <a:spcPct val="100000"/>
              </a:lnSpc>
              <a:spcBef>
                <a:spcPts val="100"/>
              </a:spcBef>
              <a:buAutoNum type="arabicParenR"/>
              <a:tabLst>
                <a:tab pos="309880" algn="l"/>
              </a:tabLst>
            </a:pPr>
            <a:r>
              <a:rPr sz="1800" b="1" u="heavy" spc="-130" dirty="0">
                <a:solidFill>
                  <a:srgbClr val="004952"/>
                </a:solidFill>
                <a:uFill>
                  <a:solidFill>
                    <a:srgbClr val="004952"/>
                  </a:solidFill>
                </a:uFill>
                <a:latin typeface="Verdana"/>
                <a:cs typeface="Verdana"/>
                <a:hlinkClick r:id="rId2"/>
              </a:rPr>
              <a:t>https://pandas.pydata.org/</a:t>
            </a:r>
            <a:endParaRPr sz="1800" dirty="0">
              <a:latin typeface="Verdana"/>
              <a:cs typeface="Verdana"/>
            </a:endParaRPr>
          </a:p>
          <a:p>
            <a:pPr>
              <a:lnSpc>
                <a:spcPct val="100000"/>
              </a:lnSpc>
              <a:spcBef>
                <a:spcPts val="30"/>
              </a:spcBef>
              <a:buClr>
                <a:srgbClr val="004952"/>
              </a:buClr>
              <a:buFont typeface="Verdana"/>
              <a:buAutoNum type="arabicParenR"/>
            </a:pPr>
            <a:endParaRPr sz="1700" dirty="0">
              <a:latin typeface="Verdana"/>
              <a:cs typeface="Verdana"/>
            </a:endParaRPr>
          </a:p>
          <a:p>
            <a:pPr marL="355600" indent="-342900">
              <a:lnSpc>
                <a:spcPct val="100000"/>
              </a:lnSpc>
              <a:buAutoNum type="arabicParenR"/>
              <a:tabLst>
                <a:tab pos="355600" algn="l"/>
              </a:tabLst>
            </a:pPr>
            <a:r>
              <a:rPr sz="1800" b="1" u="heavy" spc="-130" dirty="0">
                <a:solidFill>
                  <a:srgbClr val="004952"/>
                </a:solidFill>
                <a:uFill>
                  <a:solidFill>
                    <a:srgbClr val="004952"/>
                  </a:solidFill>
                </a:uFill>
                <a:latin typeface="Verdana"/>
                <a:cs typeface="Verdana"/>
                <a:hlinkClick r:id="rId3"/>
              </a:rPr>
              <a:t>https://matplotlib.org/</a:t>
            </a:r>
            <a:endParaRPr sz="1800" dirty="0">
              <a:latin typeface="Verdana"/>
              <a:cs typeface="Verdana"/>
            </a:endParaRPr>
          </a:p>
          <a:p>
            <a:pPr>
              <a:lnSpc>
                <a:spcPct val="100000"/>
              </a:lnSpc>
              <a:spcBef>
                <a:spcPts val="40"/>
              </a:spcBef>
              <a:buClr>
                <a:srgbClr val="004952"/>
              </a:buClr>
              <a:buFont typeface="Verdana"/>
              <a:buAutoNum type="arabicParenR"/>
            </a:pPr>
            <a:endParaRPr sz="1700" dirty="0">
              <a:latin typeface="Verdana"/>
              <a:cs typeface="Verdana"/>
            </a:endParaRPr>
          </a:p>
          <a:p>
            <a:pPr marL="355600" indent="-342900">
              <a:lnSpc>
                <a:spcPct val="100000"/>
              </a:lnSpc>
              <a:buAutoNum type="arabicParenR"/>
              <a:tabLst>
                <a:tab pos="355600" algn="l"/>
              </a:tabLst>
            </a:pPr>
            <a:r>
              <a:rPr sz="1800" b="1" u="heavy" spc="-130" dirty="0">
                <a:solidFill>
                  <a:srgbClr val="004952"/>
                </a:solidFill>
                <a:uFill>
                  <a:solidFill>
                    <a:srgbClr val="004952"/>
                  </a:solidFill>
                </a:uFill>
                <a:latin typeface="Verdana"/>
                <a:cs typeface="Verdana"/>
                <a:hlinkClick r:id="rId4"/>
              </a:rPr>
              <a:t>https://seaborn.pydata.org/</a:t>
            </a:r>
            <a:endParaRPr sz="1800" dirty="0">
              <a:latin typeface="Verdana"/>
              <a:cs typeface="Verdana"/>
            </a:endParaRPr>
          </a:p>
          <a:p>
            <a:pPr>
              <a:lnSpc>
                <a:spcPct val="100000"/>
              </a:lnSpc>
              <a:spcBef>
                <a:spcPts val="30"/>
              </a:spcBef>
              <a:buClr>
                <a:srgbClr val="004952"/>
              </a:buClr>
              <a:buFont typeface="Verdana"/>
              <a:buAutoNum type="arabicParenR"/>
            </a:pPr>
            <a:endParaRPr sz="1700" dirty="0">
              <a:latin typeface="Verdana"/>
              <a:cs typeface="Verdana"/>
            </a:endParaRPr>
          </a:p>
          <a:p>
            <a:pPr marL="378460" indent="-365760">
              <a:lnSpc>
                <a:spcPct val="100000"/>
              </a:lnSpc>
              <a:spcBef>
                <a:spcPts val="5"/>
              </a:spcBef>
              <a:buAutoNum type="arabicParenR"/>
              <a:tabLst>
                <a:tab pos="378460" algn="l"/>
              </a:tabLst>
            </a:pPr>
            <a:r>
              <a:rPr sz="1800" b="1" spc="-60" dirty="0">
                <a:solidFill>
                  <a:srgbClr val="004952"/>
                </a:solidFill>
                <a:latin typeface="Verdana"/>
                <a:cs typeface="Verdana"/>
              </a:rPr>
              <a:t>Gee</a:t>
            </a:r>
            <a:r>
              <a:rPr sz="1800" b="1" dirty="0">
                <a:solidFill>
                  <a:srgbClr val="004952"/>
                </a:solidFill>
                <a:latin typeface="Verdana"/>
                <a:cs typeface="Verdana"/>
              </a:rPr>
              <a:t>k</a:t>
            </a:r>
            <a:r>
              <a:rPr sz="1800" b="1" spc="-95" dirty="0">
                <a:solidFill>
                  <a:srgbClr val="004952"/>
                </a:solidFill>
                <a:latin typeface="Verdana"/>
                <a:cs typeface="Verdana"/>
              </a:rPr>
              <a:t> </a:t>
            </a:r>
            <a:r>
              <a:rPr sz="1800" b="1" spc="-90" dirty="0">
                <a:solidFill>
                  <a:srgbClr val="004952"/>
                </a:solidFill>
                <a:latin typeface="Verdana"/>
                <a:cs typeface="Verdana"/>
              </a:rPr>
              <a:t>fo</a:t>
            </a:r>
            <a:r>
              <a:rPr sz="1800" b="1" dirty="0">
                <a:solidFill>
                  <a:srgbClr val="004952"/>
                </a:solidFill>
                <a:latin typeface="Verdana"/>
                <a:cs typeface="Verdana"/>
              </a:rPr>
              <a:t>r</a:t>
            </a:r>
            <a:r>
              <a:rPr sz="1800" b="1" spc="-240" dirty="0">
                <a:solidFill>
                  <a:srgbClr val="004952"/>
                </a:solidFill>
                <a:latin typeface="Verdana"/>
                <a:cs typeface="Verdana"/>
              </a:rPr>
              <a:t> </a:t>
            </a:r>
            <a:r>
              <a:rPr sz="1800" b="1" spc="-50" dirty="0">
                <a:solidFill>
                  <a:srgbClr val="004952"/>
                </a:solidFill>
                <a:latin typeface="Verdana"/>
                <a:cs typeface="Verdana"/>
              </a:rPr>
              <a:t>gee</a:t>
            </a:r>
            <a:r>
              <a:rPr sz="1800" b="1" spc="-45" dirty="0">
                <a:solidFill>
                  <a:srgbClr val="004952"/>
                </a:solidFill>
                <a:latin typeface="Verdana"/>
                <a:cs typeface="Verdana"/>
              </a:rPr>
              <a:t>k</a:t>
            </a:r>
            <a:r>
              <a:rPr sz="1800" b="1" dirty="0">
                <a:solidFill>
                  <a:srgbClr val="004952"/>
                </a:solidFill>
                <a:latin typeface="Verdana"/>
                <a:cs typeface="Verdana"/>
              </a:rPr>
              <a:t>s</a:t>
            </a:r>
            <a:endParaRPr lang="en-IN" sz="1800" b="1" dirty="0">
              <a:solidFill>
                <a:srgbClr val="004952"/>
              </a:solidFill>
              <a:latin typeface="Verdana"/>
              <a:cs typeface="Verdana"/>
            </a:endParaRPr>
          </a:p>
          <a:p>
            <a:pPr marL="378460" indent="-365760">
              <a:lnSpc>
                <a:spcPct val="100000"/>
              </a:lnSpc>
              <a:spcBef>
                <a:spcPts val="5"/>
              </a:spcBef>
              <a:buAutoNum type="arabicParenR"/>
              <a:tabLst>
                <a:tab pos="378460" algn="l"/>
              </a:tabLst>
            </a:pPr>
            <a:endParaRPr lang="en-IN" b="1" dirty="0">
              <a:solidFill>
                <a:srgbClr val="004952"/>
              </a:solidFill>
              <a:latin typeface="Verdana"/>
              <a:cs typeface="Verdana"/>
            </a:endParaRPr>
          </a:p>
          <a:p>
            <a:pPr marL="378460" indent="-365760">
              <a:lnSpc>
                <a:spcPct val="100000"/>
              </a:lnSpc>
              <a:spcBef>
                <a:spcPts val="5"/>
              </a:spcBef>
              <a:buAutoNum type="arabicParenR"/>
              <a:tabLst>
                <a:tab pos="378460" algn="l"/>
              </a:tabLst>
            </a:pPr>
            <a:r>
              <a:rPr lang="en-IN" b="1" dirty="0" err="1">
                <a:solidFill>
                  <a:srgbClr val="004952"/>
                </a:solidFill>
                <a:latin typeface="Verdana"/>
                <a:cs typeface="Verdana"/>
              </a:rPr>
              <a:t>Almabetter</a:t>
            </a:r>
            <a:r>
              <a:rPr lang="en-IN" b="1" dirty="0">
                <a:solidFill>
                  <a:srgbClr val="004952"/>
                </a:solidFill>
                <a:latin typeface="Verdana"/>
                <a:cs typeface="Verdana"/>
              </a:rPr>
              <a:t> Study Materials</a:t>
            </a:r>
            <a:endParaRPr sz="1800" dirty="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56235">
              <a:lnSpc>
                <a:spcPct val="100000"/>
              </a:lnSpc>
              <a:spcBef>
                <a:spcPts val="95"/>
              </a:spcBef>
            </a:pPr>
            <a:r>
              <a:rPr spc="-155" dirty="0"/>
              <a:t>Th</a:t>
            </a:r>
            <a:r>
              <a:rPr spc="-160" dirty="0"/>
              <a:t>a</a:t>
            </a:r>
            <a:r>
              <a:rPr spc="-155" dirty="0"/>
              <a:t>n</a:t>
            </a:r>
            <a:r>
              <a:rPr spc="-5" dirty="0"/>
              <a:t>k</a:t>
            </a:r>
            <a:r>
              <a:rPr spc="-409" dirty="0"/>
              <a:t> </a:t>
            </a:r>
            <a:r>
              <a:rPr spc="-170" dirty="0"/>
              <a:t>Y</a:t>
            </a:r>
            <a:r>
              <a:rPr spc="-160" dirty="0"/>
              <a:t>o</a:t>
            </a:r>
            <a:r>
              <a:rPr spc="-5" dirty="0"/>
              <a:t>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6063" y="188467"/>
            <a:ext cx="4779137" cy="452120"/>
          </a:xfrm>
          <a:prstGeom prst="rect">
            <a:avLst/>
          </a:prstGeom>
        </p:spPr>
        <p:txBody>
          <a:bodyPr vert="horz" wrap="square" lIns="0" tIns="12065" rIns="0" bIns="0" rtlCol="0">
            <a:spAutoFit/>
          </a:bodyPr>
          <a:lstStyle/>
          <a:p>
            <a:pPr marL="12700" algn="ctr">
              <a:lnSpc>
                <a:spcPct val="100000"/>
              </a:lnSpc>
              <a:spcBef>
                <a:spcPts val="95"/>
              </a:spcBef>
            </a:pPr>
            <a:r>
              <a:rPr lang="en-IN" sz="2800" spc="-90" dirty="0">
                <a:solidFill>
                  <a:schemeClr val="tx2">
                    <a:lumMod val="60000"/>
                    <a:lumOff val="40000"/>
                  </a:schemeClr>
                </a:solidFill>
                <a:uFill>
                  <a:solidFill>
                    <a:srgbClr val="CC0000"/>
                  </a:solidFill>
                </a:uFill>
              </a:rPr>
              <a:t>Introduction</a:t>
            </a:r>
            <a:endParaRPr sz="2800" dirty="0">
              <a:solidFill>
                <a:schemeClr val="tx2">
                  <a:lumMod val="60000"/>
                  <a:lumOff val="40000"/>
                </a:schemeClr>
              </a:solidFill>
            </a:endParaRPr>
          </a:p>
        </p:txBody>
      </p:sp>
      <p:sp>
        <p:nvSpPr>
          <p:cNvPr id="3" name="object 3"/>
          <p:cNvSpPr txBox="1"/>
          <p:nvPr/>
        </p:nvSpPr>
        <p:spPr>
          <a:xfrm>
            <a:off x="152400" y="971993"/>
            <a:ext cx="5791200" cy="3116879"/>
          </a:xfrm>
          <a:prstGeom prst="rect">
            <a:avLst/>
          </a:prstGeom>
        </p:spPr>
        <p:txBody>
          <a:bodyPr vert="horz" wrap="square" lIns="0" tIns="13335" rIns="0" bIns="0" rtlCol="0">
            <a:spAutoFit/>
          </a:bodyPr>
          <a:lstStyle/>
          <a:p>
            <a:pPr marL="12065" marR="5080" algn="just">
              <a:lnSpc>
                <a:spcPct val="100000"/>
              </a:lnSpc>
              <a:spcBef>
                <a:spcPts val="105"/>
              </a:spcBef>
              <a:buClr>
                <a:srgbClr val="000000"/>
              </a:buClr>
              <a:tabLst>
                <a:tab pos="355600" algn="l"/>
                <a:tab pos="356235" algn="l"/>
              </a:tabLst>
            </a:pPr>
            <a:r>
              <a:rPr lang="en-US" sz="2000" dirty="0"/>
              <a:t>	</a:t>
            </a:r>
            <a:r>
              <a:rPr lang="en-US" dirty="0">
                <a:latin typeface="Times New Roman" panose="02020603050405020304" pitchFamily="18" charset="0"/>
                <a:cs typeface="Times New Roman" panose="02020603050405020304" pitchFamily="18" charset="0"/>
              </a:rPr>
              <a:t>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a:t>
            </a:r>
          </a:p>
          <a:p>
            <a:pPr marL="12065" marR="5080" algn="just">
              <a:lnSpc>
                <a:spcPct val="100000"/>
              </a:lnSpc>
              <a:spcBef>
                <a:spcPts val="105"/>
              </a:spcBef>
              <a:buClr>
                <a:srgbClr val="000000"/>
              </a:buClr>
              <a:tabLst>
                <a:tab pos="355600" algn="l"/>
                <a:tab pos="356235" algn="l"/>
              </a:tabLst>
            </a:pPr>
            <a:r>
              <a:rPr lang="en-US" dirty="0">
                <a:latin typeface="Times New Roman" panose="02020603050405020304" pitchFamily="18" charset="0"/>
                <a:cs typeface="Times New Roman" panose="02020603050405020304" pitchFamily="18" charset="0"/>
              </a:rPr>
              <a:t>	</a:t>
            </a:r>
          </a:p>
          <a:p>
            <a:pPr marL="12065" marR="5080" algn="just">
              <a:lnSpc>
                <a:spcPct val="100000"/>
              </a:lnSpc>
              <a:spcBef>
                <a:spcPts val="105"/>
              </a:spcBef>
              <a:buClr>
                <a:srgbClr val="000000"/>
              </a:buClr>
              <a:tabLst>
                <a:tab pos="355600" algn="l"/>
                <a:tab pos="356235" algn="l"/>
              </a:tabLst>
            </a:pPr>
            <a:r>
              <a:rPr lang="en-US" dirty="0">
                <a:latin typeface="Times New Roman" panose="02020603050405020304" pitchFamily="18" charset="0"/>
                <a:cs typeface="Times New Roman" panose="02020603050405020304" pitchFamily="18" charset="0"/>
              </a:rPr>
              <a:t>	 We can do EDA to predict the future bookings, most engaged months of coming year, additional facilities which can attract more customers and based upon the data, we can raise the revenue</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26A7E5-D9F8-9AC5-7780-4EC621F13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065819"/>
            <a:ext cx="3046229" cy="29281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123950"/>
            <a:ext cx="8839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While</a:t>
            </a:r>
            <a:r>
              <a:rPr lang="en-US" dirty="0"/>
              <a:t> doing hotel-wise analysis of given hotel booking dataset, we answered following questions:</a:t>
            </a:r>
            <a:endParaRPr lang="en-IN" dirty="0"/>
          </a:p>
        </p:txBody>
      </p:sp>
      <p:sp>
        <p:nvSpPr>
          <p:cNvPr id="9" name="TextBox 8"/>
          <p:cNvSpPr txBox="1"/>
          <p:nvPr/>
        </p:nvSpPr>
        <p:spPr>
          <a:xfrm>
            <a:off x="762000" y="285750"/>
            <a:ext cx="6248400" cy="1384995"/>
          </a:xfrm>
          <a:prstGeom prst="rect">
            <a:avLst/>
          </a:prstGeom>
          <a:noFill/>
        </p:spPr>
        <p:txBody>
          <a:bodyPr wrap="square" rtlCol="0">
            <a:spAutoFit/>
          </a:bodyPr>
          <a:lstStyle/>
          <a:p>
            <a:r>
              <a:rPr lang="en-IN" sz="2800" b="1" spc="-90" dirty="0">
                <a:solidFill>
                  <a:schemeClr val="tx2">
                    <a:lumMod val="60000"/>
                    <a:lumOff val="40000"/>
                  </a:schemeClr>
                </a:solidFill>
                <a:uFill>
                  <a:solidFill>
                    <a:srgbClr val="CC0000"/>
                  </a:solidFill>
                </a:uFill>
              </a:rPr>
              <a:t>Understanding the Problem</a:t>
            </a:r>
          </a:p>
          <a:p>
            <a:endParaRPr lang="en-IN" sz="2800" b="1" spc="-90" dirty="0">
              <a:solidFill>
                <a:schemeClr val="tx2">
                  <a:lumMod val="60000"/>
                  <a:lumOff val="40000"/>
                </a:schemeClr>
              </a:solidFill>
              <a:uFill>
                <a:solidFill>
                  <a:srgbClr val="CC0000"/>
                </a:solidFill>
              </a:uFill>
            </a:endParaRPr>
          </a:p>
          <a:p>
            <a:endParaRPr lang="en-IN" sz="2800" b="1" dirty="0"/>
          </a:p>
        </p:txBody>
      </p:sp>
      <p:sp>
        <p:nvSpPr>
          <p:cNvPr id="10" name="TextBox 9"/>
          <p:cNvSpPr txBox="1"/>
          <p:nvPr/>
        </p:nvSpPr>
        <p:spPr>
          <a:xfrm>
            <a:off x="609600" y="2114550"/>
            <a:ext cx="79248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maximum booking in each types of hotel?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cancellation rate of booking of hotels?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total number of customers across various market segment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bookings across different years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preferences of customers according to meals they preferred, car parking required or not  &amp; room types they booked ?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country from which maximum number of guests are coming?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33350"/>
            <a:ext cx="6557646" cy="430887"/>
          </a:xfrm>
        </p:spPr>
        <p:txBody>
          <a:bodyPr/>
          <a:lstStyle/>
          <a:p>
            <a:r>
              <a:rPr lang="en-IN" sz="2800" dirty="0">
                <a:solidFill>
                  <a:schemeClr val="accent1"/>
                </a:solidFill>
                <a:latin typeface="+mj-lt"/>
              </a:rPr>
              <a:t>Variable/Columns</a:t>
            </a:r>
            <a:r>
              <a:rPr lang="en-IN" sz="2600" dirty="0">
                <a:solidFill>
                  <a:schemeClr val="accent1"/>
                </a:solidFill>
              </a:rPr>
              <a:t> :</a:t>
            </a:r>
            <a:endParaRPr lang="en-IN" sz="3600" dirty="0">
              <a:solidFill>
                <a:schemeClr val="accent1"/>
              </a:solidFill>
            </a:endParaRPr>
          </a:p>
        </p:txBody>
      </p:sp>
      <p:sp>
        <p:nvSpPr>
          <p:cNvPr id="6" name="TextBox 5"/>
          <p:cNvSpPr txBox="1"/>
          <p:nvPr/>
        </p:nvSpPr>
        <p:spPr>
          <a:xfrm>
            <a:off x="685800" y="742950"/>
            <a:ext cx="822960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Let us try to analyze the type of data stored in various columns: 1. Columns/Variables having textual values(Categorical data):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hotel</a:t>
            </a:r>
            <a:r>
              <a:rPr lang="en-US" dirty="0">
                <a:latin typeface="Times New Roman" panose="02020603050405020304" pitchFamily="18" charset="0"/>
                <a:cs typeface="Times New Roman" panose="02020603050405020304" pitchFamily="18" charset="0"/>
              </a:rPr>
              <a:t>: type of hotel ('Resort Hotel', 'City Hotel')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 arrival calendar month.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Meal </a:t>
            </a:r>
            <a:r>
              <a:rPr lang="en-US" dirty="0">
                <a:latin typeface="Times New Roman" panose="02020603050405020304" pitchFamily="18" charset="0"/>
                <a:cs typeface="Times New Roman" panose="02020603050405020304" pitchFamily="18" charset="0"/>
              </a:rPr>
              <a:t>: The values include - RO: Room only - BB: Bed &amp; Breakfast - HB: Half Board (Breakfast and Dinner normally) - FB: Full Board (Breakfast, Lunch and Dinner) - SC: Self-catering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 Country</a:t>
            </a:r>
            <a:r>
              <a:rPr lang="en-US" dirty="0">
                <a:latin typeface="Times New Roman" panose="02020603050405020304" pitchFamily="18" charset="0"/>
                <a:cs typeface="Times New Roman" panose="02020603050405020304" pitchFamily="18" charset="0"/>
              </a:rPr>
              <a:t>: Names of countries in short form</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 market_segment </a:t>
            </a:r>
            <a:r>
              <a:rPr lang="en-US" dirty="0">
                <a:latin typeface="Times New Roman" panose="02020603050405020304" pitchFamily="18" charset="0"/>
                <a:cs typeface="Times New Roman" panose="02020603050405020304" pitchFamily="18" charset="0"/>
              </a:rPr>
              <a:t>: 'Direct', 'Corporate', 'Online TA'(Traveling Agency), 'Offline TA/TO', 'Complementary', 'Groups', 'Undefined', 'Aviation'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distribution_channel</a:t>
            </a:r>
            <a:r>
              <a:rPr lang="en-US" dirty="0">
                <a:latin typeface="Times New Roman" panose="02020603050405020304" pitchFamily="18" charset="0"/>
                <a:cs typeface="Times New Roman" panose="02020603050405020304" pitchFamily="18" charset="0"/>
              </a:rPr>
              <a:t> : It shows us the sector through which we got the </a:t>
            </a:r>
            <a:r>
              <a:rPr lang="en-US" dirty="0" err="1">
                <a:latin typeface="Times New Roman" panose="02020603050405020304" pitchFamily="18" charset="0"/>
                <a:cs typeface="Times New Roman" panose="02020603050405020304" pitchFamily="18" charset="0"/>
              </a:rPr>
              <a:t>bookin</a:t>
            </a:r>
            <a:r>
              <a:rPr lang="en-US" dirty="0">
                <a:latin typeface="Times New Roman" panose="02020603050405020304" pitchFamily="18" charset="0"/>
                <a:cs typeface="Times New Roman" panose="02020603050405020304" pitchFamily="18" charset="0"/>
              </a:rPr>
              <a:t> g like, 'Direct', 'Corporate', 'TA/TO', 'Undefined', 'GDS'.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repeated_guest </a:t>
            </a:r>
            <a:r>
              <a:rPr lang="en-US" dirty="0">
                <a:latin typeface="Times New Roman" panose="02020603050405020304" pitchFamily="18" charset="0"/>
                <a:cs typeface="Times New Roman" panose="02020603050405020304" pitchFamily="18" charset="0"/>
              </a:rPr>
              <a:t>: guest </a:t>
            </a:r>
            <a:r>
              <a:rPr lang="en-US" dirty="0" err="1">
                <a:latin typeface="Times New Roman" panose="02020603050405020304" pitchFamily="18" charset="0"/>
                <a:cs typeface="Times New Roman" panose="02020603050405020304" pitchFamily="18" charset="0"/>
              </a:rPr>
              <a:t>repaeted</a:t>
            </a:r>
            <a:r>
              <a:rPr lang="en-US" dirty="0">
                <a:latin typeface="Times New Roman" panose="02020603050405020304" pitchFamily="18" charset="0"/>
                <a:cs typeface="Times New Roman" panose="02020603050405020304" pitchFamily="18" charset="0"/>
              </a:rPr>
              <a:t> or not. 1 for yes, 0 for No.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reserved_room_type</a:t>
            </a:r>
            <a:r>
              <a:rPr lang="en-US" dirty="0">
                <a:latin typeface="Times New Roman" panose="02020603050405020304" pitchFamily="18" charset="0"/>
                <a:cs typeface="Times New Roman" panose="02020603050405020304" pitchFamily="18" charset="0"/>
              </a:rPr>
              <a:t> : Wing of the room like 'A', 'B", etc. for reserved rooms. </a:t>
            </a:r>
          </a:p>
          <a:p>
            <a:pPr marL="400050" indent="-400050">
              <a:buAutoNum type="romanLcPeriod"/>
            </a:pPr>
            <a:r>
              <a:rPr lang="en-US" dirty="0">
                <a:solidFill>
                  <a:srgbClr val="FF0000"/>
                </a:solidFill>
                <a:latin typeface="Times New Roman" panose="02020603050405020304" pitchFamily="18" charset="0"/>
                <a:cs typeface="Times New Roman" panose="02020603050405020304" pitchFamily="18" charset="0"/>
              </a:rPr>
              <a:t>assigned_room_type</a:t>
            </a:r>
            <a:r>
              <a:rPr lang="en-US" dirty="0">
                <a:latin typeface="Times New Roman" panose="02020603050405020304" pitchFamily="18" charset="0"/>
                <a:cs typeface="Times New Roman" panose="02020603050405020304" pitchFamily="18" charset="0"/>
              </a:rPr>
              <a:t>: Wing of the room like 'A', 'B", etc. for assigned rooms.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64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61950"/>
            <a:ext cx="7543800" cy="3139321"/>
          </a:xfrm>
          <a:prstGeom prst="rect">
            <a:avLst/>
          </a:prstGeom>
          <a:noFill/>
        </p:spPr>
        <p:txBody>
          <a:bodyPr wrap="square" rtlCol="0">
            <a:spAutoFit/>
          </a:bodyPr>
          <a:lstStyle/>
          <a:p>
            <a:pPr algn="just"/>
            <a:r>
              <a:rPr lang="en-IN" dirty="0">
                <a:solidFill>
                  <a:srgbClr val="FF0000"/>
                </a:solidFill>
                <a:latin typeface="Times New Roman" panose="02020603050405020304" pitchFamily="18" charset="0"/>
                <a:cs typeface="Times New Roman" panose="02020603050405020304" pitchFamily="18" charset="0"/>
              </a:rPr>
              <a:t>x.    deposit_type :</a:t>
            </a:r>
            <a:r>
              <a:rPr lang="en-IN" dirty="0">
                <a:latin typeface="Times New Roman" panose="02020603050405020304" pitchFamily="18" charset="0"/>
                <a:cs typeface="Times New Roman" panose="02020603050405020304" pitchFamily="18" charset="0"/>
              </a:rPr>
              <a:t> type of deposit like 'No Deposit', 'Refundable', 'Non Refund'.</a:t>
            </a:r>
          </a:p>
          <a:p>
            <a:r>
              <a:rPr lang="en-IN" dirty="0">
                <a:solidFill>
                  <a:srgbClr val="FF0000"/>
                </a:solidFill>
                <a:latin typeface="Times New Roman" panose="02020603050405020304" pitchFamily="18" charset="0"/>
                <a:cs typeface="Times New Roman" panose="02020603050405020304" pitchFamily="18" charset="0"/>
              </a:rPr>
              <a:t>xi.   customer_type</a:t>
            </a:r>
            <a:r>
              <a:rPr lang="en-IN" dirty="0">
                <a:latin typeface="Times New Roman" panose="02020603050405020304" pitchFamily="18" charset="0"/>
                <a:cs typeface="Times New Roman" panose="02020603050405020304" pitchFamily="18" charset="0"/>
              </a:rPr>
              <a:t> : type of the customer like transient, etc. </a:t>
            </a:r>
          </a:p>
          <a:p>
            <a:r>
              <a:rPr lang="en-IN" dirty="0">
                <a:solidFill>
                  <a:srgbClr val="FF0000"/>
                </a:solidFill>
                <a:latin typeface="Times New Roman" panose="02020603050405020304" pitchFamily="18" charset="0"/>
                <a:cs typeface="Times New Roman" panose="02020603050405020304" pitchFamily="18" charset="0"/>
              </a:rPr>
              <a:t>xii.  reservation_status </a:t>
            </a:r>
            <a:r>
              <a:rPr lang="en-IN" dirty="0">
                <a:latin typeface="Times New Roman" panose="02020603050405020304" pitchFamily="18" charset="0"/>
                <a:cs typeface="Times New Roman" panose="02020603050405020304" pitchFamily="18" charset="0"/>
              </a:rPr>
              <a:t>: values are 'Check-Out', '</a:t>
            </a:r>
            <a:r>
              <a:rPr lang="en-IN" dirty="0" err="1">
                <a:latin typeface="Times New Roman" panose="02020603050405020304" pitchFamily="18" charset="0"/>
                <a:cs typeface="Times New Roman" panose="02020603050405020304" pitchFamily="18" charset="0"/>
              </a:rPr>
              <a:t>Canceled</a:t>
            </a:r>
            <a:r>
              <a:rPr lang="en-IN" dirty="0">
                <a:latin typeface="Times New Roman" panose="02020603050405020304" pitchFamily="18" charset="0"/>
                <a:cs typeface="Times New Roman" panose="02020603050405020304" pitchFamily="18" charset="0"/>
              </a:rPr>
              <a:t>', 'No-Show'.</a:t>
            </a:r>
          </a:p>
          <a:p>
            <a:r>
              <a:rPr lang="en-IN" dirty="0">
                <a:solidFill>
                  <a:srgbClr val="FF0000"/>
                </a:solidFill>
                <a:latin typeface="Times New Roman" panose="02020603050405020304" pitchFamily="18" charset="0"/>
                <a:cs typeface="Times New Roman" panose="02020603050405020304" pitchFamily="18" charset="0"/>
              </a:rPr>
              <a:t>xiii. reservation_status_date </a:t>
            </a:r>
            <a:r>
              <a:rPr lang="en-IN" dirty="0">
                <a:latin typeface="Times New Roman" panose="02020603050405020304" pitchFamily="18" charset="0"/>
                <a:cs typeface="Times New Roman" panose="02020603050405020304" pitchFamily="18" charset="0"/>
              </a:rPr>
              <a:t>: date of reservation in textual format.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other columns have data is in numerical form i.e. Numerical data. *'</a:t>
            </a:r>
            <a:r>
              <a:rPr lang="en-US" dirty="0" err="1">
                <a:latin typeface="Times New Roman" panose="02020603050405020304" pitchFamily="18" charset="0"/>
                <a:cs typeface="Times New Roman" panose="02020603050405020304" pitchFamily="18" charset="0"/>
              </a:rPr>
              <a:t>adr</a:t>
            </a:r>
            <a:r>
              <a:rPr lang="en-US" dirty="0">
                <a:latin typeface="Times New Roman" panose="02020603050405020304" pitchFamily="18" charset="0"/>
                <a:cs typeface="Times New Roman" panose="02020603050405020304" pitchFamily="18" charset="0"/>
              </a:rPr>
              <a:t>' stands for average daily rate, which measures the average rental revenue earned for an occupied room per day.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3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9822" y="150441"/>
            <a:ext cx="5327777" cy="452120"/>
          </a:xfrm>
          <a:prstGeom prst="rect">
            <a:avLst/>
          </a:prstGeom>
        </p:spPr>
        <p:txBody>
          <a:bodyPr vert="horz" wrap="square" lIns="0" tIns="12065" rIns="0" bIns="0" rtlCol="0">
            <a:spAutoFit/>
          </a:bodyPr>
          <a:lstStyle/>
          <a:p>
            <a:pPr marL="12700">
              <a:lnSpc>
                <a:spcPct val="100000"/>
              </a:lnSpc>
              <a:spcBef>
                <a:spcPts val="95"/>
              </a:spcBef>
            </a:pPr>
            <a:r>
              <a:rPr sz="2800" spc="-85" dirty="0">
                <a:solidFill>
                  <a:schemeClr val="tx2">
                    <a:lumMod val="60000"/>
                    <a:lumOff val="40000"/>
                  </a:schemeClr>
                </a:solidFill>
                <a:uFill>
                  <a:solidFill>
                    <a:srgbClr val="CC0000"/>
                  </a:solidFill>
                </a:uFill>
                <a:latin typeface="+mj-lt"/>
              </a:rPr>
              <a:t>C</a:t>
            </a:r>
            <a:r>
              <a:rPr sz="2800" spc="-90" dirty="0">
                <a:solidFill>
                  <a:schemeClr val="tx2">
                    <a:lumMod val="60000"/>
                    <a:lumOff val="40000"/>
                  </a:schemeClr>
                </a:solidFill>
                <a:uFill>
                  <a:solidFill>
                    <a:srgbClr val="CC0000"/>
                  </a:solidFill>
                </a:uFill>
                <a:latin typeface="+mj-lt"/>
              </a:rPr>
              <a:t>i</a:t>
            </a:r>
            <a:r>
              <a:rPr sz="2800" spc="-95" dirty="0">
                <a:solidFill>
                  <a:schemeClr val="tx2">
                    <a:lumMod val="60000"/>
                    <a:lumOff val="40000"/>
                  </a:schemeClr>
                </a:solidFill>
                <a:uFill>
                  <a:solidFill>
                    <a:srgbClr val="CC0000"/>
                  </a:solidFill>
                </a:uFill>
                <a:latin typeface="+mj-lt"/>
              </a:rPr>
              <a:t>t</a:t>
            </a:r>
            <a:r>
              <a:rPr sz="2800" spc="-5" dirty="0">
                <a:solidFill>
                  <a:schemeClr val="tx2">
                    <a:lumMod val="60000"/>
                    <a:lumOff val="40000"/>
                  </a:schemeClr>
                </a:solidFill>
                <a:uFill>
                  <a:solidFill>
                    <a:srgbClr val="CC0000"/>
                  </a:solidFill>
                </a:uFill>
                <a:latin typeface="+mj-lt"/>
              </a:rPr>
              <a:t>y</a:t>
            </a:r>
            <a:r>
              <a:rPr sz="2800" spc="-140" dirty="0">
                <a:solidFill>
                  <a:schemeClr val="tx2">
                    <a:lumMod val="60000"/>
                    <a:lumOff val="40000"/>
                  </a:schemeClr>
                </a:solidFill>
                <a:uFill>
                  <a:solidFill>
                    <a:srgbClr val="CC0000"/>
                  </a:solidFill>
                </a:uFill>
                <a:latin typeface="+mj-lt"/>
              </a:rPr>
              <a:t> </a:t>
            </a:r>
            <a:r>
              <a:rPr sz="2800" spc="-105" dirty="0">
                <a:solidFill>
                  <a:schemeClr val="tx2">
                    <a:lumMod val="60000"/>
                    <a:lumOff val="40000"/>
                  </a:schemeClr>
                </a:solidFill>
                <a:uFill>
                  <a:solidFill>
                    <a:srgbClr val="CC0000"/>
                  </a:solidFill>
                </a:uFill>
                <a:latin typeface="+mj-lt"/>
              </a:rPr>
              <a:t>Hot</a:t>
            </a:r>
            <a:r>
              <a:rPr sz="2800" spc="-100" dirty="0">
                <a:solidFill>
                  <a:schemeClr val="tx2">
                    <a:lumMod val="60000"/>
                    <a:lumOff val="40000"/>
                  </a:schemeClr>
                </a:solidFill>
                <a:uFill>
                  <a:solidFill>
                    <a:srgbClr val="CC0000"/>
                  </a:solidFill>
                </a:uFill>
                <a:latin typeface="+mj-lt"/>
              </a:rPr>
              <a:t>e</a:t>
            </a:r>
            <a:r>
              <a:rPr sz="2800" spc="-5" dirty="0">
                <a:solidFill>
                  <a:schemeClr val="tx2">
                    <a:lumMod val="60000"/>
                    <a:lumOff val="40000"/>
                  </a:schemeClr>
                </a:solidFill>
                <a:uFill>
                  <a:solidFill>
                    <a:srgbClr val="CC0000"/>
                  </a:solidFill>
                </a:uFill>
                <a:latin typeface="+mj-lt"/>
              </a:rPr>
              <a:t>l</a:t>
            </a:r>
            <a:r>
              <a:rPr sz="2800" spc="-155" dirty="0">
                <a:solidFill>
                  <a:schemeClr val="tx2">
                    <a:lumMod val="60000"/>
                    <a:lumOff val="40000"/>
                  </a:schemeClr>
                </a:solidFill>
                <a:uFill>
                  <a:solidFill>
                    <a:srgbClr val="CC0000"/>
                  </a:solidFill>
                </a:uFill>
                <a:latin typeface="+mj-lt"/>
              </a:rPr>
              <a:t> </a:t>
            </a:r>
            <a:r>
              <a:rPr sz="2800" spc="-85" dirty="0">
                <a:solidFill>
                  <a:schemeClr val="tx2">
                    <a:lumMod val="60000"/>
                    <a:lumOff val="40000"/>
                  </a:schemeClr>
                </a:solidFill>
                <a:uFill>
                  <a:solidFill>
                    <a:srgbClr val="CC0000"/>
                  </a:solidFill>
                </a:uFill>
                <a:latin typeface="+mj-lt"/>
              </a:rPr>
              <a:t>a</a:t>
            </a:r>
            <a:r>
              <a:rPr sz="2800" spc="-90" dirty="0">
                <a:solidFill>
                  <a:schemeClr val="tx2">
                    <a:lumMod val="60000"/>
                    <a:lumOff val="40000"/>
                  </a:schemeClr>
                </a:solidFill>
                <a:uFill>
                  <a:solidFill>
                    <a:srgbClr val="CC0000"/>
                  </a:solidFill>
                </a:uFill>
                <a:latin typeface="+mj-lt"/>
              </a:rPr>
              <a:t>n</a:t>
            </a:r>
            <a:r>
              <a:rPr sz="2800" spc="-5" dirty="0">
                <a:solidFill>
                  <a:schemeClr val="tx2">
                    <a:lumMod val="60000"/>
                    <a:lumOff val="40000"/>
                  </a:schemeClr>
                </a:solidFill>
                <a:uFill>
                  <a:solidFill>
                    <a:srgbClr val="CC0000"/>
                  </a:solidFill>
                </a:uFill>
                <a:latin typeface="+mj-lt"/>
              </a:rPr>
              <a:t>d</a:t>
            </a:r>
            <a:r>
              <a:rPr sz="2800" spc="-130" dirty="0">
                <a:solidFill>
                  <a:schemeClr val="tx2">
                    <a:lumMod val="60000"/>
                    <a:lumOff val="40000"/>
                  </a:schemeClr>
                </a:solidFill>
                <a:uFill>
                  <a:solidFill>
                    <a:srgbClr val="CC0000"/>
                  </a:solidFill>
                </a:uFill>
                <a:latin typeface="+mj-lt"/>
              </a:rPr>
              <a:t> R</a:t>
            </a:r>
            <a:r>
              <a:rPr sz="2800" spc="-125" dirty="0">
                <a:solidFill>
                  <a:schemeClr val="tx2">
                    <a:lumMod val="60000"/>
                    <a:lumOff val="40000"/>
                  </a:schemeClr>
                </a:solidFill>
                <a:uFill>
                  <a:solidFill>
                    <a:srgbClr val="CC0000"/>
                  </a:solidFill>
                </a:uFill>
                <a:latin typeface="+mj-lt"/>
              </a:rPr>
              <a:t>e</a:t>
            </a:r>
            <a:r>
              <a:rPr sz="2800" spc="-130" dirty="0">
                <a:solidFill>
                  <a:schemeClr val="tx2">
                    <a:lumMod val="60000"/>
                    <a:lumOff val="40000"/>
                  </a:schemeClr>
                </a:solidFill>
                <a:uFill>
                  <a:solidFill>
                    <a:srgbClr val="CC0000"/>
                  </a:solidFill>
                </a:uFill>
                <a:latin typeface="+mj-lt"/>
              </a:rPr>
              <a:t>s</a:t>
            </a:r>
            <a:r>
              <a:rPr sz="2800" spc="-125" dirty="0">
                <a:solidFill>
                  <a:schemeClr val="tx2">
                    <a:lumMod val="60000"/>
                    <a:lumOff val="40000"/>
                  </a:schemeClr>
                </a:solidFill>
                <a:uFill>
                  <a:solidFill>
                    <a:srgbClr val="CC0000"/>
                  </a:solidFill>
                </a:uFill>
                <a:latin typeface="+mj-lt"/>
              </a:rPr>
              <a:t>or</a:t>
            </a:r>
            <a:r>
              <a:rPr sz="2800" spc="-5" dirty="0">
                <a:solidFill>
                  <a:schemeClr val="tx2">
                    <a:lumMod val="60000"/>
                    <a:lumOff val="40000"/>
                  </a:schemeClr>
                </a:solidFill>
                <a:uFill>
                  <a:solidFill>
                    <a:srgbClr val="CC0000"/>
                  </a:solidFill>
                </a:uFill>
                <a:latin typeface="+mj-lt"/>
              </a:rPr>
              <a:t>t</a:t>
            </a:r>
            <a:r>
              <a:rPr lang="en-IN" sz="2800" spc="-5" dirty="0">
                <a:solidFill>
                  <a:schemeClr val="tx2">
                    <a:lumMod val="60000"/>
                    <a:lumOff val="40000"/>
                  </a:schemeClr>
                </a:solidFill>
                <a:uFill>
                  <a:solidFill>
                    <a:srgbClr val="CC0000"/>
                  </a:solidFill>
                </a:uFill>
                <a:latin typeface="+mj-lt"/>
              </a:rPr>
              <a:t> </a:t>
            </a:r>
            <a:r>
              <a:rPr sz="2800" spc="-585" dirty="0">
                <a:solidFill>
                  <a:schemeClr val="tx2">
                    <a:lumMod val="60000"/>
                    <a:lumOff val="40000"/>
                  </a:schemeClr>
                </a:solidFill>
                <a:uFill>
                  <a:solidFill>
                    <a:srgbClr val="CC0000"/>
                  </a:solidFill>
                </a:uFill>
                <a:latin typeface="+mj-lt"/>
              </a:rPr>
              <a:t> </a:t>
            </a:r>
            <a:r>
              <a:rPr sz="2800" spc="-90" dirty="0">
                <a:solidFill>
                  <a:schemeClr val="tx2">
                    <a:lumMod val="60000"/>
                    <a:lumOff val="40000"/>
                  </a:schemeClr>
                </a:solidFill>
                <a:uFill>
                  <a:solidFill>
                    <a:srgbClr val="CC0000"/>
                  </a:solidFill>
                </a:uFill>
                <a:latin typeface="+mj-lt"/>
              </a:rPr>
              <a:t>Ho</a:t>
            </a:r>
            <a:r>
              <a:rPr sz="2800" spc="-95" dirty="0">
                <a:solidFill>
                  <a:schemeClr val="tx2">
                    <a:lumMod val="60000"/>
                    <a:lumOff val="40000"/>
                  </a:schemeClr>
                </a:solidFill>
                <a:uFill>
                  <a:solidFill>
                    <a:srgbClr val="CC0000"/>
                  </a:solidFill>
                </a:uFill>
                <a:latin typeface="+mj-lt"/>
              </a:rPr>
              <a:t>t</a:t>
            </a:r>
            <a:r>
              <a:rPr sz="2800" spc="-90" dirty="0">
                <a:solidFill>
                  <a:schemeClr val="tx2">
                    <a:lumMod val="60000"/>
                    <a:lumOff val="40000"/>
                  </a:schemeClr>
                </a:solidFill>
                <a:uFill>
                  <a:solidFill>
                    <a:srgbClr val="CC0000"/>
                  </a:solidFill>
                </a:uFill>
                <a:latin typeface="+mj-lt"/>
              </a:rPr>
              <a:t>e</a:t>
            </a:r>
            <a:r>
              <a:rPr sz="2800" spc="-5" dirty="0">
                <a:solidFill>
                  <a:schemeClr val="tx2">
                    <a:lumMod val="60000"/>
                    <a:lumOff val="40000"/>
                  </a:schemeClr>
                </a:solidFill>
                <a:uFill>
                  <a:solidFill>
                    <a:srgbClr val="CC0000"/>
                  </a:solidFill>
                </a:uFill>
                <a:latin typeface="+mj-lt"/>
              </a:rPr>
              <a:t>l</a:t>
            </a:r>
            <a:endParaRPr sz="2800" dirty="0">
              <a:solidFill>
                <a:schemeClr val="tx2">
                  <a:lumMod val="60000"/>
                  <a:lumOff val="40000"/>
                </a:schemeClr>
              </a:solidFill>
              <a:latin typeface="+mj-lt"/>
            </a:endParaRPr>
          </a:p>
        </p:txBody>
      </p:sp>
      <p:sp>
        <p:nvSpPr>
          <p:cNvPr id="3" name="object 3"/>
          <p:cNvSpPr txBox="1"/>
          <p:nvPr/>
        </p:nvSpPr>
        <p:spPr>
          <a:xfrm>
            <a:off x="78130" y="1038605"/>
            <a:ext cx="4874870" cy="3059171"/>
          </a:xfrm>
          <a:prstGeom prst="rect">
            <a:avLst/>
          </a:prstGeom>
        </p:spPr>
        <p:txBody>
          <a:bodyPr vert="horz" wrap="square" lIns="0" tIns="12065" rIns="0" bIns="0" rtlCol="0">
            <a:spAutoFit/>
          </a:bodyPr>
          <a:lstStyle/>
          <a:p>
            <a:pPr marL="812800" marR="551815" lvl="1" indent="-343535" algn="just">
              <a:spcBef>
                <a:spcPts val="95"/>
              </a:spcBef>
              <a:buClr>
                <a:srgbClr val="000000"/>
              </a:buClr>
              <a:buFont typeface="Arial MT"/>
              <a:buChar char="•"/>
              <a:tabLst>
                <a:tab pos="355600" algn="l"/>
                <a:tab pos="356235" algn="l"/>
                <a:tab pos="2681605" algn="l"/>
              </a:tabLst>
            </a:pPr>
            <a:r>
              <a:rPr spc="-11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t</a:t>
            </a:r>
            <a:r>
              <a:rPr spc="-290" dirty="0">
                <a:solidFill>
                  <a:srgbClr val="004952"/>
                </a:solidFill>
                <a:latin typeface="Times New Roman" panose="02020603050405020304" pitchFamily="18" charset="0"/>
                <a:cs typeface="Times New Roman" panose="02020603050405020304" pitchFamily="18" charset="0"/>
              </a:rPr>
              <a:t> </a:t>
            </a:r>
            <a:r>
              <a:rPr lang="en-IN" spc="-290"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s</a:t>
            </a:r>
            <a:r>
              <a:rPr spc="-220" dirty="0">
                <a:solidFill>
                  <a:srgbClr val="004952"/>
                </a:solidFill>
                <a:latin typeface="Times New Roman" panose="02020603050405020304" pitchFamily="18" charset="0"/>
                <a:cs typeface="Times New Roman" panose="02020603050405020304" pitchFamily="18" charset="0"/>
              </a:rPr>
              <a:t> </a:t>
            </a:r>
            <a:r>
              <a:rPr lang="en-IN" spc="-220"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Obse</a:t>
            </a:r>
            <a:r>
              <a:rPr spc="-5" dirty="0">
                <a:solidFill>
                  <a:srgbClr val="004952"/>
                </a:solidFill>
                <a:latin typeface="Times New Roman" panose="02020603050405020304" pitchFamily="18" charset="0"/>
                <a:cs typeface="Times New Roman" panose="02020603050405020304" pitchFamily="18" charset="0"/>
              </a:rPr>
              <a:t>rv</a:t>
            </a:r>
            <a:r>
              <a:rPr spc="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d</a:t>
            </a:r>
            <a:r>
              <a:rPr spc="-10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a:t>
            </a:r>
            <a:r>
              <a:rPr spc="20" dirty="0">
                <a:solidFill>
                  <a:srgbClr val="004952"/>
                </a:solidFill>
                <a:latin typeface="Times New Roman" panose="02020603050405020304" pitchFamily="18" charset="0"/>
                <a:cs typeface="Times New Roman" panose="02020603050405020304" pitchFamily="18" charset="0"/>
              </a:rPr>
              <a:t>ha</a:t>
            </a:r>
            <a:r>
              <a:rPr spc="-5" dirty="0">
                <a:solidFill>
                  <a:srgbClr val="004952"/>
                </a:solidFill>
                <a:latin typeface="Times New Roman" panose="02020603050405020304" pitchFamily="18" charset="0"/>
                <a:cs typeface="Times New Roman" panose="02020603050405020304" pitchFamily="18" charset="0"/>
              </a:rPr>
              <a:t>t</a:t>
            </a:r>
            <a:r>
              <a:rPr lang="en-IN"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Ci</a:t>
            </a:r>
            <a:r>
              <a:rPr spc="-3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y</a:t>
            </a:r>
            <a:r>
              <a:rPr spc="-18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H</a:t>
            </a:r>
            <a:r>
              <a:rPr spc="15" dirty="0">
                <a:solidFill>
                  <a:srgbClr val="004952"/>
                </a:solidFill>
                <a:latin typeface="Times New Roman" panose="02020603050405020304" pitchFamily="18" charset="0"/>
                <a:cs typeface="Times New Roman" panose="02020603050405020304" pitchFamily="18" charset="0"/>
              </a:rPr>
              <a:t>o</a:t>
            </a:r>
            <a:r>
              <a:rPr spc="10" dirty="0">
                <a:solidFill>
                  <a:srgbClr val="004952"/>
                </a:solidFill>
                <a:latin typeface="Times New Roman" panose="02020603050405020304" pitchFamily="18" charset="0"/>
                <a:cs typeface="Times New Roman" panose="02020603050405020304" pitchFamily="18" charset="0"/>
              </a:rPr>
              <a:t>t</a:t>
            </a:r>
            <a:r>
              <a:rPr spc="1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l  has</a:t>
            </a:r>
            <a:r>
              <a:rPr spc="-2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more</a:t>
            </a:r>
            <a:r>
              <a:rPr spc="80" dirty="0">
                <a:solidFill>
                  <a:srgbClr val="004952"/>
                </a:solidFill>
                <a:latin typeface="Times New Roman" panose="02020603050405020304" pitchFamily="18" charset="0"/>
                <a:cs typeface="Times New Roman" panose="02020603050405020304" pitchFamily="18" charset="0"/>
              </a:rPr>
              <a:t> </a:t>
            </a:r>
            <a:r>
              <a:rPr spc="40" dirty="0">
                <a:solidFill>
                  <a:srgbClr val="004952"/>
                </a:solidFill>
                <a:latin typeface="Times New Roman" panose="02020603050405020304" pitchFamily="18" charset="0"/>
                <a:cs typeface="Times New Roman" panose="02020603050405020304" pitchFamily="18" charset="0"/>
              </a:rPr>
              <a:t>number</a:t>
            </a:r>
            <a:r>
              <a:rPr spc="13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bookings </a:t>
            </a:r>
            <a:r>
              <a:rPr spc="-65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compared</a:t>
            </a:r>
            <a:r>
              <a:rPr spc="1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to</a:t>
            </a:r>
            <a:r>
              <a:rPr spc="19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Resort</a:t>
            </a:r>
            <a:r>
              <a:rPr spc="-3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Hotel.</a:t>
            </a:r>
            <a:endParaRPr dirty="0">
              <a:latin typeface="Times New Roman" panose="02020603050405020304" pitchFamily="18" charset="0"/>
              <a:cs typeface="Times New Roman" panose="02020603050405020304" pitchFamily="18" charset="0"/>
            </a:endParaRPr>
          </a:p>
          <a:p>
            <a:pPr algn="just">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812800" marR="467359" lvl="1" indent="-343535" algn="just">
              <a:buClr>
                <a:srgbClr val="000000"/>
              </a:buClr>
              <a:buFont typeface="Arial MT"/>
              <a:buChar char="•"/>
              <a:tabLst>
                <a:tab pos="355600" algn="l"/>
                <a:tab pos="356235" algn="l"/>
              </a:tabLst>
            </a:pPr>
            <a:r>
              <a:rPr spc="-10" dirty="0">
                <a:solidFill>
                  <a:srgbClr val="004952"/>
                </a:solidFill>
                <a:latin typeface="Times New Roman" panose="02020603050405020304" pitchFamily="18" charset="0"/>
                <a:cs typeface="Times New Roman" panose="02020603050405020304" pitchFamily="18" charset="0"/>
              </a:rPr>
              <a:t>Th</a:t>
            </a:r>
            <a:r>
              <a:rPr spc="-5" dirty="0">
                <a:solidFill>
                  <a:srgbClr val="004952"/>
                </a:solidFill>
                <a:latin typeface="Times New Roman" panose="02020603050405020304" pitchFamily="18" charset="0"/>
                <a:cs typeface="Times New Roman" panose="02020603050405020304" pitchFamily="18" charset="0"/>
              </a:rPr>
              <a:t>e</a:t>
            </a:r>
            <a:r>
              <a:rPr spc="-18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b</a:t>
            </a:r>
            <a:r>
              <a:rPr spc="10" dirty="0">
                <a:solidFill>
                  <a:srgbClr val="004952"/>
                </a:solidFill>
                <a:latin typeface="Times New Roman" panose="02020603050405020304" pitchFamily="18" charset="0"/>
                <a:cs typeface="Times New Roman" panose="02020603050405020304" pitchFamily="18" charset="0"/>
              </a:rPr>
              <a:t>v</a:t>
            </a:r>
            <a:r>
              <a:rPr spc="-5"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o</a:t>
            </a:r>
            <a:r>
              <a:rPr dirty="0">
                <a:solidFill>
                  <a:srgbClr val="004952"/>
                </a:solidFill>
                <a:latin typeface="Times New Roman" panose="02020603050405020304" pitchFamily="18" charset="0"/>
                <a:cs typeface="Times New Roman" panose="02020603050405020304" pitchFamily="18" charset="0"/>
              </a:rPr>
              <a:t>u</a:t>
            </a:r>
            <a:r>
              <a:rPr spc="-5" dirty="0">
                <a:solidFill>
                  <a:srgbClr val="004952"/>
                </a:solidFill>
                <a:latin typeface="Times New Roman" panose="02020603050405020304" pitchFamily="18" charset="0"/>
                <a:cs typeface="Times New Roman" panose="02020603050405020304" pitchFamily="18" charset="0"/>
              </a:rPr>
              <a:t>s</a:t>
            </a:r>
            <a:r>
              <a:rPr spc="-17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a</a:t>
            </a:r>
            <a:r>
              <a:rPr spc="10" dirty="0">
                <a:solidFill>
                  <a:srgbClr val="004952"/>
                </a:solidFill>
                <a:latin typeface="Times New Roman" panose="02020603050405020304" pitchFamily="18" charset="0"/>
                <a:cs typeface="Times New Roman" panose="02020603050405020304" pitchFamily="18" charset="0"/>
              </a:rPr>
              <a:t>ss</a:t>
            </a:r>
            <a:r>
              <a:rPr spc="15" dirty="0">
                <a:solidFill>
                  <a:srgbClr val="004952"/>
                </a:solidFill>
                <a:latin typeface="Times New Roman" panose="02020603050405020304" pitchFamily="18" charset="0"/>
                <a:cs typeface="Times New Roman" panose="02020603050405020304" pitchFamily="18" charset="0"/>
              </a:rPr>
              <a:t>u</a:t>
            </a:r>
            <a:r>
              <a:rPr spc="20" dirty="0">
                <a:solidFill>
                  <a:srgbClr val="004952"/>
                </a:solidFill>
                <a:latin typeface="Times New Roman" panose="02020603050405020304" pitchFamily="18" charset="0"/>
                <a:cs typeface="Times New Roman" panose="02020603050405020304" pitchFamily="18" charset="0"/>
              </a:rPr>
              <a:t>mp</a:t>
            </a:r>
            <a:r>
              <a:rPr spc="25" dirty="0">
                <a:solidFill>
                  <a:srgbClr val="004952"/>
                </a:solidFill>
                <a:latin typeface="Times New Roman" panose="02020603050405020304" pitchFamily="18" charset="0"/>
                <a:cs typeface="Times New Roman" panose="02020603050405020304" pitchFamily="18" charset="0"/>
              </a:rPr>
              <a:t>t</a:t>
            </a:r>
            <a:r>
              <a:rPr spc="10" dirty="0">
                <a:solidFill>
                  <a:srgbClr val="004952"/>
                </a:solidFill>
                <a:latin typeface="Times New Roman" panose="02020603050405020304" pitchFamily="18" charset="0"/>
                <a:cs typeface="Times New Roman" panose="02020603050405020304" pitchFamily="18" charset="0"/>
              </a:rPr>
              <a:t>i</a:t>
            </a:r>
            <a:r>
              <a:rPr spc="30"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n</a:t>
            </a:r>
            <a:r>
              <a:rPr spc="-95"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f</a:t>
            </a:r>
            <a:r>
              <a:rPr spc="-20"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r</a:t>
            </a:r>
            <a:r>
              <a:rPr spc="-22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this  </a:t>
            </a:r>
            <a:r>
              <a:rPr spc="10" dirty="0">
                <a:solidFill>
                  <a:srgbClr val="004952"/>
                </a:solidFill>
                <a:latin typeface="Times New Roman" panose="02020603050405020304" pitchFamily="18" charset="0"/>
                <a:cs typeface="Times New Roman" panose="02020603050405020304" pitchFamily="18" charset="0"/>
              </a:rPr>
              <a:t>trend</a:t>
            </a:r>
            <a:r>
              <a:rPr spc="105" dirty="0">
                <a:solidFill>
                  <a:srgbClr val="004952"/>
                </a:solidFill>
                <a:latin typeface="Times New Roman" panose="02020603050405020304" pitchFamily="18" charset="0"/>
                <a:cs typeface="Times New Roman" panose="02020603050405020304" pitchFamily="18" charset="0"/>
              </a:rPr>
              <a:t> </a:t>
            </a:r>
            <a:r>
              <a:rPr spc="40" dirty="0">
                <a:solidFill>
                  <a:srgbClr val="004952"/>
                </a:solidFill>
                <a:latin typeface="Times New Roman" panose="02020603050405020304" pitchFamily="18" charset="0"/>
                <a:cs typeface="Times New Roman" panose="02020603050405020304" pitchFamily="18" charset="0"/>
              </a:rPr>
              <a:t>would</a:t>
            </a:r>
            <a:r>
              <a:rPr spc="13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be</a:t>
            </a:r>
            <a:r>
              <a:rPr spc="114"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because</a:t>
            </a:r>
            <a:r>
              <a:rPr spc="9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 </a:t>
            </a:r>
            <a:r>
              <a:rPr dirty="0">
                <a:solidFill>
                  <a:srgbClr val="004952"/>
                </a:solidFill>
                <a:latin typeface="Times New Roman" panose="02020603050405020304" pitchFamily="18" charset="0"/>
                <a:cs typeface="Times New Roman" panose="02020603050405020304" pitchFamily="18" charset="0"/>
              </a:rPr>
              <a:t> monetary</a:t>
            </a:r>
            <a:r>
              <a:rPr spc="-80"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reasons.</a:t>
            </a:r>
            <a:endParaRPr dirty="0">
              <a:latin typeface="Times New Roman" panose="02020603050405020304" pitchFamily="18" charset="0"/>
              <a:cs typeface="Times New Roman" panose="02020603050405020304" pitchFamily="18" charset="0"/>
            </a:endParaRPr>
          </a:p>
          <a:p>
            <a:pPr algn="just">
              <a:lnSpc>
                <a:spcPct val="100000"/>
              </a:lnSpc>
              <a:spcBef>
                <a:spcPts val="30"/>
              </a:spcBef>
              <a:buFont typeface="Arial MT"/>
              <a:buChar char="•"/>
            </a:pPr>
            <a:endParaRPr dirty="0">
              <a:latin typeface="Times New Roman" panose="02020603050405020304" pitchFamily="18" charset="0"/>
              <a:cs typeface="Times New Roman" panose="02020603050405020304" pitchFamily="18" charset="0"/>
            </a:endParaRPr>
          </a:p>
          <a:p>
            <a:pPr marL="812800" marR="5080" lvl="1" indent="-343535" algn="just">
              <a:spcBef>
                <a:spcPts val="5"/>
              </a:spcBef>
              <a:buClr>
                <a:srgbClr val="000000"/>
              </a:buClr>
              <a:buFont typeface="Arial MT"/>
              <a:buChar char="•"/>
              <a:tabLst>
                <a:tab pos="355600" algn="l"/>
                <a:tab pos="356235" algn="l"/>
              </a:tabLst>
            </a:pPr>
            <a:r>
              <a:rPr spc="-20" dirty="0">
                <a:solidFill>
                  <a:srgbClr val="004952"/>
                </a:solidFill>
                <a:latin typeface="Times New Roman" panose="02020603050405020304" pitchFamily="18" charset="0"/>
                <a:cs typeface="Times New Roman" panose="02020603050405020304" pitchFamily="18" charset="0"/>
              </a:rPr>
              <a:t>City</a:t>
            </a:r>
            <a:r>
              <a:rPr spc="-2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hotels</a:t>
            </a:r>
            <a:r>
              <a:rPr spc="30"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would</a:t>
            </a:r>
            <a:r>
              <a:rPr spc="13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be</a:t>
            </a:r>
            <a:r>
              <a:rPr spc="10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more </a:t>
            </a:r>
            <a:r>
              <a:rPr spc="2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affordable</a:t>
            </a:r>
            <a:r>
              <a:rPr spc="-105"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than</a:t>
            </a:r>
            <a:r>
              <a:rPr spc="-9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resort</a:t>
            </a:r>
            <a:r>
              <a:rPr spc="-13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hotels</a:t>
            </a:r>
            <a:r>
              <a:rPr spc="-13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due</a:t>
            </a:r>
            <a:r>
              <a:rPr spc="-11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to </a:t>
            </a:r>
            <a:r>
              <a:rPr spc="-655"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accessibility,</a:t>
            </a:r>
            <a:r>
              <a:rPr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reliability</a:t>
            </a:r>
            <a:r>
              <a:rPr spc="3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and</a:t>
            </a:r>
            <a:r>
              <a:rPr lang="en-IN" spc="25" dirty="0">
                <a:solidFill>
                  <a:srgbClr val="004952"/>
                </a:solidFill>
                <a:latin typeface="Times New Roman" panose="02020603050405020304" pitchFamily="18" charset="0"/>
                <a:cs typeface="Times New Roman" panose="02020603050405020304" pitchFamily="18" charset="0"/>
              </a:rPr>
              <a:t> </a:t>
            </a:r>
            <a:r>
              <a:rPr spc="-37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lavishing </a:t>
            </a:r>
            <a:r>
              <a:rPr spc="-655"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factors.</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6BEFBB-E4C1-E43B-FD97-55B56FC6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276350"/>
            <a:ext cx="3810000" cy="2421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720" y="196158"/>
            <a:ext cx="6780530" cy="452120"/>
          </a:xfrm>
          <a:prstGeom prst="rect">
            <a:avLst/>
          </a:prstGeom>
        </p:spPr>
        <p:txBody>
          <a:bodyPr vert="horz" wrap="square" lIns="0" tIns="12065" rIns="0" bIns="0" rtlCol="0">
            <a:spAutoFit/>
          </a:bodyPr>
          <a:lstStyle/>
          <a:p>
            <a:pPr marL="12700">
              <a:lnSpc>
                <a:spcPct val="100000"/>
              </a:lnSpc>
              <a:spcBef>
                <a:spcPts val="95"/>
              </a:spcBef>
            </a:pPr>
            <a:r>
              <a:rPr sz="2800" spc="-75" dirty="0">
                <a:solidFill>
                  <a:schemeClr val="tx2">
                    <a:lumMod val="60000"/>
                    <a:lumOff val="40000"/>
                  </a:schemeClr>
                </a:solidFill>
                <a:uFill>
                  <a:solidFill>
                    <a:srgbClr val="CC0000"/>
                  </a:solidFill>
                </a:uFill>
                <a:latin typeface="+mj-lt"/>
              </a:rPr>
              <a:t>C</a:t>
            </a:r>
            <a:r>
              <a:rPr sz="2800" spc="-70" dirty="0">
                <a:solidFill>
                  <a:schemeClr val="tx2">
                    <a:lumMod val="60000"/>
                    <a:lumOff val="40000"/>
                  </a:schemeClr>
                </a:solidFill>
                <a:uFill>
                  <a:solidFill>
                    <a:srgbClr val="CC0000"/>
                  </a:solidFill>
                </a:uFill>
                <a:latin typeface="+mj-lt"/>
              </a:rPr>
              <a:t>a</a:t>
            </a:r>
            <a:r>
              <a:rPr sz="2800" spc="-75" dirty="0">
                <a:solidFill>
                  <a:schemeClr val="tx2">
                    <a:lumMod val="60000"/>
                    <a:lumOff val="40000"/>
                  </a:schemeClr>
                </a:solidFill>
                <a:uFill>
                  <a:solidFill>
                    <a:srgbClr val="CC0000"/>
                  </a:solidFill>
                </a:uFill>
                <a:latin typeface="+mj-lt"/>
              </a:rPr>
              <a:t>n</a:t>
            </a:r>
            <a:r>
              <a:rPr sz="2800" spc="-80" dirty="0">
                <a:solidFill>
                  <a:schemeClr val="tx2">
                    <a:lumMod val="60000"/>
                    <a:lumOff val="40000"/>
                  </a:schemeClr>
                </a:solidFill>
                <a:uFill>
                  <a:solidFill>
                    <a:srgbClr val="CC0000"/>
                  </a:solidFill>
                </a:uFill>
                <a:latin typeface="+mj-lt"/>
              </a:rPr>
              <a:t>c</a:t>
            </a:r>
            <a:r>
              <a:rPr sz="2800" spc="-75" dirty="0">
                <a:solidFill>
                  <a:schemeClr val="tx2">
                    <a:lumMod val="60000"/>
                    <a:lumOff val="40000"/>
                  </a:schemeClr>
                </a:solidFill>
                <a:uFill>
                  <a:solidFill>
                    <a:srgbClr val="CC0000"/>
                  </a:solidFill>
                </a:uFill>
                <a:latin typeface="+mj-lt"/>
              </a:rPr>
              <a:t>elle</a:t>
            </a:r>
            <a:r>
              <a:rPr sz="2800" spc="-5" dirty="0">
                <a:solidFill>
                  <a:schemeClr val="tx2">
                    <a:lumMod val="60000"/>
                    <a:lumOff val="40000"/>
                  </a:schemeClr>
                </a:solidFill>
                <a:uFill>
                  <a:solidFill>
                    <a:srgbClr val="CC0000"/>
                  </a:solidFill>
                </a:uFill>
                <a:latin typeface="+mj-lt"/>
              </a:rPr>
              <a:t>d</a:t>
            </a:r>
            <a:r>
              <a:rPr sz="2800" spc="-445" dirty="0">
                <a:solidFill>
                  <a:schemeClr val="tx2">
                    <a:lumMod val="60000"/>
                    <a:lumOff val="40000"/>
                  </a:schemeClr>
                </a:solidFill>
                <a:uFill>
                  <a:solidFill>
                    <a:srgbClr val="CC0000"/>
                  </a:solidFill>
                </a:uFill>
                <a:latin typeface="+mj-lt"/>
              </a:rPr>
              <a:t> </a:t>
            </a:r>
            <a:r>
              <a:rPr lang="en-US" sz="2800" spc="-445" dirty="0">
                <a:solidFill>
                  <a:schemeClr val="tx2">
                    <a:lumMod val="60000"/>
                    <a:lumOff val="40000"/>
                  </a:schemeClr>
                </a:solidFill>
                <a:uFill>
                  <a:solidFill>
                    <a:srgbClr val="CC0000"/>
                  </a:solidFill>
                </a:uFill>
                <a:latin typeface="+mj-lt"/>
              </a:rPr>
              <a:t> </a:t>
            </a:r>
            <a:r>
              <a:rPr sz="2800" spc="-80" dirty="0">
                <a:solidFill>
                  <a:schemeClr val="tx2">
                    <a:lumMod val="60000"/>
                    <a:lumOff val="40000"/>
                  </a:schemeClr>
                </a:solidFill>
                <a:uFill>
                  <a:solidFill>
                    <a:srgbClr val="CC0000"/>
                  </a:solidFill>
                </a:uFill>
                <a:latin typeface="+mj-lt"/>
              </a:rPr>
              <a:t>B</a:t>
            </a:r>
            <a:r>
              <a:rPr sz="2800" spc="-75" dirty="0">
                <a:solidFill>
                  <a:schemeClr val="tx2">
                    <a:lumMod val="60000"/>
                    <a:lumOff val="40000"/>
                  </a:schemeClr>
                </a:solidFill>
                <a:uFill>
                  <a:solidFill>
                    <a:srgbClr val="CC0000"/>
                  </a:solidFill>
                </a:uFill>
                <a:latin typeface="+mj-lt"/>
              </a:rPr>
              <a:t>oo</a:t>
            </a:r>
            <a:r>
              <a:rPr sz="2800" spc="-80" dirty="0">
                <a:solidFill>
                  <a:schemeClr val="tx2">
                    <a:lumMod val="60000"/>
                    <a:lumOff val="40000"/>
                  </a:schemeClr>
                </a:solidFill>
                <a:uFill>
                  <a:solidFill>
                    <a:srgbClr val="CC0000"/>
                  </a:solidFill>
                </a:uFill>
                <a:latin typeface="+mj-lt"/>
              </a:rPr>
              <a:t>k</a:t>
            </a:r>
            <a:r>
              <a:rPr sz="2800" spc="-75" dirty="0">
                <a:solidFill>
                  <a:schemeClr val="tx2">
                    <a:lumMod val="60000"/>
                    <a:lumOff val="40000"/>
                  </a:schemeClr>
                </a:solidFill>
                <a:uFill>
                  <a:solidFill>
                    <a:srgbClr val="CC0000"/>
                  </a:solidFill>
                </a:uFill>
                <a:latin typeface="+mj-lt"/>
              </a:rPr>
              <a:t>in</a:t>
            </a:r>
            <a:r>
              <a:rPr sz="2800" spc="-65" dirty="0">
                <a:solidFill>
                  <a:schemeClr val="tx2">
                    <a:lumMod val="60000"/>
                    <a:lumOff val="40000"/>
                  </a:schemeClr>
                </a:solidFill>
                <a:uFill>
                  <a:solidFill>
                    <a:srgbClr val="CC0000"/>
                  </a:solidFill>
                </a:uFill>
                <a:latin typeface="+mj-lt"/>
              </a:rPr>
              <a:t>g</a:t>
            </a:r>
            <a:r>
              <a:rPr sz="2800" spc="-5" dirty="0">
                <a:solidFill>
                  <a:schemeClr val="tx2">
                    <a:lumMod val="60000"/>
                    <a:lumOff val="40000"/>
                  </a:schemeClr>
                </a:solidFill>
                <a:uFill>
                  <a:solidFill>
                    <a:srgbClr val="CC0000"/>
                  </a:solidFill>
                </a:uFill>
                <a:latin typeface="+mj-lt"/>
              </a:rPr>
              <a:t>s</a:t>
            </a:r>
            <a:endParaRPr sz="2800" dirty="0">
              <a:solidFill>
                <a:schemeClr val="tx2">
                  <a:lumMod val="60000"/>
                  <a:lumOff val="40000"/>
                </a:schemeClr>
              </a:solidFill>
              <a:latin typeface="+mj-lt"/>
            </a:endParaRPr>
          </a:p>
        </p:txBody>
      </p:sp>
      <p:sp>
        <p:nvSpPr>
          <p:cNvPr id="4" name="object 4"/>
          <p:cNvSpPr txBox="1"/>
          <p:nvPr/>
        </p:nvSpPr>
        <p:spPr>
          <a:xfrm>
            <a:off x="-27330" y="1053211"/>
            <a:ext cx="4695190" cy="3628557"/>
          </a:xfrm>
          <a:prstGeom prst="rect">
            <a:avLst/>
          </a:prstGeom>
        </p:spPr>
        <p:txBody>
          <a:bodyPr vert="horz" wrap="square" lIns="0" tIns="12065" rIns="0" bIns="0" rtlCol="0">
            <a:spAutoFit/>
          </a:bodyPr>
          <a:lstStyle/>
          <a:p>
            <a:pPr marL="812800" marR="13970" lvl="1" indent="-343535">
              <a:spcBef>
                <a:spcPts val="95"/>
              </a:spcBef>
              <a:buClr>
                <a:srgbClr val="000000"/>
              </a:buClr>
              <a:buFont typeface="Arial MT"/>
              <a:buChar char="•"/>
              <a:tabLst>
                <a:tab pos="355600" algn="l"/>
                <a:tab pos="356235" algn="l"/>
              </a:tabLst>
            </a:pPr>
            <a:r>
              <a:rPr spc="-11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t</a:t>
            </a:r>
            <a:r>
              <a:rPr spc="-215"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i</a:t>
            </a:r>
            <a:r>
              <a:rPr spc="-5" dirty="0">
                <a:solidFill>
                  <a:srgbClr val="004952"/>
                </a:solidFill>
                <a:latin typeface="Times New Roman" panose="02020603050405020304" pitchFamily="18" charset="0"/>
                <a:cs typeface="Times New Roman" panose="02020603050405020304" pitchFamily="18" charset="0"/>
              </a:rPr>
              <a:t>s</a:t>
            </a:r>
            <a:r>
              <a:rPr spc="-85" dirty="0">
                <a:solidFill>
                  <a:srgbClr val="004952"/>
                </a:solidFill>
                <a:latin typeface="Times New Roman" panose="02020603050405020304" pitchFamily="18" charset="0"/>
                <a:cs typeface="Times New Roman" panose="02020603050405020304" pitchFamily="18" charset="0"/>
              </a:rPr>
              <a:t> </a:t>
            </a:r>
            <a:r>
              <a:rPr dirty="0">
                <a:solidFill>
                  <a:srgbClr val="004952"/>
                </a:solidFill>
                <a:latin typeface="Times New Roman" panose="02020603050405020304" pitchFamily="18" charset="0"/>
                <a:cs typeface="Times New Roman" panose="02020603050405020304" pitchFamily="18" charset="0"/>
              </a:rPr>
              <a:t>Obse</a:t>
            </a:r>
            <a:r>
              <a:rPr spc="-5" dirty="0">
                <a:solidFill>
                  <a:srgbClr val="004952"/>
                </a:solidFill>
                <a:latin typeface="Times New Roman" panose="02020603050405020304" pitchFamily="18" charset="0"/>
                <a:cs typeface="Times New Roman" panose="02020603050405020304" pitchFamily="18" charset="0"/>
              </a:rPr>
              <a:t>rv</a:t>
            </a:r>
            <a:r>
              <a:rPr spc="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d</a:t>
            </a:r>
            <a:r>
              <a:rPr spc="7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a:t>
            </a:r>
            <a:r>
              <a:rPr spc="20" dirty="0">
                <a:solidFill>
                  <a:srgbClr val="004952"/>
                </a:solidFill>
                <a:latin typeface="Times New Roman" panose="02020603050405020304" pitchFamily="18" charset="0"/>
                <a:cs typeface="Times New Roman" panose="02020603050405020304" pitchFamily="18" charset="0"/>
              </a:rPr>
              <a:t>ha</a:t>
            </a:r>
            <a:r>
              <a:rPr spc="-5" dirty="0">
                <a:solidFill>
                  <a:srgbClr val="004952"/>
                </a:solidFill>
                <a:latin typeface="Times New Roman" panose="02020603050405020304" pitchFamily="18" charset="0"/>
                <a:cs typeface="Times New Roman" panose="02020603050405020304" pitchFamily="18" charset="0"/>
              </a:rPr>
              <a:t>t</a:t>
            </a:r>
            <a:r>
              <a:rPr spc="2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o</a:t>
            </a:r>
            <a:r>
              <a:rPr spc="25" dirty="0">
                <a:solidFill>
                  <a:srgbClr val="004952"/>
                </a:solidFill>
                <a:latin typeface="Times New Roman" panose="02020603050405020304" pitchFamily="18" charset="0"/>
                <a:cs typeface="Times New Roman" panose="02020603050405020304" pitchFamily="18" charset="0"/>
              </a:rPr>
              <a:t>u</a:t>
            </a:r>
            <a:r>
              <a:rPr spc="-5" dirty="0">
                <a:solidFill>
                  <a:srgbClr val="004952"/>
                </a:solidFill>
                <a:latin typeface="Times New Roman" panose="02020603050405020304" pitchFamily="18" charset="0"/>
                <a:cs typeface="Times New Roman" panose="02020603050405020304" pitchFamily="18" charset="0"/>
              </a:rPr>
              <a:t>t</a:t>
            </a:r>
            <a:r>
              <a:rPr spc="8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0" dirty="0">
                <a:solidFill>
                  <a:srgbClr val="004952"/>
                </a:solidFill>
                <a:latin typeface="Times New Roman" panose="02020603050405020304" pitchFamily="18" charset="0"/>
                <a:cs typeface="Times New Roman" panose="02020603050405020304" pitchFamily="18" charset="0"/>
              </a:rPr>
              <a:t> </a:t>
            </a:r>
            <a:r>
              <a:rPr spc="-215" dirty="0">
                <a:solidFill>
                  <a:srgbClr val="004952"/>
                </a:solidFill>
                <a:latin typeface="Times New Roman" panose="02020603050405020304" pitchFamily="18" charset="0"/>
                <a:cs typeface="Times New Roman" panose="02020603050405020304" pitchFamily="18" charset="0"/>
              </a:rPr>
              <a:t>11939</a:t>
            </a:r>
            <a:r>
              <a:rPr spc="-5" dirty="0">
                <a:solidFill>
                  <a:srgbClr val="004952"/>
                </a:solidFill>
                <a:latin typeface="Times New Roman" panose="02020603050405020304" pitchFamily="18" charset="0"/>
                <a:cs typeface="Times New Roman" panose="02020603050405020304" pitchFamily="18" charset="0"/>
              </a:rPr>
              <a:t>0  </a:t>
            </a:r>
            <a:r>
              <a:rPr spc="20" dirty="0">
                <a:solidFill>
                  <a:srgbClr val="004952"/>
                </a:solidFill>
                <a:latin typeface="Times New Roman" panose="02020603050405020304" pitchFamily="18" charset="0"/>
                <a:cs typeface="Times New Roman" panose="02020603050405020304" pitchFamily="18" charset="0"/>
              </a:rPr>
              <a:t>b</a:t>
            </a:r>
            <a:r>
              <a:rPr spc="30" dirty="0">
                <a:solidFill>
                  <a:srgbClr val="004952"/>
                </a:solidFill>
                <a:latin typeface="Times New Roman" panose="02020603050405020304" pitchFamily="18" charset="0"/>
                <a:cs typeface="Times New Roman" panose="02020603050405020304" pitchFamily="18" charset="0"/>
              </a:rPr>
              <a:t>oo</a:t>
            </a:r>
            <a:r>
              <a:rPr spc="35" dirty="0">
                <a:solidFill>
                  <a:srgbClr val="004952"/>
                </a:solidFill>
                <a:latin typeface="Times New Roman" panose="02020603050405020304" pitchFamily="18" charset="0"/>
                <a:cs typeface="Times New Roman" panose="02020603050405020304" pitchFamily="18" charset="0"/>
              </a:rPr>
              <a:t>k</a:t>
            </a:r>
            <a:r>
              <a:rPr spc="20" dirty="0">
                <a:solidFill>
                  <a:srgbClr val="004952"/>
                </a:solidFill>
                <a:latin typeface="Times New Roman" panose="02020603050405020304" pitchFamily="18" charset="0"/>
                <a:cs typeface="Times New Roman" panose="02020603050405020304" pitchFamily="18" charset="0"/>
              </a:rPr>
              <a:t>i</a:t>
            </a:r>
            <a:r>
              <a:rPr spc="25" dirty="0">
                <a:solidFill>
                  <a:srgbClr val="004952"/>
                </a:solidFill>
                <a:latin typeface="Times New Roman" panose="02020603050405020304" pitchFamily="18" charset="0"/>
                <a:cs typeface="Times New Roman" panose="02020603050405020304" pitchFamily="18" charset="0"/>
              </a:rPr>
              <a:t>n</a:t>
            </a:r>
            <a:r>
              <a:rPr spc="20" dirty="0">
                <a:solidFill>
                  <a:srgbClr val="004952"/>
                </a:solidFill>
                <a:latin typeface="Times New Roman" panose="02020603050405020304" pitchFamily="18" charset="0"/>
                <a:cs typeface="Times New Roman" panose="02020603050405020304" pitchFamily="18" charset="0"/>
              </a:rPr>
              <a:t>g</a:t>
            </a:r>
            <a:r>
              <a:rPr spc="-5" dirty="0">
                <a:solidFill>
                  <a:srgbClr val="004952"/>
                </a:solidFill>
                <a:latin typeface="Times New Roman" panose="02020603050405020304" pitchFamily="18" charset="0"/>
                <a:cs typeface="Times New Roman" panose="02020603050405020304" pitchFamily="18" charset="0"/>
              </a:rPr>
              <a:t>s</a:t>
            </a:r>
            <a:r>
              <a:rPr spc="-120" dirty="0">
                <a:solidFill>
                  <a:srgbClr val="004952"/>
                </a:solidFill>
                <a:latin typeface="Times New Roman" panose="02020603050405020304" pitchFamily="18" charset="0"/>
                <a:cs typeface="Times New Roman" panose="02020603050405020304" pitchFamily="18" charset="0"/>
              </a:rPr>
              <a:t> </a:t>
            </a:r>
            <a:r>
              <a:rPr spc="-15" dirty="0">
                <a:solidFill>
                  <a:srgbClr val="004952"/>
                </a:solidFill>
                <a:latin typeface="Times New Roman" panose="02020603050405020304" pitchFamily="18" charset="0"/>
                <a:cs typeface="Times New Roman" panose="02020603050405020304" pitchFamily="18" charset="0"/>
              </a:rPr>
              <a:t>m</a:t>
            </a:r>
            <a:r>
              <a:rPr spc="-2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d</a:t>
            </a:r>
            <a:r>
              <a:rPr spc="-20"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a:t>
            </a:r>
            <a:r>
              <a:rPr spc="-145" dirty="0">
                <a:solidFill>
                  <a:srgbClr val="004952"/>
                </a:solidFill>
                <a:latin typeface="Times New Roman" panose="02020603050405020304" pitchFamily="18" charset="0"/>
                <a:cs typeface="Times New Roman" panose="02020603050405020304" pitchFamily="18" charset="0"/>
              </a:rPr>
              <a:t> </a:t>
            </a:r>
            <a:r>
              <a:rPr spc="-195" dirty="0">
                <a:solidFill>
                  <a:srgbClr val="004952"/>
                </a:solidFill>
                <a:latin typeface="Times New Roman" panose="02020603050405020304" pitchFamily="18" charset="0"/>
                <a:cs typeface="Times New Roman" panose="02020603050405020304" pitchFamily="18" charset="0"/>
              </a:rPr>
              <a:t>751</a:t>
            </a:r>
            <a:r>
              <a:rPr spc="-180" dirty="0">
                <a:solidFill>
                  <a:srgbClr val="004952"/>
                </a:solidFill>
                <a:latin typeface="Times New Roman" panose="02020603050405020304" pitchFamily="18" charset="0"/>
                <a:cs typeface="Times New Roman" panose="02020603050405020304" pitchFamily="18" charset="0"/>
              </a:rPr>
              <a:t>6</a:t>
            </a:r>
            <a:r>
              <a:rPr spc="-5" dirty="0">
                <a:solidFill>
                  <a:srgbClr val="004952"/>
                </a:solidFill>
                <a:latin typeface="Times New Roman" panose="02020603050405020304" pitchFamily="18" charset="0"/>
                <a:cs typeface="Times New Roman" panose="02020603050405020304" pitchFamily="18" charset="0"/>
              </a:rPr>
              <a:t>6</a:t>
            </a:r>
            <a:r>
              <a:rPr spc="-26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75" dirty="0">
                <a:solidFill>
                  <a:srgbClr val="004952"/>
                </a:solidFill>
                <a:latin typeface="Times New Roman" panose="02020603050405020304" pitchFamily="18" charset="0"/>
                <a:cs typeface="Times New Roman" panose="02020603050405020304" pitchFamily="18" charset="0"/>
              </a:rPr>
              <a:t> </a:t>
            </a:r>
            <a:r>
              <a:rPr spc="45" dirty="0">
                <a:solidFill>
                  <a:srgbClr val="004952"/>
                </a:solidFill>
                <a:latin typeface="Times New Roman" panose="02020603050405020304" pitchFamily="18" charset="0"/>
                <a:cs typeface="Times New Roman" panose="02020603050405020304" pitchFamily="18" charset="0"/>
              </a:rPr>
              <a:t>t</a:t>
            </a:r>
            <a:r>
              <a:rPr spc="50" dirty="0">
                <a:solidFill>
                  <a:srgbClr val="004952"/>
                </a:solidFill>
                <a:latin typeface="Times New Roman" panose="02020603050405020304" pitchFamily="18" charset="0"/>
                <a:cs typeface="Times New Roman" panose="02020603050405020304" pitchFamily="18" charset="0"/>
              </a:rPr>
              <a:t>he</a:t>
            </a:r>
            <a:r>
              <a:rPr spc="-5" dirty="0">
                <a:solidFill>
                  <a:srgbClr val="004952"/>
                </a:solidFill>
                <a:latin typeface="Times New Roman" panose="02020603050405020304" pitchFamily="18" charset="0"/>
                <a:cs typeface="Times New Roman" panose="02020603050405020304" pitchFamily="18" charset="0"/>
              </a:rPr>
              <a:t>m</a:t>
            </a:r>
            <a:r>
              <a:rPr spc="-60" dirty="0">
                <a:solidFill>
                  <a:srgbClr val="004952"/>
                </a:solidFill>
                <a:latin typeface="Times New Roman" panose="02020603050405020304" pitchFamily="18" charset="0"/>
                <a:cs typeface="Times New Roman" panose="02020603050405020304" pitchFamily="18" charset="0"/>
              </a:rPr>
              <a:t> </a:t>
            </a:r>
            <a:r>
              <a:rPr spc="-20" dirty="0">
                <a:solidFill>
                  <a:srgbClr val="004952"/>
                </a:solidFill>
                <a:latin typeface="Times New Roman" panose="02020603050405020304" pitchFamily="18" charset="0"/>
                <a:cs typeface="Times New Roman" panose="02020603050405020304" pitchFamily="18" charset="0"/>
              </a:rPr>
              <a:t>h</a:t>
            </a:r>
            <a:r>
              <a:rPr spc="-3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v</a:t>
            </a:r>
            <a:r>
              <a:rPr spc="-5" dirty="0">
                <a:solidFill>
                  <a:srgbClr val="004952"/>
                </a:solidFill>
                <a:latin typeface="Times New Roman" panose="02020603050405020304" pitchFamily="18" charset="0"/>
                <a:cs typeface="Times New Roman" panose="02020603050405020304" pitchFamily="18" charset="0"/>
              </a:rPr>
              <a:t>e  </a:t>
            </a:r>
            <a:r>
              <a:rPr spc="30" dirty="0">
                <a:solidFill>
                  <a:srgbClr val="004952"/>
                </a:solidFill>
                <a:latin typeface="Times New Roman" panose="02020603050405020304" pitchFamily="18" charset="0"/>
                <a:cs typeface="Times New Roman" panose="02020603050405020304" pitchFamily="18" charset="0"/>
              </a:rPr>
              <a:t>checked</a:t>
            </a:r>
            <a:r>
              <a:rPr spc="145"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in</a:t>
            </a:r>
            <a:r>
              <a:rPr spc="5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and</a:t>
            </a:r>
            <a:r>
              <a:rPr spc="105"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44224</a:t>
            </a:r>
            <a:r>
              <a:rPr spc="-5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5"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them</a:t>
            </a:r>
            <a:r>
              <a:rPr spc="16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has </a:t>
            </a:r>
            <a:r>
              <a:rPr spc="-65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an</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e</a:t>
            </a:r>
            <a:r>
              <a:rPr spc="20" dirty="0">
                <a:solidFill>
                  <a:srgbClr val="004952"/>
                </a:solidFill>
                <a:latin typeface="Times New Roman" panose="02020603050405020304" pitchFamily="18" charset="0"/>
                <a:cs typeface="Times New Roman" panose="02020603050405020304" pitchFamily="18" charset="0"/>
              </a:rPr>
              <a:t>ll</a:t>
            </a:r>
            <a:r>
              <a:rPr spc="2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d</a:t>
            </a:r>
            <a:r>
              <a:rPr spc="13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thei</a:t>
            </a:r>
            <a:r>
              <a:rPr spc="-5" dirty="0">
                <a:solidFill>
                  <a:srgbClr val="004952"/>
                </a:solidFill>
                <a:latin typeface="Times New Roman" panose="02020603050405020304" pitchFamily="18" charset="0"/>
                <a:cs typeface="Times New Roman" panose="02020603050405020304" pitchFamily="18" charset="0"/>
              </a:rPr>
              <a:t>r</a:t>
            </a:r>
            <a:r>
              <a:rPr spc="-28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booking</a:t>
            </a:r>
            <a:r>
              <a:rPr spc="-15" dirty="0">
                <a:solidFill>
                  <a:srgbClr val="004952"/>
                </a:solidFill>
                <a:latin typeface="Times New Roman" panose="02020603050405020304" pitchFamily="18" charset="0"/>
                <a:cs typeface="Times New Roman" panose="02020603050405020304" pitchFamily="18" charset="0"/>
              </a:rPr>
              <a:t>s</a:t>
            </a:r>
            <a:r>
              <a:rPr spc="-5" dirty="0">
                <a:solidFill>
                  <a:srgbClr val="004952"/>
                </a:solidFill>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812800" marR="496570" lvl="1" indent="-343535">
              <a:buClr>
                <a:srgbClr val="000000"/>
              </a:buClr>
              <a:buFont typeface="Arial MT"/>
              <a:buChar char="•"/>
              <a:tabLst>
                <a:tab pos="355600" algn="l"/>
                <a:tab pos="356235" algn="l"/>
              </a:tabLst>
            </a:pPr>
            <a:r>
              <a:rPr lang="en-IN" spc="-75" dirty="0">
                <a:solidFill>
                  <a:srgbClr val="004952"/>
                </a:solidFill>
                <a:latin typeface="Times New Roman" panose="02020603050405020304" pitchFamily="18" charset="0"/>
                <a:cs typeface="Times New Roman" panose="02020603050405020304" pitchFamily="18" charset="0"/>
              </a:rPr>
              <a:t>In city hotels 33102 bookings were cancelled from 79330 bookings and in resort hotels 11122 bookings were cancels from 40060 bookings </a:t>
            </a:r>
            <a:endParaRPr dirty="0">
              <a:latin typeface="Times New Roman" panose="02020603050405020304" pitchFamily="18" charset="0"/>
              <a:cs typeface="Times New Roman" panose="02020603050405020304" pitchFamily="18" charset="0"/>
            </a:endParaRPr>
          </a:p>
          <a:p>
            <a:pPr>
              <a:lnSpc>
                <a:spcPct val="100000"/>
              </a:lnSpc>
              <a:spcBef>
                <a:spcPts val="35"/>
              </a:spcBef>
              <a:buFont typeface="Arial MT"/>
              <a:buChar char="•"/>
            </a:pPr>
            <a:endParaRPr dirty="0">
              <a:latin typeface="Times New Roman" panose="02020603050405020304" pitchFamily="18" charset="0"/>
              <a:cs typeface="Times New Roman" panose="02020603050405020304" pitchFamily="18" charset="0"/>
            </a:endParaRPr>
          </a:p>
          <a:p>
            <a:pPr marL="812800" marR="5080" lvl="1" indent="-343535">
              <a:buClr>
                <a:srgbClr val="000000"/>
              </a:buClr>
              <a:buFont typeface="Arial MT"/>
              <a:buChar char="•"/>
              <a:tabLst>
                <a:tab pos="355600" algn="l"/>
                <a:tab pos="356235" algn="l"/>
              </a:tabLst>
            </a:pPr>
            <a:r>
              <a:rPr spc="65" dirty="0">
                <a:solidFill>
                  <a:srgbClr val="004952"/>
                </a:solidFill>
                <a:latin typeface="Times New Roman" panose="02020603050405020304" pitchFamily="18" charset="0"/>
                <a:cs typeface="Times New Roman" panose="02020603050405020304" pitchFamily="18" charset="0"/>
              </a:rPr>
              <a:t>H</a:t>
            </a:r>
            <a:r>
              <a:rPr spc="60" dirty="0">
                <a:solidFill>
                  <a:srgbClr val="004952"/>
                </a:solidFill>
                <a:latin typeface="Times New Roman" panose="02020603050405020304" pitchFamily="18" charset="0"/>
                <a:cs typeface="Times New Roman" panose="02020603050405020304" pitchFamily="18" charset="0"/>
              </a:rPr>
              <a:t>i</a:t>
            </a:r>
            <a:r>
              <a:rPr spc="55" dirty="0">
                <a:solidFill>
                  <a:srgbClr val="004952"/>
                </a:solidFill>
                <a:latin typeface="Times New Roman" panose="02020603050405020304" pitchFamily="18" charset="0"/>
                <a:cs typeface="Times New Roman" panose="02020603050405020304" pitchFamily="18" charset="0"/>
              </a:rPr>
              <a:t>g</a:t>
            </a:r>
            <a:r>
              <a:rPr spc="-5" dirty="0">
                <a:solidFill>
                  <a:srgbClr val="004952"/>
                </a:solidFill>
                <a:latin typeface="Times New Roman" panose="02020603050405020304" pitchFamily="18" charset="0"/>
                <a:cs typeface="Times New Roman" panose="02020603050405020304" pitchFamily="18" charset="0"/>
              </a:rPr>
              <a:t>h</a:t>
            </a:r>
            <a:r>
              <a:rPr spc="-6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an</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e</a:t>
            </a:r>
            <a:r>
              <a:rPr spc="10" dirty="0">
                <a:solidFill>
                  <a:srgbClr val="004952"/>
                </a:solidFill>
                <a:latin typeface="Times New Roman" panose="02020603050405020304" pitchFamily="18" charset="0"/>
                <a:cs typeface="Times New Roman" panose="02020603050405020304" pitchFamily="18" charset="0"/>
              </a:rPr>
              <a:t>ll</a:t>
            </a:r>
            <a:r>
              <a:rPr spc="15" dirty="0">
                <a:solidFill>
                  <a:srgbClr val="004952"/>
                </a:solidFill>
                <a:latin typeface="Times New Roman" panose="02020603050405020304" pitchFamily="18" charset="0"/>
                <a:cs typeface="Times New Roman" panose="02020603050405020304" pitchFamily="18" charset="0"/>
              </a:rPr>
              <a:t>a</a:t>
            </a:r>
            <a:r>
              <a:rPr spc="10" dirty="0">
                <a:solidFill>
                  <a:srgbClr val="004952"/>
                </a:solidFill>
                <a:latin typeface="Times New Roman" panose="02020603050405020304" pitchFamily="18" charset="0"/>
                <a:cs typeface="Times New Roman" panose="02020603050405020304" pitchFamily="18" charset="0"/>
              </a:rPr>
              <a:t>ti</a:t>
            </a:r>
            <a:r>
              <a:rPr spc="15" dirty="0">
                <a:solidFill>
                  <a:srgbClr val="004952"/>
                </a:solidFill>
                <a:latin typeface="Times New Roman" panose="02020603050405020304" pitchFamily="18" charset="0"/>
                <a:cs typeface="Times New Roman" panose="02020603050405020304" pitchFamily="18" charset="0"/>
              </a:rPr>
              <a:t>o</a:t>
            </a:r>
            <a:r>
              <a:rPr spc="-5" dirty="0">
                <a:solidFill>
                  <a:srgbClr val="004952"/>
                </a:solidFill>
                <a:latin typeface="Times New Roman" panose="02020603050405020304" pitchFamily="18" charset="0"/>
                <a:cs typeface="Times New Roman" panose="02020603050405020304" pitchFamily="18" charset="0"/>
              </a:rPr>
              <a:t>n</a:t>
            </a:r>
            <a:r>
              <a:rPr spc="-85" dirty="0">
                <a:solidFill>
                  <a:srgbClr val="004952"/>
                </a:solidFill>
                <a:latin typeface="Times New Roman" panose="02020603050405020304" pitchFamily="18" charset="0"/>
                <a:cs typeface="Times New Roman" panose="02020603050405020304" pitchFamily="18" charset="0"/>
              </a:rPr>
              <a:t> </a:t>
            </a:r>
            <a:r>
              <a:rPr spc="-60" dirty="0">
                <a:solidFill>
                  <a:srgbClr val="004952"/>
                </a:solidFill>
                <a:latin typeface="Times New Roman" panose="02020603050405020304" pitchFamily="18" charset="0"/>
                <a:cs typeface="Times New Roman" panose="02020603050405020304" pitchFamily="18" charset="0"/>
              </a:rPr>
              <a:t>r</a:t>
            </a:r>
            <a:r>
              <a:rPr spc="-20" dirty="0">
                <a:solidFill>
                  <a:srgbClr val="004952"/>
                </a:solidFill>
                <a:latin typeface="Times New Roman" panose="02020603050405020304" pitchFamily="18" charset="0"/>
                <a:cs typeface="Times New Roman" panose="02020603050405020304" pitchFamily="18" charset="0"/>
              </a:rPr>
              <a:t>a</a:t>
            </a:r>
            <a:r>
              <a:rPr spc="-25" dirty="0">
                <a:solidFill>
                  <a:srgbClr val="004952"/>
                </a:solidFill>
                <a:latin typeface="Times New Roman" panose="02020603050405020304" pitchFamily="18" charset="0"/>
                <a:cs typeface="Times New Roman" panose="02020603050405020304" pitchFamily="18" charset="0"/>
              </a:rPr>
              <a:t>t</a:t>
            </a:r>
            <a:r>
              <a:rPr spc="-5" dirty="0">
                <a:solidFill>
                  <a:srgbClr val="004952"/>
                </a:solidFill>
                <a:latin typeface="Times New Roman" panose="02020603050405020304" pitchFamily="18" charset="0"/>
                <a:cs typeface="Times New Roman" panose="02020603050405020304" pitchFamily="18" charset="0"/>
              </a:rPr>
              <a:t>e</a:t>
            </a:r>
            <a:r>
              <a:rPr spc="-17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wil</a:t>
            </a:r>
            <a:r>
              <a:rPr spc="-5" dirty="0">
                <a:solidFill>
                  <a:srgbClr val="004952"/>
                </a:solidFill>
                <a:latin typeface="Times New Roman" panose="02020603050405020304" pitchFamily="18" charset="0"/>
                <a:cs typeface="Times New Roman" panose="02020603050405020304" pitchFamily="18" charset="0"/>
              </a:rPr>
              <a:t>l</a:t>
            </a:r>
            <a:r>
              <a:rPr spc="-130" dirty="0">
                <a:solidFill>
                  <a:srgbClr val="004952"/>
                </a:solidFill>
                <a:latin typeface="Times New Roman" panose="02020603050405020304" pitchFamily="18" charset="0"/>
                <a:cs typeface="Times New Roman" panose="02020603050405020304" pitchFamily="18" charset="0"/>
              </a:rPr>
              <a:t> </a:t>
            </a:r>
            <a:r>
              <a:rPr spc="-30" dirty="0">
                <a:solidFill>
                  <a:srgbClr val="004952"/>
                </a:solidFill>
                <a:latin typeface="Times New Roman" panose="02020603050405020304" pitchFamily="18" charset="0"/>
                <a:cs typeface="Times New Roman" panose="02020603050405020304" pitchFamily="18" charset="0"/>
              </a:rPr>
              <a:t>a</a:t>
            </a:r>
            <a:r>
              <a:rPr spc="-35" dirty="0">
                <a:solidFill>
                  <a:srgbClr val="004952"/>
                </a:solidFill>
                <a:latin typeface="Times New Roman" panose="02020603050405020304" pitchFamily="18" charset="0"/>
                <a:cs typeface="Times New Roman" panose="02020603050405020304" pitchFamily="18" charset="0"/>
              </a:rPr>
              <a:t>dversel</a:t>
            </a:r>
            <a:r>
              <a:rPr spc="-5" dirty="0">
                <a:solidFill>
                  <a:srgbClr val="004952"/>
                </a:solidFill>
                <a:latin typeface="Times New Roman" panose="02020603050405020304" pitchFamily="18" charset="0"/>
                <a:cs typeface="Times New Roman" panose="02020603050405020304" pitchFamily="18" charset="0"/>
              </a:rPr>
              <a:t>y  </a:t>
            </a:r>
            <a:r>
              <a:rPr spc="5" dirty="0">
                <a:solidFill>
                  <a:srgbClr val="004952"/>
                </a:solidFill>
                <a:latin typeface="Times New Roman" panose="02020603050405020304" pitchFamily="18" charset="0"/>
                <a:cs typeface="Times New Roman" panose="02020603050405020304" pitchFamily="18" charset="0"/>
              </a:rPr>
              <a:t>effect</a:t>
            </a:r>
            <a:r>
              <a:rPr spc="15" dirty="0">
                <a:solidFill>
                  <a:srgbClr val="004952"/>
                </a:solidFill>
                <a:latin typeface="Times New Roman" panose="02020603050405020304" pitchFamily="18" charset="0"/>
                <a:cs typeface="Times New Roman" panose="02020603050405020304" pitchFamily="18" charset="0"/>
              </a:rPr>
              <a:t> the</a:t>
            </a:r>
            <a:r>
              <a:rPr spc="7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hotel</a:t>
            </a:r>
            <a:r>
              <a:rPr spc="75"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industry</a:t>
            </a:r>
            <a:r>
              <a:rPr spc="50" dirty="0">
                <a:solidFill>
                  <a:srgbClr val="004952"/>
                </a:solidFill>
                <a:latin typeface="Times New Roman" panose="02020603050405020304" pitchFamily="18" charset="0"/>
                <a:cs typeface="Times New Roman" panose="02020603050405020304" pitchFamily="18" charset="0"/>
              </a:rPr>
              <a:t> </a:t>
            </a:r>
            <a:r>
              <a:rPr spc="35" dirty="0">
                <a:solidFill>
                  <a:srgbClr val="004952"/>
                </a:solidFill>
                <a:latin typeface="Times New Roman" panose="02020603050405020304" pitchFamily="18" charset="0"/>
                <a:cs typeface="Times New Roman" panose="02020603050405020304" pitchFamily="18" charset="0"/>
              </a:rPr>
              <a:t>which </a:t>
            </a:r>
            <a:r>
              <a:rPr spc="40" dirty="0">
                <a:solidFill>
                  <a:srgbClr val="004952"/>
                </a:solidFill>
                <a:latin typeface="Times New Roman" panose="02020603050405020304" pitchFamily="18" charset="0"/>
                <a:cs typeface="Times New Roman" panose="02020603050405020304" pitchFamily="18" charset="0"/>
              </a:rPr>
              <a:t> </a:t>
            </a:r>
            <a:r>
              <a:rPr spc="10" dirty="0">
                <a:solidFill>
                  <a:srgbClr val="004952"/>
                </a:solidFill>
                <a:latin typeface="Times New Roman" panose="02020603050405020304" pitchFamily="18" charset="0"/>
                <a:cs typeface="Times New Roman" panose="02020603050405020304" pitchFamily="18" charset="0"/>
              </a:rPr>
              <a:t>r</a:t>
            </a:r>
            <a:r>
              <a:rPr spc="15" dirty="0">
                <a:solidFill>
                  <a:srgbClr val="004952"/>
                </a:solidFill>
                <a:latin typeface="Times New Roman" panose="02020603050405020304" pitchFamily="18" charset="0"/>
                <a:cs typeface="Times New Roman" panose="02020603050405020304" pitchFamily="18" charset="0"/>
              </a:rPr>
              <a:t>e</a:t>
            </a:r>
            <a:r>
              <a:rPr spc="10" dirty="0">
                <a:solidFill>
                  <a:srgbClr val="004952"/>
                </a:solidFill>
                <a:latin typeface="Times New Roman" panose="02020603050405020304" pitchFamily="18" charset="0"/>
                <a:cs typeface="Times New Roman" panose="02020603050405020304" pitchFamily="18" charset="0"/>
              </a:rPr>
              <a:t>d</a:t>
            </a:r>
            <a:r>
              <a:rPr spc="15" dirty="0">
                <a:solidFill>
                  <a:srgbClr val="004952"/>
                </a:solidFill>
                <a:latin typeface="Times New Roman" panose="02020603050405020304" pitchFamily="18" charset="0"/>
                <a:cs typeface="Times New Roman" panose="02020603050405020304" pitchFamily="18" charset="0"/>
              </a:rPr>
              <a:t>u</a:t>
            </a:r>
            <a:r>
              <a:rPr spc="10" dirty="0">
                <a:solidFill>
                  <a:srgbClr val="004952"/>
                </a:solidFill>
                <a:latin typeface="Times New Roman" panose="02020603050405020304" pitchFamily="18" charset="0"/>
                <a:cs typeface="Times New Roman" panose="02020603050405020304" pitchFamily="18" charset="0"/>
              </a:rPr>
              <a:t>c</a:t>
            </a:r>
            <a:r>
              <a:rPr spc="15" dirty="0">
                <a:solidFill>
                  <a:srgbClr val="004952"/>
                </a:solidFill>
                <a:latin typeface="Times New Roman" panose="02020603050405020304" pitchFamily="18" charset="0"/>
                <a:cs typeface="Times New Roman" panose="02020603050405020304" pitchFamily="18" charset="0"/>
              </a:rPr>
              <a:t>e</a:t>
            </a:r>
            <a:r>
              <a:rPr spc="-5" dirty="0">
                <a:solidFill>
                  <a:srgbClr val="004952"/>
                </a:solidFill>
                <a:latin typeface="Times New Roman" panose="02020603050405020304" pitchFamily="18" charset="0"/>
                <a:cs typeface="Times New Roman" panose="02020603050405020304" pitchFamily="18" charset="0"/>
              </a:rPr>
              <a:t>s</a:t>
            </a:r>
            <a:r>
              <a:rPr spc="-105" dirty="0">
                <a:solidFill>
                  <a:srgbClr val="004952"/>
                </a:solidFill>
                <a:latin typeface="Times New Roman" panose="02020603050405020304" pitchFamily="18" charset="0"/>
                <a:cs typeface="Times New Roman" panose="02020603050405020304" pitchFamily="18" charset="0"/>
              </a:rPr>
              <a:t> </a:t>
            </a:r>
            <a:r>
              <a:rPr spc="25" dirty="0">
                <a:solidFill>
                  <a:srgbClr val="004952"/>
                </a:solidFill>
                <a:latin typeface="Times New Roman" panose="02020603050405020304" pitchFamily="18" charset="0"/>
                <a:cs typeface="Times New Roman" panose="02020603050405020304" pitchFamily="18" charset="0"/>
              </a:rPr>
              <a:t>th</a:t>
            </a:r>
            <a:r>
              <a:rPr spc="-5" dirty="0">
                <a:solidFill>
                  <a:srgbClr val="004952"/>
                </a:solidFill>
                <a:latin typeface="Times New Roman" panose="02020603050405020304" pitchFamily="18" charset="0"/>
                <a:cs typeface="Times New Roman" panose="02020603050405020304" pitchFamily="18" charset="0"/>
              </a:rPr>
              <a:t>e</a:t>
            </a:r>
            <a:r>
              <a:rPr spc="-114"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yield</a:t>
            </a:r>
            <a:r>
              <a:rPr spc="-180" dirty="0">
                <a:solidFill>
                  <a:srgbClr val="004952"/>
                </a:solidFill>
                <a:latin typeface="Times New Roman" panose="02020603050405020304" pitchFamily="18" charset="0"/>
                <a:cs typeface="Times New Roman" panose="02020603050405020304" pitchFamily="18" charset="0"/>
              </a:rPr>
              <a:t> </a:t>
            </a:r>
            <a:r>
              <a:rPr spc="-5" dirty="0">
                <a:solidFill>
                  <a:srgbClr val="004952"/>
                </a:solidFill>
                <a:latin typeface="Times New Roman" panose="02020603050405020304" pitchFamily="18" charset="0"/>
                <a:cs typeface="Times New Roman" panose="02020603050405020304" pitchFamily="18" charset="0"/>
              </a:rPr>
              <a:t>of</a:t>
            </a:r>
            <a:r>
              <a:rPr spc="-175" dirty="0">
                <a:solidFill>
                  <a:srgbClr val="004952"/>
                </a:solidFill>
                <a:latin typeface="Times New Roman" panose="02020603050405020304" pitchFamily="18" charset="0"/>
                <a:cs typeface="Times New Roman" panose="02020603050405020304" pitchFamily="18" charset="0"/>
              </a:rPr>
              <a:t> </a:t>
            </a:r>
            <a:r>
              <a:rPr spc="-50" dirty="0">
                <a:solidFill>
                  <a:srgbClr val="004952"/>
                </a:solidFill>
                <a:latin typeface="Times New Roman" panose="02020603050405020304" pitchFamily="18" charset="0"/>
                <a:cs typeface="Times New Roman" panose="02020603050405020304" pitchFamily="18" charset="0"/>
              </a:rPr>
              <a:t>pr</a:t>
            </a:r>
            <a:r>
              <a:rPr spc="-40" dirty="0">
                <a:solidFill>
                  <a:srgbClr val="004952"/>
                </a:solidFill>
                <a:latin typeface="Times New Roman" panose="02020603050405020304" pitchFamily="18" charset="0"/>
                <a:cs typeface="Times New Roman" panose="02020603050405020304" pitchFamily="18" charset="0"/>
              </a:rPr>
              <a:t>of</a:t>
            </a:r>
            <a:r>
              <a:rPr spc="-50" dirty="0">
                <a:solidFill>
                  <a:srgbClr val="004952"/>
                </a:solidFill>
                <a:latin typeface="Times New Roman" panose="02020603050405020304" pitchFamily="18" charset="0"/>
                <a:cs typeface="Times New Roman" panose="02020603050405020304" pitchFamily="18" charset="0"/>
              </a:rPr>
              <a:t>i</a:t>
            </a:r>
            <a:r>
              <a:rPr spc="-45" dirty="0">
                <a:solidFill>
                  <a:srgbClr val="004952"/>
                </a:solidFill>
                <a:latin typeface="Times New Roman" panose="02020603050405020304" pitchFamily="18" charset="0"/>
                <a:cs typeface="Times New Roman" panose="02020603050405020304" pitchFamily="18" charset="0"/>
              </a:rPr>
              <a:t>t</a:t>
            </a:r>
            <a:r>
              <a:rPr sz="1900" spc="-5" dirty="0">
                <a:solidFill>
                  <a:srgbClr val="004952"/>
                </a:solidFill>
                <a:latin typeface="Verdana"/>
                <a:cs typeface="Verdana"/>
              </a:rPr>
              <a:t>.</a:t>
            </a:r>
            <a:endParaRPr sz="1900" dirty="0">
              <a:latin typeface="Verdana"/>
              <a:cs typeface="Verdana"/>
            </a:endParaRPr>
          </a:p>
        </p:txBody>
      </p:sp>
      <p:pic>
        <p:nvPicPr>
          <p:cNvPr id="6" name="Picture 5">
            <a:extLst>
              <a:ext uri="{FF2B5EF4-FFF2-40B4-BE49-F238E27FC236}">
                <a16:creationId xmlns:a16="http://schemas.microsoft.com/office/drawing/2014/main" id="{A22CDCED-8C82-2DD5-D8D5-5E520A38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593" y="1053210"/>
            <a:ext cx="4474007" cy="34235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A0ED-C21C-CEAE-D84C-89A7A08544B1}"/>
              </a:ext>
            </a:extLst>
          </p:cNvPr>
          <p:cNvSpPr>
            <a:spLocks noGrp="1"/>
          </p:cNvSpPr>
          <p:nvPr>
            <p:ph type="ctrTitle"/>
          </p:nvPr>
        </p:nvSpPr>
        <p:spPr>
          <a:xfrm>
            <a:off x="990600" y="285750"/>
            <a:ext cx="3200400" cy="2286000"/>
          </a:xfrm>
        </p:spPr>
        <p:txBody>
          <a:bodyPr/>
          <a:lstStyle/>
          <a:p>
            <a:endParaRPr lang="en-IN" dirty="0"/>
          </a:p>
        </p:txBody>
      </p:sp>
      <p:sp>
        <p:nvSpPr>
          <p:cNvPr id="3" name="Subtitle 2">
            <a:extLst>
              <a:ext uri="{FF2B5EF4-FFF2-40B4-BE49-F238E27FC236}">
                <a16:creationId xmlns:a16="http://schemas.microsoft.com/office/drawing/2014/main" id="{7F4CF0C9-5EF3-4761-E49D-6CB27AC3818C}"/>
              </a:ext>
            </a:extLst>
          </p:cNvPr>
          <p:cNvSpPr>
            <a:spLocks noGrp="1"/>
          </p:cNvSpPr>
          <p:nvPr>
            <p:ph type="subTitle" idx="4"/>
          </p:nvPr>
        </p:nvSpPr>
        <p:spPr>
          <a:xfrm>
            <a:off x="683420" y="4171950"/>
            <a:ext cx="7391400" cy="276999"/>
          </a:xfrm>
        </p:spPr>
        <p:txBody>
          <a:bodyPr/>
          <a:lstStyle/>
          <a:p>
            <a:r>
              <a:rPr lang="en-IN" dirty="0">
                <a:latin typeface="Times New Roman" panose="02020603050405020304" pitchFamily="18" charset="0"/>
                <a:cs typeface="Times New Roman" panose="02020603050405020304" pitchFamily="18" charset="0"/>
              </a:rPr>
              <a:t>It is observed that  Transient customers are more likely to cancel the booking.</a:t>
            </a:r>
          </a:p>
        </p:txBody>
      </p:sp>
      <p:pic>
        <p:nvPicPr>
          <p:cNvPr id="1026" name="Picture 2">
            <a:extLst>
              <a:ext uri="{FF2B5EF4-FFF2-40B4-BE49-F238E27FC236}">
                <a16:creationId xmlns:a16="http://schemas.microsoft.com/office/drawing/2014/main" id="{CC307FFA-224F-C229-FA1D-CA97573A6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20" y="133350"/>
            <a:ext cx="40386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4A741A0-10FD-3ECD-E217-08A5E594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37833"/>
            <a:ext cx="2754073" cy="2610288"/>
          </a:xfrm>
          <a:prstGeom prst="rect">
            <a:avLst/>
          </a:prstGeom>
        </p:spPr>
      </p:pic>
    </p:spTree>
    <p:extLst>
      <p:ext uri="{BB962C8B-B14F-4D97-AF65-F5344CB8AC3E}">
        <p14:creationId xmlns:p14="http://schemas.microsoft.com/office/powerpoint/2010/main" val="578516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9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1391</TotalTime>
  <Words>1372</Words>
  <Application>Microsoft Office PowerPoint</Application>
  <PresentationFormat>On-screen Show (16:9)</PresentationFormat>
  <Paragraphs>132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Times New Roman</vt:lpstr>
      <vt:lpstr>Verdana</vt:lpstr>
      <vt:lpstr>Wingdings</vt:lpstr>
      <vt:lpstr>Office Theme</vt:lpstr>
      <vt:lpstr>Capstone Project – 1   Exploratory Data Analysis  Hotel Booking Analysis</vt:lpstr>
      <vt:lpstr>Points to Discuss :</vt:lpstr>
      <vt:lpstr>Introduction</vt:lpstr>
      <vt:lpstr>PowerPoint Presentation</vt:lpstr>
      <vt:lpstr>Variable/Columns :</vt:lpstr>
      <vt:lpstr>PowerPoint Presentation</vt:lpstr>
      <vt:lpstr>City Hotel and Resort  Hotel</vt:lpstr>
      <vt:lpstr>Cancelled  Bookings</vt:lpstr>
      <vt:lpstr>PowerPoint Presentation</vt:lpstr>
      <vt:lpstr>Total Number of Customers across Various Market Segments</vt:lpstr>
      <vt:lpstr>Deposit Policies of Hotel</vt:lpstr>
      <vt:lpstr>Number of Bookings Across Different Years</vt:lpstr>
      <vt:lpstr>Meals preference</vt:lpstr>
      <vt:lpstr>Car Parking Space Analysis</vt:lpstr>
      <vt:lpstr>Preferred room type by guests : Maximum number of guest Preferred ‘A’ type rooms.  </vt:lpstr>
      <vt:lpstr>PowerPoint Presentation</vt:lpstr>
      <vt:lpstr>PowerPoint Presentation</vt:lpstr>
      <vt:lpstr>ADR Across Distribution Channel</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Shreedarsh M Sachin S Panchal Ranjith Rohan A G Kshipra Parihar</dc:title>
  <dc:creator>Shreedarsh Mariswamy</dc:creator>
  <cp:lastModifiedBy>Manoj Tanagawade</cp:lastModifiedBy>
  <cp:revision>26</cp:revision>
  <dcterms:created xsi:type="dcterms:W3CDTF">2022-06-01T11:42:22Z</dcterms:created>
  <dcterms:modified xsi:type="dcterms:W3CDTF">2022-12-12T15:46:09Z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2022-02-03T00:00:00Z</vt:filetime>
  </property>
  <property fmtid="{D5CDD505-2E9C-101B-9397-08002B2CF9AE}" pid="3" name="Creator">
    <vt:lpwstr>Microsoft® PowerPoint® 2019</vt:lpwstr>
  </property>
  <property fmtid="{D5CDD505-2E9C-101B-9397-08002B2CF9AE}" pid="4" name="LastSaved">
    <vt:filetime>2022-06-01T00:00:00Z</vt:filetime>
  </property>
</Properties>
</file>