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54"/>
  </p:notesMasterIdLst>
  <p:handoutMasterIdLst>
    <p:handoutMasterId r:id="rId55"/>
  </p:handoutMasterIdLst>
  <p:sldIdLst>
    <p:sldId id="256" r:id="rId2"/>
    <p:sldId id="257" r:id="rId3"/>
    <p:sldId id="258" r:id="rId4"/>
    <p:sldId id="264" r:id="rId5"/>
    <p:sldId id="288" r:id="rId6"/>
    <p:sldId id="290" r:id="rId7"/>
    <p:sldId id="342" r:id="rId8"/>
    <p:sldId id="294" r:id="rId9"/>
    <p:sldId id="291" r:id="rId10"/>
    <p:sldId id="292" r:id="rId11"/>
    <p:sldId id="296" r:id="rId12"/>
    <p:sldId id="295" r:id="rId13"/>
    <p:sldId id="343" r:id="rId14"/>
    <p:sldId id="297" r:id="rId15"/>
    <p:sldId id="344" r:id="rId16"/>
    <p:sldId id="299" r:id="rId17"/>
    <p:sldId id="302" r:id="rId18"/>
    <p:sldId id="303" r:id="rId19"/>
    <p:sldId id="325" r:id="rId20"/>
    <p:sldId id="305" r:id="rId21"/>
    <p:sldId id="306" r:id="rId22"/>
    <p:sldId id="304" r:id="rId23"/>
    <p:sldId id="338" r:id="rId24"/>
    <p:sldId id="335" r:id="rId25"/>
    <p:sldId id="340" r:id="rId26"/>
    <p:sldId id="336" r:id="rId27"/>
    <p:sldId id="337" r:id="rId28"/>
    <p:sldId id="267" r:id="rId29"/>
    <p:sldId id="279" r:id="rId30"/>
    <p:sldId id="317" r:id="rId31"/>
    <p:sldId id="316" r:id="rId32"/>
    <p:sldId id="318" r:id="rId33"/>
    <p:sldId id="320" r:id="rId34"/>
    <p:sldId id="269" r:id="rId35"/>
    <p:sldId id="308" r:id="rId36"/>
    <p:sldId id="309" r:id="rId37"/>
    <p:sldId id="323" r:id="rId38"/>
    <p:sldId id="345" r:id="rId39"/>
    <p:sldId id="311" r:id="rId40"/>
    <p:sldId id="312" r:id="rId41"/>
    <p:sldId id="313" r:id="rId42"/>
    <p:sldId id="324" r:id="rId43"/>
    <p:sldId id="326" r:id="rId44"/>
    <p:sldId id="328" r:id="rId45"/>
    <p:sldId id="339" r:id="rId46"/>
    <p:sldId id="329" r:id="rId47"/>
    <p:sldId id="314" r:id="rId48"/>
    <p:sldId id="319" r:id="rId49"/>
    <p:sldId id="330" r:id="rId50"/>
    <p:sldId id="260" r:id="rId51"/>
    <p:sldId id="261" r:id="rId52"/>
    <p:sldId id="26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UI Architecture" id="{793EE561-E5FF-4217-8E3A-238BF11A0D68}">
          <p14:sldIdLst>
            <p14:sldId id="258"/>
            <p14:sldId id="264"/>
            <p14:sldId id="288"/>
            <p14:sldId id="290"/>
            <p14:sldId id="342"/>
            <p14:sldId id="294"/>
            <p14:sldId id="291"/>
            <p14:sldId id="292"/>
            <p14:sldId id="296"/>
            <p14:sldId id="295"/>
            <p14:sldId id="343"/>
            <p14:sldId id="297"/>
            <p14:sldId id="344"/>
            <p14:sldId id="299"/>
            <p14:sldId id="302"/>
            <p14:sldId id="303"/>
          </p14:sldIdLst>
        </p14:section>
        <p14:section name="PCF Files" id="{9B96B8BD-CC41-4292-864F-EB222BCC9224}">
          <p14:sldIdLst>
            <p14:sldId id="325"/>
            <p14:sldId id="305"/>
            <p14:sldId id="306"/>
            <p14:sldId id="304"/>
            <p14:sldId id="338"/>
            <p14:sldId id="335"/>
            <p14:sldId id="340"/>
            <p14:sldId id="336"/>
            <p14:sldId id="337"/>
          </p14:sldIdLst>
        </p14:section>
        <p14:section name="Create Open PCF" id="{57B370E0-F919-46FA-A41A-5613976ECA63}">
          <p14:sldIdLst>
            <p14:sldId id="267"/>
            <p14:sldId id="279"/>
            <p14:sldId id="317"/>
            <p14:sldId id="316"/>
            <p14:sldId id="318"/>
            <p14:sldId id="320"/>
          </p14:sldIdLst>
        </p14:section>
        <p14:section name="Modify PCF" id="{5AFA67E8-8D2A-4982-9BF4-1DDB2530253F}">
          <p14:sldIdLst>
            <p14:sldId id="269"/>
            <p14:sldId id="308"/>
            <p14:sldId id="309"/>
            <p14:sldId id="323"/>
            <p14:sldId id="345"/>
            <p14:sldId id="311"/>
            <p14:sldId id="312"/>
            <p14:sldId id="313"/>
            <p14:sldId id="324"/>
            <p14:sldId id="326"/>
            <p14:sldId id="328"/>
            <p14:sldId id="339"/>
            <p14:sldId id="329"/>
            <p14:sldId id="314"/>
          </p14:sldIdLst>
        </p14:section>
        <p14:section name="Deploy PCFs" id="{9E560069-01E4-4373-A26B-87E6C323E8CA}">
          <p14:sldIdLst>
            <p14:sldId id="319"/>
            <p14:sldId id="330"/>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030" autoAdjust="0"/>
    <p:restoredTop sz="76112" autoAdjust="0"/>
  </p:normalViewPr>
  <p:slideViewPr>
    <p:cSldViewPr showGuides="1">
      <p:cViewPr>
        <p:scale>
          <a:sx n="75" d="100"/>
          <a:sy n="75" d="100"/>
        </p:scale>
        <p:origin x="-2580" y="-294"/>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066C20-3576-4916-8E9D-BC69ED52E4A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C55E1CF-CCAC-46EF-8D0E-2EDAD418D206}">
      <dgm:prSet phldrT="[Text]" custT="1"/>
      <dgm:spPr>
        <a:effectLst>
          <a:outerShdw blurRad="50800" dist="38100" dir="2700000" algn="tl" rotWithShape="0">
            <a:prstClr val="black">
              <a:alpha val="40000"/>
            </a:prstClr>
          </a:outerShdw>
        </a:effectLst>
      </dgm:spPr>
      <dgm:t>
        <a:bodyPr/>
        <a:lstStyle/>
        <a:p>
          <a:r>
            <a:rPr lang="en-US" sz="1800" b="1" dirty="0" smtClean="0"/>
            <a:t>PCF Element</a:t>
          </a:r>
          <a:endParaRPr lang="en-US" sz="1800" b="1" dirty="0"/>
        </a:p>
      </dgm:t>
    </dgm:pt>
    <dgm:pt modelId="{AC9F8FB9-089B-460D-92D5-920DFC070288}" type="parTrans" cxnId="{88C36308-B5D8-4198-B6D7-2F9158D04554}">
      <dgm:prSet/>
      <dgm:spPr/>
      <dgm:t>
        <a:bodyPr/>
        <a:lstStyle/>
        <a:p>
          <a:endParaRPr lang="en-US"/>
        </a:p>
      </dgm:t>
    </dgm:pt>
    <dgm:pt modelId="{4D0CC657-DFC3-4D89-93C6-DA7CD0F15A3D}" type="sibTrans" cxnId="{88C36308-B5D8-4198-B6D7-2F9158D04554}">
      <dgm:prSet/>
      <dgm:spPr/>
      <dgm:t>
        <a:bodyPr/>
        <a:lstStyle/>
        <a:p>
          <a:endParaRPr lang="en-US"/>
        </a:p>
      </dgm:t>
    </dgm:pt>
    <dgm:pt modelId="{629F5F60-A8D3-4A25-ACC5-9E30CE3EAD46}">
      <dgm:prSet phldrT="[Text]" custT="1"/>
      <dgm:spPr>
        <a:effectLst>
          <a:outerShdw blurRad="50800" dist="38100" dir="2700000" algn="tl" rotWithShape="0">
            <a:prstClr val="black">
              <a:alpha val="40000"/>
            </a:prstClr>
          </a:outerShdw>
        </a:effectLst>
      </dgm:spPr>
      <dgm:t>
        <a:bodyPr/>
        <a:lstStyle/>
        <a:p>
          <a:r>
            <a:rPr lang="en-US" sz="1800" b="1" dirty="0" smtClean="0"/>
            <a:t>Atomic Widget</a:t>
          </a:r>
          <a:endParaRPr lang="en-US" sz="1800" b="1" dirty="0"/>
        </a:p>
      </dgm:t>
    </dgm:pt>
    <dgm:pt modelId="{9949CA80-56CE-484F-A03A-DC195E028504}" type="parTrans" cxnId="{F5F263F7-9E94-4FCD-A571-7108313BEECE}">
      <dgm:prSet/>
      <dgm:spPr>
        <a:effectLst>
          <a:outerShdw blurRad="50800" dist="38100" dir="2700000" algn="tl" rotWithShape="0">
            <a:prstClr val="black">
              <a:alpha val="40000"/>
            </a:prstClr>
          </a:outerShdw>
        </a:effectLst>
      </dgm:spPr>
      <dgm:t>
        <a:bodyPr/>
        <a:lstStyle/>
        <a:p>
          <a:endParaRPr lang="en-US" sz="1800" b="1"/>
        </a:p>
      </dgm:t>
    </dgm:pt>
    <dgm:pt modelId="{EAE44BF8-3AB7-4E88-A47A-F67E979FA14B}" type="sibTrans" cxnId="{F5F263F7-9E94-4FCD-A571-7108313BEECE}">
      <dgm:prSet/>
      <dgm:spPr/>
      <dgm:t>
        <a:bodyPr/>
        <a:lstStyle/>
        <a:p>
          <a:endParaRPr lang="en-US"/>
        </a:p>
      </dgm:t>
    </dgm:pt>
    <dgm:pt modelId="{94196AD6-7792-4848-82A4-B1B8285D485D}">
      <dgm:prSet phldrT="[Text]" custT="1"/>
      <dgm:spPr>
        <a:effectLst>
          <a:outerShdw blurRad="50800" dist="38100" dir="2700000" algn="tl" rotWithShape="0">
            <a:prstClr val="black">
              <a:alpha val="40000"/>
            </a:prstClr>
          </a:outerShdw>
        </a:effectLst>
      </dgm:spPr>
      <dgm:t>
        <a:bodyPr/>
        <a:lstStyle/>
        <a:p>
          <a:r>
            <a:rPr lang="en-US" sz="1800" b="1" dirty="0" smtClean="0"/>
            <a:t>Input</a:t>
          </a:r>
          <a:endParaRPr lang="en-US" sz="1800" b="1" dirty="0"/>
        </a:p>
      </dgm:t>
    </dgm:pt>
    <dgm:pt modelId="{B106AF01-00B0-43EA-9368-76717A268D05}" type="parTrans" cxnId="{C12042C9-8423-49C0-AC10-D8E2AD162BF4}">
      <dgm:prSet/>
      <dgm:spPr>
        <a:effectLst>
          <a:outerShdw blurRad="50800" dist="38100" dir="2700000" algn="tl" rotWithShape="0">
            <a:prstClr val="black">
              <a:alpha val="40000"/>
            </a:prstClr>
          </a:outerShdw>
        </a:effectLst>
      </dgm:spPr>
      <dgm:t>
        <a:bodyPr/>
        <a:lstStyle/>
        <a:p>
          <a:endParaRPr lang="en-US" sz="1800" b="1"/>
        </a:p>
      </dgm:t>
    </dgm:pt>
    <dgm:pt modelId="{6DC32365-72DC-454D-B347-D9EFF8E9451E}" type="sibTrans" cxnId="{C12042C9-8423-49C0-AC10-D8E2AD162BF4}">
      <dgm:prSet/>
      <dgm:spPr/>
      <dgm:t>
        <a:bodyPr/>
        <a:lstStyle/>
        <a:p>
          <a:endParaRPr lang="en-US"/>
        </a:p>
      </dgm:t>
    </dgm:pt>
    <dgm:pt modelId="{62CEEB79-837C-476F-8C93-8161B300D840}">
      <dgm:prSet phldrT="[Text]" custT="1"/>
      <dgm:spPr>
        <a:effectLst>
          <a:outerShdw blurRad="50800" dist="38100" dir="2700000" algn="tl" rotWithShape="0">
            <a:prstClr val="black">
              <a:alpha val="40000"/>
            </a:prstClr>
          </a:outerShdw>
        </a:effectLst>
      </dgm:spPr>
      <dgm:t>
        <a:bodyPr/>
        <a:lstStyle/>
        <a:p>
          <a:r>
            <a:rPr lang="en-US" sz="1800" b="1" dirty="0" smtClean="0"/>
            <a:t>Container Widget</a:t>
          </a:r>
          <a:endParaRPr lang="en-US" sz="1800" b="1" dirty="0"/>
        </a:p>
      </dgm:t>
    </dgm:pt>
    <dgm:pt modelId="{B73FC9C3-7257-4811-9F13-E28CADCAC543}" type="parTrans" cxnId="{069711EC-2BCD-4E20-AB59-24BCE32078DE}">
      <dgm:prSet/>
      <dgm:spPr>
        <a:effectLst>
          <a:outerShdw blurRad="50800" dist="38100" dir="2700000" algn="tl" rotWithShape="0">
            <a:prstClr val="black">
              <a:alpha val="40000"/>
            </a:prstClr>
          </a:outerShdw>
        </a:effectLst>
      </dgm:spPr>
      <dgm:t>
        <a:bodyPr/>
        <a:lstStyle/>
        <a:p>
          <a:endParaRPr lang="en-US" sz="1800" b="1"/>
        </a:p>
      </dgm:t>
    </dgm:pt>
    <dgm:pt modelId="{EA1647ED-7FAF-471E-9282-28AFC19A8538}" type="sibTrans" cxnId="{069711EC-2BCD-4E20-AB59-24BCE32078DE}">
      <dgm:prSet/>
      <dgm:spPr/>
      <dgm:t>
        <a:bodyPr/>
        <a:lstStyle/>
        <a:p>
          <a:endParaRPr lang="en-US"/>
        </a:p>
      </dgm:t>
    </dgm:pt>
    <dgm:pt modelId="{30206A90-E6F0-4861-9572-016EB32E1300}">
      <dgm:prSet phldrT="[Text]" custT="1"/>
      <dgm:spPr>
        <a:effectLst>
          <a:outerShdw blurRad="50800" dist="38100" dir="2700000" algn="tl" rotWithShape="0">
            <a:prstClr val="black">
              <a:alpha val="40000"/>
            </a:prstClr>
          </a:outerShdw>
        </a:effectLst>
      </dgm:spPr>
      <dgm:t>
        <a:bodyPr/>
        <a:lstStyle/>
        <a:p>
          <a:r>
            <a:rPr lang="en-US" sz="1800" b="1" dirty="0" smtClean="0"/>
            <a:t>Cell</a:t>
          </a:r>
          <a:endParaRPr lang="en-US" sz="1800" b="1" dirty="0"/>
        </a:p>
      </dgm:t>
    </dgm:pt>
    <dgm:pt modelId="{27E02DD2-4769-4143-85C3-21526EB237C8}" type="parTrans" cxnId="{196881EE-8703-4879-A544-E99B201A2882}">
      <dgm:prSet/>
      <dgm:spPr>
        <a:effectLst>
          <a:outerShdw blurRad="50800" dist="38100" dir="2700000" algn="tl" rotWithShape="0">
            <a:prstClr val="black">
              <a:alpha val="40000"/>
            </a:prstClr>
          </a:outerShdw>
        </a:effectLst>
      </dgm:spPr>
      <dgm:t>
        <a:bodyPr/>
        <a:lstStyle/>
        <a:p>
          <a:endParaRPr lang="en-US" sz="1800" b="1"/>
        </a:p>
      </dgm:t>
    </dgm:pt>
    <dgm:pt modelId="{FDD52AE1-3C49-4E55-B57C-95E007D64A4F}" type="sibTrans" cxnId="{196881EE-8703-4879-A544-E99B201A2882}">
      <dgm:prSet/>
      <dgm:spPr/>
      <dgm:t>
        <a:bodyPr/>
        <a:lstStyle/>
        <a:p>
          <a:endParaRPr lang="en-US"/>
        </a:p>
      </dgm:t>
    </dgm:pt>
    <dgm:pt modelId="{0E34E3DC-9BC1-4563-B93F-E7318D11ABBD}">
      <dgm:prSet phldrT="[Text]" custT="1"/>
      <dgm:spPr>
        <a:effectLst>
          <a:outerShdw blurRad="50800" dist="38100" dir="2700000" algn="tl" rotWithShape="0">
            <a:prstClr val="black">
              <a:alpha val="40000"/>
            </a:prstClr>
          </a:outerShdw>
        </a:effectLst>
      </dgm:spPr>
      <dgm:t>
        <a:bodyPr/>
        <a:lstStyle/>
        <a:p>
          <a:r>
            <a:rPr lang="en-US" sz="1800" b="1" dirty="0" smtClean="0"/>
            <a:t>Button</a:t>
          </a:r>
          <a:endParaRPr lang="en-US" sz="1800" b="1" dirty="0"/>
        </a:p>
      </dgm:t>
    </dgm:pt>
    <dgm:pt modelId="{236AA371-8C78-4F73-8362-D3558C5B590D}" type="parTrans" cxnId="{2016E10F-C4E7-4995-A239-A1E2FBD89C51}">
      <dgm:prSet/>
      <dgm:spPr>
        <a:effectLst>
          <a:outerShdw blurRad="50800" dist="38100" dir="2700000" algn="tl" rotWithShape="0">
            <a:prstClr val="black">
              <a:alpha val="40000"/>
            </a:prstClr>
          </a:outerShdw>
        </a:effectLst>
      </dgm:spPr>
      <dgm:t>
        <a:bodyPr/>
        <a:lstStyle/>
        <a:p>
          <a:endParaRPr lang="en-US" sz="1800" b="1"/>
        </a:p>
      </dgm:t>
    </dgm:pt>
    <dgm:pt modelId="{C7EC8D80-45E7-4C2F-91DD-9DAA5E749DC2}" type="sibTrans" cxnId="{2016E10F-C4E7-4995-A239-A1E2FBD89C51}">
      <dgm:prSet/>
      <dgm:spPr/>
      <dgm:t>
        <a:bodyPr/>
        <a:lstStyle/>
        <a:p>
          <a:endParaRPr lang="en-US"/>
        </a:p>
      </dgm:t>
    </dgm:pt>
    <dgm:pt modelId="{0B3E6D60-CC06-4A1B-BEF5-8054543EDD90}">
      <dgm:prSet phldrT="[Text]" custT="1"/>
      <dgm:spPr>
        <a:effectLst>
          <a:outerShdw blurRad="50800" dist="38100" dir="2700000" algn="tl" rotWithShape="0">
            <a:prstClr val="black">
              <a:alpha val="40000"/>
            </a:prstClr>
          </a:outerShdw>
        </a:effectLst>
      </dgm:spPr>
      <dgm:t>
        <a:bodyPr/>
        <a:lstStyle/>
        <a:p>
          <a:r>
            <a:rPr lang="en-US" sz="1800" b="1" smtClean="0"/>
            <a:t>Widget</a:t>
          </a:r>
          <a:endParaRPr lang="en-US" sz="1800" b="1" dirty="0"/>
        </a:p>
      </dgm:t>
    </dgm:pt>
    <dgm:pt modelId="{EC5CF53D-5F07-44A1-84B7-55576853F2A1}" type="parTrans" cxnId="{BDEB31FE-7481-4791-8531-15D39F835446}">
      <dgm:prSet/>
      <dgm:spPr>
        <a:effectLst>
          <a:outerShdw blurRad="50800" dist="38100" dir="2700000" algn="tl" rotWithShape="0">
            <a:prstClr val="black">
              <a:alpha val="40000"/>
            </a:prstClr>
          </a:outerShdw>
        </a:effectLst>
      </dgm:spPr>
      <dgm:t>
        <a:bodyPr/>
        <a:lstStyle/>
        <a:p>
          <a:endParaRPr lang="en-US" sz="1800" b="1"/>
        </a:p>
      </dgm:t>
    </dgm:pt>
    <dgm:pt modelId="{22613F31-A312-49F8-A5A5-F9AFD127B2D7}" type="sibTrans" cxnId="{BDEB31FE-7481-4791-8531-15D39F835446}">
      <dgm:prSet/>
      <dgm:spPr/>
      <dgm:t>
        <a:bodyPr/>
        <a:lstStyle/>
        <a:p>
          <a:endParaRPr lang="en-US"/>
        </a:p>
      </dgm:t>
    </dgm:pt>
    <dgm:pt modelId="{196A914A-1625-409B-BA89-6748385E6F15}">
      <dgm:prSet phldrT="[Text]" custT="1"/>
      <dgm:spPr>
        <a:effectLst>
          <a:outerShdw blurRad="50800" dist="38100" dir="2700000" algn="tl" rotWithShape="0">
            <a:prstClr val="black">
              <a:alpha val="40000"/>
            </a:prstClr>
          </a:outerShdw>
        </a:effectLst>
      </dgm:spPr>
      <dgm:t>
        <a:bodyPr/>
        <a:lstStyle/>
        <a:p>
          <a:r>
            <a:rPr lang="en-US" sz="1800" b="1" dirty="0" smtClean="0"/>
            <a:t>Screen</a:t>
          </a:r>
          <a:endParaRPr lang="en-US" sz="1800" b="1" dirty="0"/>
        </a:p>
      </dgm:t>
    </dgm:pt>
    <dgm:pt modelId="{358F2E75-72C8-46CC-915A-0A9FB6B7EF63}" type="parTrans" cxnId="{FBA85CB7-EA57-457C-BAC1-80EB53544A11}">
      <dgm:prSet/>
      <dgm:spPr>
        <a:effectLst>
          <a:outerShdw blurRad="50800" dist="38100" dir="2700000" algn="tl" rotWithShape="0">
            <a:prstClr val="black">
              <a:alpha val="40000"/>
            </a:prstClr>
          </a:outerShdw>
        </a:effectLst>
      </dgm:spPr>
      <dgm:t>
        <a:bodyPr/>
        <a:lstStyle/>
        <a:p>
          <a:endParaRPr lang="en-US" sz="1800" b="1"/>
        </a:p>
      </dgm:t>
    </dgm:pt>
    <dgm:pt modelId="{024A4CEE-0033-43FB-AB3F-DC6078B62636}" type="sibTrans" cxnId="{FBA85CB7-EA57-457C-BAC1-80EB53544A11}">
      <dgm:prSet/>
      <dgm:spPr/>
      <dgm:t>
        <a:bodyPr/>
        <a:lstStyle/>
        <a:p>
          <a:endParaRPr lang="en-US"/>
        </a:p>
      </dgm:t>
    </dgm:pt>
    <dgm:pt modelId="{9DDA8810-0C52-4604-8AB0-CC1465E09559}">
      <dgm:prSet custT="1"/>
      <dgm:spPr>
        <a:effectLst>
          <a:outerShdw blurRad="50800" dist="38100" dir="2700000" algn="tl" rotWithShape="0">
            <a:prstClr val="black">
              <a:alpha val="40000"/>
            </a:prstClr>
          </a:outerShdw>
        </a:effectLst>
      </dgm:spPr>
      <dgm:t>
        <a:bodyPr/>
        <a:lstStyle/>
        <a:p>
          <a:r>
            <a:rPr lang="en-US" sz="1800" b="1" dirty="0" smtClean="0"/>
            <a:t>Input Set</a:t>
          </a:r>
          <a:endParaRPr lang="en-US" sz="1800" b="1" dirty="0"/>
        </a:p>
      </dgm:t>
    </dgm:pt>
    <dgm:pt modelId="{FCA39C49-EEC5-4C9F-AE9D-5EDB19F9CA75}" type="parTrans" cxnId="{82633877-287B-4359-9F88-2624E5F16F14}">
      <dgm:prSet/>
      <dgm:spPr>
        <a:effectLst>
          <a:outerShdw blurRad="50800" dist="38100" dir="2700000" algn="tl" rotWithShape="0">
            <a:prstClr val="black">
              <a:alpha val="40000"/>
            </a:prstClr>
          </a:outerShdw>
        </a:effectLst>
      </dgm:spPr>
      <dgm:t>
        <a:bodyPr/>
        <a:lstStyle/>
        <a:p>
          <a:endParaRPr lang="en-US" sz="1800" b="1"/>
        </a:p>
      </dgm:t>
    </dgm:pt>
    <dgm:pt modelId="{D8888742-009F-47F7-96C4-2063BDD8A179}" type="sibTrans" cxnId="{82633877-287B-4359-9F88-2624E5F16F14}">
      <dgm:prSet/>
      <dgm:spPr/>
      <dgm:t>
        <a:bodyPr/>
        <a:lstStyle/>
        <a:p>
          <a:endParaRPr lang="en-US"/>
        </a:p>
      </dgm:t>
    </dgm:pt>
    <dgm:pt modelId="{DE65EB12-C346-48C1-A70B-95154BECFBD5}">
      <dgm:prSet custT="1"/>
      <dgm:spPr>
        <a:effectLst>
          <a:outerShdw blurRad="50800" dist="38100" dir="2700000" algn="tl" rotWithShape="0">
            <a:prstClr val="black">
              <a:alpha val="40000"/>
            </a:prstClr>
          </a:outerShdw>
        </a:effectLst>
      </dgm:spPr>
      <dgm:t>
        <a:bodyPr/>
        <a:lstStyle/>
        <a:p>
          <a:r>
            <a:rPr lang="en-US" sz="1800" b="1" dirty="0" smtClean="0"/>
            <a:t>Card View Panel</a:t>
          </a:r>
          <a:endParaRPr lang="en-US" sz="1800" b="1" dirty="0"/>
        </a:p>
      </dgm:t>
    </dgm:pt>
    <dgm:pt modelId="{16626CB8-B674-42EA-A205-E5D6AA7F80EB}" type="parTrans" cxnId="{2D3F3B70-6475-4332-9FAC-3E3784DED6BA}">
      <dgm:prSet/>
      <dgm:spPr>
        <a:effectLst>
          <a:outerShdw blurRad="50800" dist="38100" dir="2700000" algn="tl" rotWithShape="0">
            <a:prstClr val="black">
              <a:alpha val="40000"/>
            </a:prstClr>
          </a:outerShdw>
        </a:effectLst>
      </dgm:spPr>
      <dgm:t>
        <a:bodyPr/>
        <a:lstStyle/>
        <a:p>
          <a:endParaRPr lang="en-US" sz="1800" b="1"/>
        </a:p>
      </dgm:t>
    </dgm:pt>
    <dgm:pt modelId="{DD4FE605-FF5B-4294-9B7F-2B4A0B9060E7}" type="sibTrans" cxnId="{2D3F3B70-6475-4332-9FAC-3E3784DED6BA}">
      <dgm:prSet/>
      <dgm:spPr/>
      <dgm:t>
        <a:bodyPr/>
        <a:lstStyle/>
        <a:p>
          <a:endParaRPr lang="en-US"/>
        </a:p>
      </dgm:t>
    </dgm:pt>
    <dgm:pt modelId="{EA5C63AC-46CF-4CAE-A6AC-CDE5875A802F}">
      <dgm:prSet custT="1"/>
      <dgm:spPr>
        <a:effectLst>
          <a:outerShdw blurRad="50800" dist="38100" dir="2700000" algn="tl" rotWithShape="0">
            <a:prstClr val="black">
              <a:alpha val="40000"/>
            </a:prstClr>
          </a:outerShdw>
        </a:effectLst>
      </dgm:spPr>
      <dgm:t>
        <a:bodyPr/>
        <a:lstStyle/>
        <a:p>
          <a:r>
            <a:rPr lang="en-US" sz="1800" b="1" dirty="0" smtClean="0"/>
            <a:t>Detail View Panel</a:t>
          </a:r>
          <a:endParaRPr lang="en-US" sz="1800" b="1" dirty="0"/>
        </a:p>
      </dgm:t>
    </dgm:pt>
    <dgm:pt modelId="{2873857B-D72D-4277-910A-5AC221384BC3}" type="parTrans" cxnId="{1822B109-56CB-488E-81A0-35D4E98A41B4}">
      <dgm:prSet/>
      <dgm:spPr>
        <a:effectLst>
          <a:outerShdw blurRad="50800" dist="38100" dir="2700000" algn="tl" rotWithShape="0">
            <a:prstClr val="black">
              <a:alpha val="40000"/>
            </a:prstClr>
          </a:outerShdw>
        </a:effectLst>
      </dgm:spPr>
      <dgm:t>
        <a:bodyPr/>
        <a:lstStyle/>
        <a:p>
          <a:endParaRPr lang="en-US" sz="1800" b="1"/>
        </a:p>
      </dgm:t>
    </dgm:pt>
    <dgm:pt modelId="{A8906C46-44A1-4F10-8D72-FBF92AC7735E}" type="sibTrans" cxnId="{1822B109-56CB-488E-81A0-35D4E98A41B4}">
      <dgm:prSet/>
      <dgm:spPr/>
      <dgm:t>
        <a:bodyPr/>
        <a:lstStyle/>
        <a:p>
          <a:endParaRPr lang="en-US"/>
        </a:p>
      </dgm:t>
    </dgm:pt>
    <dgm:pt modelId="{3CF2EFA2-C04A-4286-BD70-A5C7AF6188B0}">
      <dgm:prSet custT="1"/>
      <dgm:spPr>
        <a:effectLst>
          <a:outerShdw blurRad="50800" dist="38100" dir="2700000" algn="tl" rotWithShape="0">
            <a:prstClr val="black">
              <a:alpha val="40000"/>
            </a:prstClr>
          </a:outerShdw>
        </a:effectLst>
      </dgm:spPr>
      <dgm:t>
        <a:bodyPr/>
        <a:lstStyle/>
        <a:p>
          <a:r>
            <a:rPr lang="en-US" sz="1800" b="1" dirty="0" smtClean="0"/>
            <a:t>List Detail Panel</a:t>
          </a:r>
          <a:endParaRPr lang="en-US" sz="1800" b="1" dirty="0"/>
        </a:p>
      </dgm:t>
    </dgm:pt>
    <dgm:pt modelId="{5DBCA6B1-189C-4F78-9F77-E2AF6B4D5E80}" type="parTrans" cxnId="{404AE72C-9CC9-4EE9-A5D7-88E492D90B3D}">
      <dgm:prSet/>
      <dgm:spPr>
        <a:effectLst>
          <a:outerShdw blurRad="50800" dist="38100" dir="2700000" algn="tl" rotWithShape="0">
            <a:prstClr val="black">
              <a:alpha val="40000"/>
            </a:prstClr>
          </a:outerShdw>
        </a:effectLst>
      </dgm:spPr>
      <dgm:t>
        <a:bodyPr/>
        <a:lstStyle/>
        <a:p>
          <a:endParaRPr lang="en-US" sz="1800" b="1"/>
        </a:p>
      </dgm:t>
    </dgm:pt>
    <dgm:pt modelId="{62D3080C-00A1-47D8-AE4D-077D6DBA82D3}" type="sibTrans" cxnId="{404AE72C-9CC9-4EE9-A5D7-88E492D90B3D}">
      <dgm:prSet/>
      <dgm:spPr/>
      <dgm:t>
        <a:bodyPr/>
        <a:lstStyle/>
        <a:p>
          <a:endParaRPr lang="en-US"/>
        </a:p>
      </dgm:t>
    </dgm:pt>
    <dgm:pt modelId="{715BE523-20F7-4829-8BD2-440E8375ED43}">
      <dgm:prSet custT="1"/>
      <dgm:spPr>
        <a:effectLst>
          <a:outerShdw blurRad="50800" dist="38100" dir="2700000" algn="tl" rotWithShape="0">
            <a:prstClr val="black">
              <a:alpha val="40000"/>
            </a:prstClr>
          </a:outerShdw>
        </a:effectLst>
      </dgm:spPr>
      <dgm:t>
        <a:bodyPr/>
        <a:lstStyle/>
        <a:p>
          <a:r>
            <a:rPr lang="en-US" sz="1800" b="1" dirty="0" smtClean="0"/>
            <a:t>List View Panel</a:t>
          </a:r>
          <a:endParaRPr lang="en-US" sz="1800" b="1" dirty="0"/>
        </a:p>
      </dgm:t>
    </dgm:pt>
    <dgm:pt modelId="{52F23CEA-D25E-47A7-91FE-DAB81B5CEED9}" type="parTrans" cxnId="{E843C46E-DFB3-4DA7-923A-521933C64F21}">
      <dgm:prSet/>
      <dgm:spPr>
        <a:effectLst>
          <a:outerShdw blurRad="50800" dist="38100" dir="2700000" algn="tl" rotWithShape="0">
            <a:prstClr val="black">
              <a:alpha val="40000"/>
            </a:prstClr>
          </a:outerShdw>
        </a:effectLst>
      </dgm:spPr>
      <dgm:t>
        <a:bodyPr/>
        <a:lstStyle/>
        <a:p>
          <a:endParaRPr lang="en-US" sz="1800" b="1"/>
        </a:p>
      </dgm:t>
    </dgm:pt>
    <dgm:pt modelId="{5A3CBA17-7A20-435F-B6FB-A36D043272CC}" type="sibTrans" cxnId="{E843C46E-DFB3-4DA7-923A-521933C64F21}">
      <dgm:prSet/>
      <dgm:spPr/>
      <dgm:t>
        <a:bodyPr/>
        <a:lstStyle/>
        <a:p>
          <a:endParaRPr lang="en-US"/>
        </a:p>
      </dgm:t>
    </dgm:pt>
    <dgm:pt modelId="{05F11920-2E27-4B25-9859-49E513981AAB}">
      <dgm:prSet custT="1"/>
      <dgm:spPr>
        <a:effectLst>
          <a:outerShdw blurRad="50800" dist="38100" dir="2700000" algn="tl" rotWithShape="0">
            <a:prstClr val="black">
              <a:alpha val="40000"/>
            </a:prstClr>
          </a:outerShdw>
        </a:effectLst>
      </dgm:spPr>
      <dgm:t>
        <a:bodyPr/>
        <a:lstStyle/>
        <a:p>
          <a:r>
            <a:rPr lang="en-US" sz="1800" b="1" dirty="0"/>
            <a:t>Location</a:t>
          </a:r>
        </a:p>
      </dgm:t>
    </dgm:pt>
    <dgm:pt modelId="{89E2AAD8-761E-4BCA-A52A-9E76B10F9A28}" type="parTrans" cxnId="{FB48BD2C-DF41-475B-AE25-8447DD366669}">
      <dgm:prSet/>
      <dgm:spPr>
        <a:effectLst>
          <a:outerShdw blurRad="50800" dist="38100" dir="2700000" algn="tl" rotWithShape="0">
            <a:prstClr val="black">
              <a:alpha val="40000"/>
            </a:prstClr>
          </a:outerShdw>
        </a:effectLst>
      </dgm:spPr>
      <dgm:t>
        <a:bodyPr/>
        <a:lstStyle/>
        <a:p>
          <a:endParaRPr lang="en-US" sz="1800" b="1"/>
        </a:p>
      </dgm:t>
    </dgm:pt>
    <dgm:pt modelId="{E5ECAD63-C6AC-4516-BC87-92F0BDBD0D12}" type="sibTrans" cxnId="{FB48BD2C-DF41-475B-AE25-8447DD366669}">
      <dgm:prSet/>
      <dgm:spPr/>
      <dgm:t>
        <a:bodyPr/>
        <a:lstStyle/>
        <a:p>
          <a:endParaRPr lang="en-US"/>
        </a:p>
      </dgm:t>
    </dgm:pt>
    <dgm:pt modelId="{B916126F-B35D-431C-8779-F6A261460D22}">
      <dgm:prSet custT="1"/>
      <dgm:spPr>
        <a:effectLst>
          <a:outerShdw blurRad="50800" dist="38100" dir="2700000" algn="tl" rotWithShape="0">
            <a:prstClr val="black">
              <a:alpha val="40000"/>
            </a:prstClr>
          </a:outerShdw>
        </a:effectLst>
      </dgm:spPr>
      <dgm:t>
        <a:bodyPr/>
        <a:lstStyle/>
        <a:p>
          <a:r>
            <a:rPr lang="en-US" sz="1800" b="1" dirty="0" smtClean="0"/>
            <a:t>Location Group</a:t>
          </a:r>
          <a:endParaRPr lang="en-US" sz="1800" b="1" dirty="0"/>
        </a:p>
      </dgm:t>
    </dgm:pt>
    <dgm:pt modelId="{85344C90-3F50-48F2-8665-AF87CA50B18C}" type="parTrans" cxnId="{4A4EE54A-D232-4282-A3E5-F195907196B8}">
      <dgm:prSet/>
      <dgm:spPr>
        <a:effectLst>
          <a:outerShdw blurRad="50800" dist="38100" dir="2700000" algn="tl" rotWithShape="0">
            <a:prstClr val="black">
              <a:alpha val="40000"/>
            </a:prstClr>
          </a:outerShdw>
        </a:effectLst>
      </dgm:spPr>
      <dgm:t>
        <a:bodyPr/>
        <a:lstStyle/>
        <a:p>
          <a:endParaRPr lang="en-US" sz="1800" b="1"/>
        </a:p>
      </dgm:t>
    </dgm:pt>
    <dgm:pt modelId="{AE4684B4-7C8E-406C-ACF2-BC1D60B8E054}" type="sibTrans" cxnId="{4A4EE54A-D232-4282-A3E5-F195907196B8}">
      <dgm:prSet/>
      <dgm:spPr/>
      <dgm:t>
        <a:bodyPr/>
        <a:lstStyle/>
        <a:p>
          <a:endParaRPr lang="en-US"/>
        </a:p>
      </dgm:t>
    </dgm:pt>
    <dgm:pt modelId="{BED9BD95-8CC8-4910-B04B-CE88D6CAFE7D}">
      <dgm:prSet custT="1"/>
      <dgm:spPr>
        <a:effectLst>
          <a:outerShdw blurRad="50800" dist="38100" dir="2700000" algn="tl" rotWithShape="0">
            <a:prstClr val="black">
              <a:alpha val="40000"/>
            </a:prstClr>
          </a:outerShdw>
        </a:effectLst>
      </dgm:spPr>
      <dgm:t>
        <a:bodyPr/>
        <a:lstStyle/>
        <a:p>
          <a:r>
            <a:rPr lang="en-US" sz="1800" b="1" dirty="0" smtClean="0"/>
            <a:t>Page</a:t>
          </a:r>
          <a:endParaRPr lang="en-US" sz="1800" b="1" dirty="0"/>
        </a:p>
      </dgm:t>
    </dgm:pt>
    <dgm:pt modelId="{B20504C8-D1EF-4324-8EC4-BCCE9B5541B8}" type="parTrans" cxnId="{C9AE9ECE-D681-485B-869A-E6D363B0A5F6}">
      <dgm:prSet/>
      <dgm:spPr>
        <a:effectLst>
          <a:outerShdw blurRad="50800" dist="38100" dir="2700000" algn="tl" rotWithShape="0">
            <a:prstClr val="black">
              <a:alpha val="40000"/>
            </a:prstClr>
          </a:outerShdw>
        </a:effectLst>
      </dgm:spPr>
      <dgm:t>
        <a:bodyPr/>
        <a:lstStyle/>
        <a:p>
          <a:endParaRPr lang="en-US" sz="1800" b="1"/>
        </a:p>
      </dgm:t>
    </dgm:pt>
    <dgm:pt modelId="{A0811CC1-9FAD-4272-BC38-B71C5409CA54}" type="sibTrans" cxnId="{C9AE9ECE-D681-485B-869A-E6D363B0A5F6}">
      <dgm:prSet/>
      <dgm:spPr/>
      <dgm:t>
        <a:bodyPr/>
        <a:lstStyle/>
        <a:p>
          <a:endParaRPr lang="en-US"/>
        </a:p>
      </dgm:t>
    </dgm:pt>
    <dgm:pt modelId="{FD9848D3-DAEA-4ADE-BFE4-724EF95C0625}">
      <dgm:prSet custT="1"/>
      <dgm:spPr>
        <a:effectLst>
          <a:outerShdw blurRad="50800" dist="38100" dir="2700000" algn="tl" rotWithShape="0">
            <a:prstClr val="black">
              <a:alpha val="40000"/>
            </a:prstClr>
          </a:outerShdw>
        </a:effectLst>
      </dgm:spPr>
      <dgm:t>
        <a:bodyPr/>
        <a:lstStyle/>
        <a:p>
          <a:r>
            <a:rPr lang="en-US" sz="1800" b="1" dirty="0" smtClean="0"/>
            <a:t>Wizard</a:t>
          </a:r>
          <a:endParaRPr lang="en-US" sz="1800" b="1" dirty="0"/>
        </a:p>
      </dgm:t>
    </dgm:pt>
    <dgm:pt modelId="{9258E81D-2DF6-4A0F-A48A-F78C24784518}" type="parTrans" cxnId="{79AA7202-4B43-4B53-A34E-C48FB5BB4BD0}">
      <dgm:prSet/>
      <dgm:spPr>
        <a:effectLst>
          <a:outerShdw blurRad="50800" dist="38100" dir="2700000" algn="tl" rotWithShape="0">
            <a:prstClr val="black">
              <a:alpha val="40000"/>
            </a:prstClr>
          </a:outerShdw>
        </a:effectLst>
      </dgm:spPr>
      <dgm:t>
        <a:bodyPr/>
        <a:lstStyle/>
        <a:p>
          <a:endParaRPr lang="en-US" sz="1800" b="1"/>
        </a:p>
      </dgm:t>
    </dgm:pt>
    <dgm:pt modelId="{10765C34-78CE-4F23-8973-69F617CB1F74}" type="sibTrans" cxnId="{79AA7202-4B43-4B53-A34E-C48FB5BB4BD0}">
      <dgm:prSet/>
      <dgm:spPr/>
      <dgm:t>
        <a:bodyPr/>
        <a:lstStyle/>
        <a:p>
          <a:endParaRPr lang="en-US"/>
        </a:p>
      </dgm:t>
    </dgm:pt>
    <dgm:pt modelId="{5423DC70-F5B5-4D9B-BE50-E5DE9D2A2C8A}">
      <dgm:prSet custT="1"/>
      <dgm:spPr>
        <a:effectLst>
          <a:outerShdw blurRad="50800" dist="38100" dir="2700000" algn="tl" rotWithShape="0">
            <a:prstClr val="black">
              <a:alpha val="40000"/>
            </a:prstClr>
          </a:outerShdw>
        </a:effectLst>
      </dgm:spPr>
      <dgm:t>
        <a:bodyPr/>
        <a:lstStyle/>
        <a:p>
          <a:r>
            <a:rPr lang="en-US" sz="1800" b="1" dirty="0" smtClean="0"/>
            <a:t>Popup</a:t>
          </a:r>
          <a:endParaRPr lang="en-US" sz="1800" b="1" dirty="0"/>
        </a:p>
      </dgm:t>
    </dgm:pt>
    <dgm:pt modelId="{6D9A21EE-E5AA-4E11-A0D4-D145F5181FD7}" type="parTrans" cxnId="{D9D1A125-9776-4568-A8B9-3032C60B45EB}">
      <dgm:prSet/>
      <dgm:spPr>
        <a:effectLst>
          <a:outerShdw blurRad="50800" dist="38100" dir="2700000" algn="tl" rotWithShape="0">
            <a:prstClr val="black">
              <a:alpha val="40000"/>
            </a:prstClr>
          </a:outerShdw>
        </a:effectLst>
      </dgm:spPr>
      <dgm:t>
        <a:bodyPr/>
        <a:lstStyle/>
        <a:p>
          <a:endParaRPr lang="en-US" sz="1800" b="1"/>
        </a:p>
      </dgm:t>
    </dgm:pt>
    <dgm:pt modelId="{0BD57CB9-3AAB-46C7-AF67-821B9C13147D}" type="sibTrans" cxnId="{D9D1A125-9776-4568-A8B9-3032C60B45EB}">
      <dgm:prSet/>
      <dgm:spPr/>
      <dgm:t>
        <a:bodyPr/>
        <a:lstStyle/>
        <a:p>
          <a:endParaRPr lang="en-US"/>
        </a:p>
      </dgm:t>
    </dgm:pt>
    <dgm:pt modelId="{536B936D-1DC2-44A4-A90F-CC5ECD2033DA}">
      <dgm:prSet custT="1"/>
      <dgm:spPr>
        <a:effectLst>
          <a:outerShdw blurRad="50800" dist="38100" dir="2700000" algn="tl" rotWithShape="0">
            <a:prstClr val="black">
              <a:alpha val="40000"/>
            </a:prstClr>
          </a:outerShdw>
        </a:effectLst>
      </dgm:spPr>
      <dgm:t>
        <a:bodyPr/>
        <a:lstStyle/>
        <a:p>
          <a:r>
            <a:rPr lang="en-US" sz="1800" b="1" dirty="0" smtClean="0"/>
            <a:t>Forward</a:t>
          </a:r>
          <a:endParaRPr lang="en-US" sz="1800" b="1" dirty="0"/>
        </a:p>
      </dgm:t>
    </dgm:pt>
    <dgm:pt modelId="{38B4B93A-0CC9-419A-BDE7-B1FA849F01CA}" type="parTrans" cxnId="{D0C4C109-9AF7-4713-AC15-4625FE6E3CBC}">
      <dgm:prSet/>
      <dgm:spPr>
        <a:effectLst>
          <a:outerShdw blurRad="50800" dist="38100" dir="2700000" algn="tl" rotWithShape="0">
            <a:prstClr val="black">
              <a:alpha val="40000"/>
            </a:prstClr>
          </a:outerShdw>
        </a:effectLst>
      </dgm:spPr>
      <dgm:t>
        <a:bodyPr/>
        <a:lstStyle/>
        <a:p>
          <a:endParaRPr lang="en-US" sz="1800" b="1"/>
        </a:p>
      </dgm:t>
    </dgm:pt>
    <dgm:pt modelId="{66A53F2F-396C-47B4-83BC-248BD7C3BE10}" type="sibTrans" cxnId="{D0C4C109-9AF7-4713-AC15-4625FE6E3CBC}">
      <dgm:prSet/>
      <dgm:spPr/>
      <dgm:t>
        <a:bodyPr/>
        <a:lstStyle/>
        <a:p>
          <a:endParaRPr lang="en-US"/>
        </a:p>
      </dgm:t>
    </dgm:pt>
    <dgm:pt modelId="{D07F6D76-A10C-42A5-A338-8F80AC9468AE}">
      <dgm:prSet custT="1"/>
      <dgm:spPr>
        <a:effectLst>
          <a:outerShdw blurRad="50800" dist="38100" dir="2700000" algn="tl" rotWithShape="0">
            <a:prstClr val="black">
              <a:alpha val="40000"/>
            </a:prstClr>
          </a:outerShdw>
        </a:effectLst>
      </dgm:spPr>
      <dgm:t>
        <a:bodyPr/>
        <a:lstStyle/>
        <a:p>
          <a:r>
            <a:rPr lang="en-US" sz="1800" b="1" dirty="0" smtClean="0"/>
            <a:t>Exit Point</a:t>
          </a:r>
          <a:endParaRPr lang="en-US" sz="1800" b="1" dirty="0"/>
        </a:p>
      </dgm:t>
    </dgm:pt>
    <dgm:pt modelId="{8E6FE65C-7EC5-4B27-A59A-3EF111F062BF}" type="parTrans" cxnId="{520EB0A1-003B-432D-9B1D-21F8FEA7275B}">
      <dgm:prSet/>
      <dgm:spPr>
        <a:effectLst>
          <a:outerShdw blurRad="50800" dist="38100" dir="2700000" algn="tl" rotWithShape="0">
            <a:prstClr val="black">
              <a:alpha val="40000"/>
            </a:prstClr>
          </a:outerShdw>
        </a:effectLst>
      </dgm:spPr>
      <dgm:t>
        <a:bodyPr/>
        <a:lstStyle/>
        <a:p>
          <a:endParaRPr lang="en-US" sz="1800" b="1"/>
        </a:p>
      </dgm:t>
    </dgm:pt>
    <dgm:pt modelId="{F334660C-84EA-45E3-81FE-92DD3CC10092}" type="sibTrans" cxnId="{520EB0A1-003B-432D-9B1D-21F8FEA7275B}">
      <dgm:prSet/>
      <dgm:spPr/>
      <dgm:t>
        <a:bodyPr/>
        <a:lstStyle/>
        <a:p>
          <a:endParaRPr lang="en-US"/>
        </a:p>
      </dgm:t>
    </dgm:pt>
    <dgm:pt modelId="{6A4451E0-4221-484A-A1E8-672D79F4262E}">
      <dgm:prSet custT="1"/>
      <dgm:spPr>
        <a:effectLst>
          <a:outerShdw blurRad="50800" dist="38100" dir="2700000" algn="tl" rotWithShape="0">
            <a:prstClr val="black">
              <a:alpha val="40000"/>
            </a:prstClr>
          </a:outerShdw>
        </a:effectLst>
      </dgm:spPr>
      <dgm:t>
        <a:bodyPr/>
        <a:lstStyle/>
        <a:p>
          <a:r>
            <a:rPr lang="en-US" sz="1800" b="1" dirty="0" smtClean="0"/>
            <a:t>Worksheet</a:t>
          </a:r>
          <a:endParaRPr lang="en-US" sz="1800" b="1" dirty="0"/>
        </a:p>
      </dgm:t>
    </dgm:pt>
    <dgm:pt modelId="{8CA43908-13C8-4141-8AB8-F5D13D2D2F51}" type="parTrans" cxnId="{A184EDC3-8B87-4448-B7EB-C19F5D1A3372}">
      <dgm:prSet/>
      <dgm:spPr/>
      <dgm:t>
        <a:bodyPr/>
        <a:lstStyle/>
        <a:p>
          <a:endParaRPr lang="en-US"/>
        </a:p>
      </dgm:t>
    </dgm:pt>
    <dgm:pt modelId="{028EEA69-0F24-492F-869A-5CC3173CA3D5}" type="sibTrans" cxnId="{A184EDC3-8B87-4448-B7EB-C19F5D1A3372}">
      <dgm:prSet/>
      <dgm:spPr/>
      <dgm:t>
        <a:bodyPr/>
        <a:lstStyle/>
        <a:p>
          <a:endParaRPr lang="en-US"/>
        </a:p>
      </dgm:t>
    </dgm:pt>
    <dgm:pt modelId="{D6B58EC0-2DF8-4077-A64D-E3A34F296BC4}" type="pres">
      <dgm:prSet presAssocID="{5E066C20-3576-4916-8E9D-BC69ED52E4AD}" presName="hierChild1" presStyleCnt="0">
        <dgm:presLayoutVars>
          <dgm:orgChart val="1"/>
          <dgm:chPref val="1"/>
          <dgm:dir/>
          <dgm:animOne val="branch"/>
          <dgm:animLvl val="lvl"/>
          <dgm:resizeHandles/>
        </dgm:presLayoutVars>
      </dgm:prSet>
      <dgm:spPr/>
      <dgm:t>
        <a:bodyPr/>
        <a:lstStyle/>
        <a:p>
          <a:endParaRPr lang="en-US"/>
        </a:p>
      </dgm:t>
    </dgm:pt>
    <dgm:pt modelId="{5915BC2C-1E26-413A-94F9-F416CD434273}" type="pres">
      <dgm:prSet presAssocID="{2C55E1CF-CCAC-46EF-8D0E-2EDAD418D206}" presName="hierRoot1" presStyleCnt="0">
        <dgm:presLayoutVars>
          <dgm:hierBranch val="init"/>
        </dgm:presLayoutVars>
      </dgm:prSet>
      <dgm:spPr/>
      <dgm:t>
        <a:bodyPr/>
        <a:lstStyle/>
        <a:p>
          <a:endParaRPr lang="en-US"/>
        </a:p>
      </dgm:t>
    </dgm:pt>
    <dgm:pt modelId="{2554FA4B-C18C-4135-AA9F-A0902591BC00}" type="pres">
      <dgm:prSet presAssocID="{2C55E1CF-CCAC-46EF-8D0E-2EDAD418D206}" presName="rootComposite1" presStyleCnt="0"/>
      <dgm:spPr/>
      <dgm:t>
        <a:bodyPr/>
        <a:lstStyle/>
        <a:p>
          <a:endParaRPr lang="en-US"/>
        </a:p>
      </dgm:t>
    </dgm:pt>
    <dgm:pt modelId="{9094267E-3C08-4400-A400-44E48DC02996}" type="pres">
      <dgm:prSet presAssocID="{2C55E1CF-CCAC-46EF-8D0E-2EDAD418D206}" presName="rootText1" presStyleLbl="node0" presStyleIdx="0" presStyleCnt="1" custScaleX="62327" custScaleY="59247" custLinFactNeighborX="3764" custLinFactNeighborY="6993">
        <dgm:presLayoutVars>
          <dgm:chPref val="3"/>
        </dgm:presLayoutVars>
      </dgm:prSet>
      <dgm:spPr/>
      <dgm:t>
        <a:bodyPr/>
        <a:lstStyle/>
        <a:p>
          <a:endParaRPr lang="en-US"/>
        </a:p>
      </dgm:t>
    </dgm:pt>
    <dgm:pt modelId="{600B2FBE-1E75-4486-BFAB-AA8DD7CFE958}" type="pres">
      <dgm:prSet presAssocID="{2C55E1CF-CCAC-46EF-8D0E-2EDAD418D206}" presName="rootConnector1" presStyleLbl="node1" presStyleIdx="0" presStyleCnt="0"/>
      <dgm:spPr/>
      <dgm:t>
        <a:bodyPr/>
        <a:lstStyle/>
        <a:p>
          <a:endParaRPr lang="en-US"/>
        </a:p>
      </dgm:t>
    </dgm:pt>
    <dgm:pt modelId="{D6EB9114-DF35-4A66-A86F-5B54C3947AA3}" type="pres">
      <dgm:prSet presAssocID="{2C55E1CF-CCAC-46EF-8D0E-2EDAD418D206}" presName="hierChild2" presStyleCnt="0"/>
      <dgm:spPr/>
      <dgm:t>
        <a:bodyPr/>
        <a:lstStyle/>
        <a:p>
          <a:endParaRPr lang="en-US"/>
        </a:p>
      </dgm:t>
    </dgm:pt>
    <dgm:pt modelId="{AA8CD01B-5255-476E-B9F8-6AAEE37B2456}" type="pres">
      <dgm:prSet presAssocID="{EC5CF53D-5F07-44A1-84B7-55576853F2A1}" presName="Name37" presStyleLbl="parChTrans1D2" presStyleIdx="0" presStyleCnt="2" custSzX="3912188" custSzY="38640"/>
      <dgm:spPr/>
      <dgm:t>
        <a:bodyPr/>
        <a:lstStyle/>
        <a:p>
          <a:endParaRPr lang="en-US"/>
        </a:p>
      </dgm:t>
    </dgm:pt>
    <dgm:pt modelId="{0BAE4783-01E1-4B78-A94C-555E391E8C1E}" type="pres">
      <dgm:prSet presAssocID="{0B3E6D60-CC06-4A1B-BEF5-8054543EDD90}" presName="hierRoot2" presStyleCnt="0">
        <dgm:presLayoutVars>
          <dgm:hierBranch val="init"/>
        </dgm:presLayoutVars>
      </dgm:prSet>
      <dgm:spPr/>
      <dgm:t>
        <a:bodyPr/>
        <a:lstStyle/>
        <a:p>
          <a:endParaRPr lang="en-US"/>
        </a:p>
      </dgm:t>
    </dgm:pt>
    <dgm:pt modelId="{972E4F00-0E53-4818-B140-C276A2E97309}" type="pres">
      <dgm:prSet presAssocID="{0B3E6D60-CC06-4A1B-BEF5-8054543EDD90}" presName="rootComposite" presStyleCnt="0"/>
      <dgm:spPr/>
      <dgm:t>
        <a:bodyPr/>
        <a:lstStyle/>
        <a:p>
          <a:endParaRPr lang="en-US"/>
        </a:p>
      </dgm:t>
    </dgm:pt>
    <dgm:pt modelId="{6B050E2C-94C3-4EE9-99D1-A7BF92761A09}" type="pres">
      <dgm:prSet presAssocID="{0B3E6D60-CC06-4A1B-BEF5-8054543EDD90}" presName="rootText" presStyleLbl="node2" presStyleIdx="0" presStyleCnt="2" custScaleX="62327" custScaleY="31272" custLinFactNeighborX="-20862" custLinFactNeighborY="16664">
        <dgm:presLayoutVars>
          <dgm:chPref val="3"/>
        </dgm:presLayoutVars>
      </dgm:prSet>
      <dgm:spPr/>
      <dgm:t>
        <a:bodyPr/>
        <a:lstStyle/>
        <a:p>
          <a:endParaRPr lang="en-US"/>
        </a:p>
      </dgm:t>
    </dgm:pt>
    <dgm:pt modelId="{D17D3144-C986-41D9-BA0E-1909011998EF}" type="pres">
      <dgm:prSet presAssocID="{0B3E6D60-CC06-4A1B-BEF5-8054543EDD90}" presName="rootConnector" presStyleLbl="node2" presStyleIdx="0" presStyleCnt="2"/>
      <dgm:spPr/>
      <dgm:t>
        <a:bodyPr/>
        <a:lstStyle/>
        <a:p>
          <a:endParaRPr lang="en-US"/>
        </a:p>
      </dgm:t>
    </dgm:pt>
    <dgm:pt modelId="{C3B9A66D-BA83-4260-B96F-C977524EFDB8}" type="pres">
      <dgm:prSet presAssocID="{0B3E6D60-CC06-4A1B-BEF5-8054543EDD90}" presName="hierChild4" presStyleCnt="0"/>
      <dgm:spPr/>
      <dgm:t>
        <a:bodyPr/>
        <a:lstStyle/>
        <a:p>
          <a:endParaRPr lang="en-US"/>
        </a:p>
      </dgm:t>
    </dgm:pt>
    <dgm:pt modelId="{D3D4EAA5-3C74-41A7-93BA-7EB2B301E6CD}" type="pres">
      <dgm:prSet presAssocID="{9949CA80-56CE-484F-A03A-DC195E028504}" presName="Name37" presStyleLbl="parChTrans1D3" presStyleIdx="0" presStyleCnt="9" custSzX="210692" custSzY="66338"/>
      <dgm:spPr/>
      <dgm:t>
        <a:bodyPr/>
        <a:lstStyle/>
        <a:p>
          <a:endParaRPr lang="en-US"/>
        </a:p>
      </dgm:t>
    </dgm:pt>
    <dgm:pt modelId="{78C0B759-1000-45BC-9BDD-36E992F4D489}" type="pres">
      <dgm:prSet presAssocID="{629F5F60-A8D3-4A25-ACC5-9E30CE3EAD46}" presName="hierRoot2" presStyleCnt="0">
        <dgm:presLayoutVars>
          <dgm:hierBranch val="init"/>
        </dgm:presLayoutVars>
      </dgm:prSet>
      <dgm:spPr/>
      <dgm:t>
        <a:bodyPr/>
        <a:lstStyle/>
        <a:p>
          <a:endParaRPr lang="en-US"/>
        </a:p>
      </dgm:t>
    </dgm:pt>
    <dgm:pt modelId="{1E2C96A4-99D4-4147-956F-D04409989306}" type="pres">
      <dgm:prSet presAssocID="{629F5F60-A8D3-4A25-ACC5-9E30CE3EAD46}" presName="rootComposite" presStyleCnt="0"/>
      <dgm:spPr/>
      <dgm:t>
        <a:bodyPr/>
        <a:lstStyle/>
        <a:p>
          <a:endParaRPr lang="en-US"/>
        </a:p>
      </dgm:t>
    </dgm:pt>
    <dgm:pt modelId="{4AE2B788-DF78-4D9A-B6DF-FCD8F8829E3F}" type="pres">
      <dgm:prSet presAssocID="{629F5F60-A8D3-4A25-ACC5-9E30CE3EAD46}" presName="rootText" presStyleLbl="node3" presStyleIdx="0" presStyleCnt="9" custScaleX="86889" custScaleY="31272" custLinFactNeighborX="-15478" custLinFactNeighborY="14284">
        <dgm:presLayoutVars>
          <dgm:chPref val="3"/>
        </dgm:presLayoutVars>
      </dgm:prSet>
      <dgm:spPr/>
      <dgm:t>
        <a:bodyPr/>
        <a:lstStyle/>
        <a:p>
          <a:endParaRPr lang="en-US"/>
        </a:p>
      </dgm:t>
    </dgm:pt>
    <dgm:pt modelId="{C2A718B3-4BCD-4320-B25E-DC44B475B318}" type="pres">
      <dgm:prSet presAssocID="{629F5F60-A8D3-4A25-ACC5-9E30CE3EAD46}" presName="rootConnector" presStyleLbl="node3" presStyleIdx="0" presStyleCnt="9"/>
      <dgm:spPr/>
      <dgm:t>
        <a:bodyPr/>
        <a:lstStyle/>
        <a:p>
          <a:endParaRPr lang="en-US"/>
        </a:p>
      </dgm:t>
    </dgm:pt>
    <dgm:pt modelId="{717D88B9-884E-402C-B658-2C11A18B8380}" type="pres">
      <dgm:prSet presAssocID="{629F5F60-A8D3-4A25-ACC5-9E30CE3EAD46}" presName="hierChild4" presStyleCnt="0"/>
      <dgm:spPr/>
      <dgm:t>
        <a:bodyPr/>
        <a:lstStyle/>
        <a:p>
          <a:endParaRPr lang="en-US"/>
        </a:p>
      </dgm:t>
    </dgm:pt>
    <dgm:pt modelId="{3F966A87-3D77-409D-944F-0D25CFB10AB1}" type="pres">
      <dgm:prSet presAssocID="{B106AF01-00B0-43EA-9368-76717A268D05}" presName="Name37" presStyleLbl="parChTrans1D4" presStyleIdx="0" presStyleCnt="9" custSzX="175546" custSzY="145312"/>
      <dgm:spPr/>
      <dgm:t>
        <a:bodyPr/>
        <a:lstStyle/>
        <a:p>
          <a:endParaRPr lang="en-US"/>
        </a:p>
      </dgm:t>
    </dgm:pt>
    <dgm:pt modelId="{F8732A34-A637-4FAA-BCCC-7CA68EC3E436}" type="pres">
      <dgm:prSet presAssocID="{94196AD6-7792-4848-82A4-B1B8285D485D}" presName="hierRoot2" presStyleCnt="0">
        <dgm:presLayoutVars>
          <dgm:hierBranch val="init"/>
        </dgm:presLayoutVars>
      </dgm:prSet>
      <dgm:spPr/>
      <dgm:t>
        <a:bodyPr/>
        <a:lstStyle/>
        <a:p>
          <a:endParaRPr lang="en-US"/>
        </a:p>
      </dgm:t>
    </dgm:pt>
    <dgm:pt modelId="{1F0C3474-57B0-4C7D-8344-D412DD637742}" type="pres">
      <dgm:prSet presAssocID="{94196AD6-7792-4848-82A4-B1B8285D485D}" presName="rootComposite" presStyleCnt="0"/>
      <dgm:spPr/>
      <dgm:t>
        <a:bodyPr/>
        <a:lstStyle/>
        <a:p>
          <a:endParaRPr lang="en-US"/>
        </a:p>
      </dgm:t>
    </dgm:pt>
    <dgm:pt modelId="{15880E61-59C0-4B14-A4EA-E94F37FB323F}" type="pres">
      <dgm:prSet presAssocID="{94196AD6-7792-4848-82A4-B1B8285D485D}" presName="rootText" presStyleLbl="node4" presStyleIdx="0" presStyleCnt="9" custScaleX="51450" custScaleY="31272" custLinFactNeighborX="-15478" custLinFactNeighborY="12141">
        <dgm:presLayoutVars>
          <dgm:chPref val="3"/>
        </dgm:presLayoutVars>
      </dgm:prSet>
      <dgm:spPr/>
      <dgm:t>
        <a:bodyPr/>
        <a:lstStyle/>
        <a:p>
          <a:endParaRPr lang="en-US"/>
        </a:p>
      </dgm:t>
    </dgm:pt>
    <dgm:pt modelId="{909F40DD-2C47-4560-BEB4-28000C652A7D}" type="pres">
      <dgm:prSet presAssocID="{94196AD6-7792-4848-82A4-B1B8285D485D}" presName="rootConnector" presStyleLbl="node4" presStyleIdx="0" presStyleCnt="9"/>
      <dgm:spPr/>
      <dgm:t>
        <a:bodyPr/>
        <a:lstStyle/>
        <a:p>
          <a:endParaRPr lang="en-US"/>
        </a:p>
      </dgm:t>
    </dgm:pt>
    <dgm:pt modelId="{BE360279-3CA5-4A3B-8254-04EC58D25071}" type="pres">
      <dgm:prSet presAssocID="{94196AD6-7792-4848-82A4-B1B8285D485D}" presName="hierChild4" presStyleCnt="0"/>
      <dgm:spPr/>
      <dgm:t>
        <a:bodyPr/>
        <a:lstStyle/>
        <a:p>
          <a:endParaRPr lang="en-US"/>
        </a:p>
      </dgm:t>
    </dgm:pt>
    <dgm:pt modelId="{2B090F75-7860-43E0-9CF0-F262D2CBDC1A}" type="pres">
      <dgm:prSet presAssocID="{94196AD6-7792-4848-82A4-B1B8285D485D}" presName="hierChild5" presStyleCnt="0"/>
      <dgm:spPr/>
      <dgm:t>
        <a:bodyPr/>
        <a:lstStyle/>
        <a:p>
          <a:endParaRPr lang="en-US"/>
        </a:p>
      </dgm:t>
    </dgm:pt>
    <dgm:pt modelId="{BFD3E3D5-3415-46F6-A6B5-D98FC190762F}" type="pres">
      <dgm:prSet presAssocID="{27E02DD2-4769-4143-85C3-21526EB237C8}" presName="Name37" presStyleLbl="parChTrans1D4" presStyleIdx="1" presStyleCnt="9" custSzX="175546" custSzY="369598"/>
      <dgm:spPr/>
      <dgm:t>
        <a:bodyPr/>
        <a:lstStyle/>
        <a:p>
          <a:endParaRPr lang="en-US"/>
        </a:p>
      </dgm:t>
    </dgm:pt>
    <dgm:pt modelId="{103AD97E-CACA-4A11-BD86-1FA39DA60ECA}" type="pres">
      <dgm:prSet presAssocID="{30206A90-E6F0-4861-9572-016EB32E1300}" presName="hierRoot2" presStyleCnt="0">
        <dgm:presLayoutVars>
          <dgm:hierBranch val="init"/>
        </dgm:presLayoutVars>
      </dgm:prSet>
      <dgm:spPr/>
      <dgm:t>
        <a:bodyPr/>
        <a:lstStyle/>
        <a:p>
          <a:endParaRPr lang="en-US"/>
        </a:p>
      </dgm:t>
    </dgm:pt>
    <dgm:pt modelId="{2A81AFFA-7C9E-4797-99F9-B74846CFB8D0}" type="pres">
      <dgm:prSet presAssocID="{30206A90-E6F0-4861-9572-016EB32E1300}" presName="rootComposite" presStyleCnt="0"/>
      <dgm:spPr/>
      <dgm:t>
        <a:bodyPr/>
        <a:lstStyle/>
        <a:p>
          <a:endParaRPr lang="en-US"/>
        </a:p>
      </dgm:t>
    </dgm:pt>
    <dgm:pt modelId="{13F7C92E-53B8-405B-941E-AF7EFF5A4EE1}" type="pres">
      <dgm:prSet presAssocID="{30206A90-E6F0-4861-9572-016EB32E1300}" presName="rootText" presStyleLbl="node4" presStyleIdx="1" presStyleCnt="9" custScaleX="51450" custScaleY="31272" custLinFactNeighborX="-15478" custLinFactNeighborY="-5993">
        <dgm:presLayoutVars>
          <dgm:chPref val="3"/>
        </dgm:presLayoutVars>
      </dgm:prSet>
      <dgm:spPr/>
      <dgm:t>
        <a:bodyPr/>
        <a:lstStyle/>
        <a:p>
          <a:endParaRPr lang="en-US"/>
        </a:p>
      </dgm:t>
    </dgm:pt>
    <dgm:pt modelId="{4FE703ED-6B5D-4B35-8421-E53F43336223}" type="pres">
      <dgm:prSet presAssocID="{30206A90-E6F0-4861-9572-016EB32E1300}" presName="rootConnector" presStyleLbl="node4" presStyleIdx="1" presStyleCnt="9"/>
      <dgm:spPr/>
      <dgm:t>
        <a:bodyPr/>
        <a:lstStyle/>
        <a:p>
          <a:endParaRPr lang="en-US"/>
        </a:p>
      </dgm:t>
    </dgm:pt>
    <dgm:pt modelId="{6EB321EE-6497-4E9A-BE30-3579B8E2F666}" type="pres">
      <dgm:prSet presAssocID="{30206A90-E6F0-4861-9572-016EB32E1300}" presName="hierChild4" presStyleCnt="0"/>
      <dgm:spPr/>
      <dgm:t>
        <a:bodyPr/>
        <a:lstStyle/>
        <a:p>
          <a:endParaRPr lang="en-US"/>
        </a:p>
      </dgm:t>
    </dgm:pt>
    <dgm:pt modelId="{1DB00183-EB38-468A-A3AE-56E766655B82}" type="pres">
      <dgm:prSet presAssocID="{30206A90-E6F0-4861-9572-016EB32E1300}" presName="hierChild5" presStyleCnt="0"/>
      <dgm:spPr/>
      <dgm:t>
        <a:bodyPr/>
        <a:lstStyle/>
        <a:p>
          <a:endParaRPr lang="en-US"/>
        </a:p>
      </dgm:t>
    </dgm:pt>
    <dgm:pt modelId="{F86A9B3D-17FC-4675-9844-917DF84F5433}" type="pres">
      <dgm:prSet presAssocID="{236AA371-8C78-4F73-8362-D3558C5B590D}" presName="Name37" presStyleLbl="parChTrans1D4" presStyleIdx="2" presStyleCnt="9" custSzX="175546" custSzY="593885"/>
      <dgm:spPr/>
      <dgm:t>
        <a:bodyPr/>
        <a:lstStyle/>
        <a:p>
          <a:endParaRPr lang="en-US"/>
        </a:p>
      </dgm:t>
    </dgm:pt>
    <dgm:pt modelId="{BA2AC44B-E861-410F-9719-633D88DACAB4}" type="pres">
      <dgm:prSet presAssocID="{0E34E3DC-9BC1-4563-B93F-E7318D11ABBD}" presName="hierRoot2" presStyleCnt="0">
        <dgm:presLayoutVars>
          <dgm:hierBranch val="init"/>
        </dgm:presLayoutVars>
      </dgm:prSet>
      <dgm:spPr/>
      <dgm:t>
        <a:bodyPr/>
        <a:lstStyle/>
        <a:p>
          <a:endParaRPr lang="en-US"/>
        </a:p>
      </dgm:t>
    </dgm:pt>
    <dgm:pt modelId="{42D17508-5ACF-4E41-9841-E386CFA53F03}" type="pres">
      <dgm:prSet presAssocID="{0E34E3DC-9BC1-4563-B93F-E7318D11ABBD}" presName="rootComposite" presStyleCnt="0"/>
      <dgm:spPr/>
      <dgm:t>
        <a:bodyPr/>
        <a:lstStyle/>
        <a:p>
          <a:endParaRPr lang="en-US"/>
        </a:p>
      </dgm:t>
    </dgm:pt>
    <dgm:pt modelId="{C7AF5789-9B5D-48A7-9752-CEE0AA0838B6}" type="pres">
      <dgm:prSet presAssocID="{0E34E3DC-9BC1-4563-B93F-E7318D11ABBD}" presName="rootText" presStyleLbl="node4" presStyleIdx="2" presStyleCnt="9" custScaleX="51450" custScaleY="31272" custLinFactNeighborX="-15478" custLinFactNeighborY="-24126">
        <dgm:presLayoutVars>
          <dgm:chPref val="3"/>
        </dgm:presLayoutVars>
      </dgm:prSet>
      <dgm:spPr/>
      <dgm:t>
        <a:bodyPr/>
        <a:lstStyle/>
        <a:p>
          <a:endParaRPr lang="en-US"/>
        </a:p>
      </dgm:t>
    </dgm:pt>
    <dgm:pt modelId="{507CC06F-7EF5-4BFC-9906-DF7D3334E056}" type="pres">
      <dgm:prSet presAssocID="{0E34E3DC-9BC1-4563-B93F-E7318D11ABBD}" presName="rootConnector" presStyleLbl="node4" presStyleIdx="2" presStyleCnt="9"/>
      <dgm:spPr/>
      <dgm:t>
        <a:bodyPr/>
        <a:lstStyle/>
        <a:p>
          <a:endParaRPr lang="en-US"/>
        </a:p>
      </dgm:t>
    </dgm:pt>
    <dgm:pt modelId="{EC36B559-D02D-42BB-B4ED-33E8DD84B15E}" type="pres">
      <dgm:prSet presAssocID="{0E34E3DC-9BC1-4563-B93F-E7318D11ABBD}" presName="hierChild4" presStyleCnt="0"/>
      <dgm:spPr/>
      <dgm:t>
        <a:bodyPr/>
        <a:lstStyle/>
        <a:p>
          <a:endParaRPr lang="en-US"/>
        </a:p>
      </dgm:t>
    </dgm:pt>
    <dgm:pt modelId="{74B62842-65D6-47DF-85FC-974457E4D1BA}" type="pres">
      <dgm:prSet presAssocID="{0E34E3DC-9BC1-4563-B93F-E7318D11ABBD}" presName="hierChild5" presStyleCnt="0"/>
      <dgm:spPr/>
      <dgm:t>
        <a:bodyPr/>
        <a:lstStyle/>
        <a:p>
          <a:endParaRPr lang="en-US"/>
        </a:p>
      </dgm:t>
    </dgm:pt>
    <dgm:pt modelId="{0E067D25-8A38-4703-B2BF-526BB36696A2}" type="pres">
      <dgm:prSet presAssocID="{629F5F60-A8D3-4A25-ACC5-9E30CE3EAD46}" presName="hierChild5" presStyleCnt="0"/>
      <dgm:spPr/>
      <dgm:t>
        <a:bodyPr/>
        <a:lstStyle/>
        <a:p>
          <a:endParaRPr lang="en-US"/>
        </a:p>
      </dgm:t>
    </dgm:pt>
    <dgm:pt modelId="{C558B697-6900-46D8-BAF4-37D90A84F4A4}" type="pres">
      <dgm:prSet presAssocID="{B73FC9C3-7257-4811-9F13-E28CADCAC543}" presName="Name37" presStyleLbl="parChTrans1D3" presStyleIdx="1" presStyleCnt="9" custSzX="2337818" custSzY="28594"/>
      <dgm:spPr/>
      <dgm:t>
        <a:bodyPr/>
        <a:lstStyle/>
        <a:p>
          <a:endParaRPr lang="en-US"/>
        </a:p>
      </dgm:t>
    </dgm:pt>
    <dgm:pt modelId="{2533422D-3DB2-4FD1-90BD-B8D0DBE97DCD}" type="pres">
      <dgm:prSet presAssocID="{62CEEB79-837C-476F-8C93-8161B300D840}" presName="hierRoot2" presStyleCnt="0">
        <dgm:presLayoutVars>
          <dgm:hierBranch val="init"/>
        </dgm:presLayoutVars>
      </dgm:prSet>
      <dgm:spPr/>
      <dgm:t>
        <a:bodyPr/>
        <a:lstStyle/>
        <a:p>
          <a:endParaRPr lang="en-US"/>
        </a:p>
      </dgm:t>
    </dgm:pt>
    <dgm:pt modelId="{F6FBD3C7-64FD-4364-83E4-B5877BCB04B6}" type="pres">
      <dgm:prSet presAssocID="{62CEEB79-837C-476F-8C93-8161B300D840}" presName="rootComposite" presStyleCnt="0"/>
      <dgm:spPr/>
      <dgm:t>
        <a:bodyPr/>
        <a:lstStyle/>
        <a:p>
          <a:endParaRPr lang="en-US"/>
        </a:p>
      </dgm:t>
    </dgm:pt>
    <dgm:pt modelId="{054614AA-A03B-4602-8431-49F03E89C68D}" type="pres">
      <dgm:prSet presAssocID="{62CEEB79-837C-476F-8C93-8161B300D840}" presName="rootText" presStyleLbl="node3" presStyleIdx="1" presStyleCnt="9" custScaleX="106323" custScaleY="31272" custLinFactNeighborX="3975" custLinFactNeighborY="14284">
        <dgm:presLayoutVars>
          <dgm:chPref val="3"/>
        </dgm:presLayoutVars>
      </dgm:prSet>
      <dgm:spPr/>
      <dgm:t>
        <a:bodyPr/>
        <a:lstStyle/>
        <a:p>
          <a:endParaRPr lang="en-US"/>
        </a:p>
      </dgm:t>
    </dgm:pt>
    <dgm:pt modelId="{A44652AD-63F3-41A7-867F-231DCBE15665}" type="pres">
      <dgm:prSet presAssocID="{62CEEB79-837C-476F-8C93-8161B300D840}" presName="rootConnector" presStyleLbl="node3" presStyleIdx="1" presStyleCnt="9"/>
      <dgm:spPr/>
      <dgm:t>
        <a:bodyPr/>
        <a:lstStyle/>
        <a:p>
          <a:endParaRPr lang="en-US"/>
        </a:p>
      </dgm:t>
    </dgm:pt>
    <dgm:pt modelId="{78F1BB3C-2CB6-4B0E-A811-7BB989A2B70F}" type="pres">
      <dgm:prSet presAssocID="{62CEEB79-837C-476F-8C93-8161B300D840}" presName="hierChild4" presStyleCnt="0"/>
      <dgm:spPr/>
      <dgm:t>
        <a:bodyPr/>
        <a:lstStyle/>
        <a:p>
          <a:endParaRPr lang="en-US"/>
        </a:p>
      </dgm:t>
    </dgm:pt>
    <dgm:pt modelId="{003399F1-B81A-4EBF-A37E-759B13DE5D22}" type="pres">
      <dgm:prSet presAssocID="{358F2E75-72C8-46CC-915A-0A9FB6B7EF63}" presName="Name37" presStyleLbl="parChTrans1D4" presStyleIdx="3" presStyleCnt="9" custSzX="322212" custSzY="145312"/>
      <dgm:spPr/>
      <dgm:t>
        <a:bodyPr/>
        <a:lstStyle/>
        <a:p>
          <a:endParaRPr lang="en-US"/>
        </a:p>
      </dgm:t>
    </dgm:pt>
    <dgm:pt modelId="{D00F3436-C967-4C46-BF46-B91E32233FFE}" type="pres">
      <dgm:prSet presAssocID="{196A914A-1625-409B-BA89-6748385E6F15}" presName="hierRoot2" presStyleCnt="0">
        <dgm:presLayoutVars>
          <dgm:hierBranch val="init"/>
        </dgm:presLayoutVars>
      </dgm:prSet>
      <dgm:spPr/>
      <dgm:t>
        <a:bodyPr/>
        <a:lstStyle/>
        <a:p>
          <a:endParaRPr lang="en-US"/>
        </a:p>
      </dgm:t>
    </dgm:pt>
    <dgm:pt modelId="{708ACC14-24F6-40B0-ADAB-7DBE05C6F4AE}" type="pres">
      <dgm:prSet presAssocID="{196A914A-1625-409B-BA89-6748385E6F15}" presName="rootComposite" presStyleCnt="0"/>
      <dgm:spPr/>
      <dgm:t>
        <a:bodyPr/>
        <a:lstStyle/>
        <a:p>
          <a:endParaRPr lang="en-US"/>
        </a:p>
      </dgm:t>
    </dgm:pt>
    <dgm:pt modelId="{1FD2F3FC-D00E-48C5-84CF-931A1876DAE7}" type="pres">
      <dgm:prSet presAssocID="{196A914A-1625-409B-BA89-6748385E6F15}" presName="rootText" presStyleLbl="node4" presStyleIdx="3" presStyleCnt="9" custScaleX="106323" custScaleY="31272" custLinFactNeighborX="3975" custLinFactNeighborY="12141">
        <dgm:presLayoutVars>
          <dgm:chPref val="3"/>
        </dgm:presLayoutVars>
      </dgm:prSet>
      <dgm:spPr/>
      <dgm:t>
        <a:bodyPr/>
        <a:lstStyle/>
        <a:p>
          <a:endParaRPr lang="en-US"/>
        </a:p>
      </dgm:t>
    </dgm:pt>
    <dgm:pt modelId="{E061986B-209B-4C0C-ADA4-9B9F08125AF1}" type="pres">
      <dgm:prSet presAssocID="{196A914A-1625-409B-BA89-6748385E6F15}" presName="rootConnector" presStyleLbl="node4" presStyleIdx="3" presStyleCnt="9"/>
      <dgm:spPr/>
      <dgm:t>
        <a:bodyPr/>
        <a:lstStyle/>
        <a:p>
          <a:endParaRPr lang="en-US"/>
        </a:p>
      </dgm:t>
    </dgm:pt>
    <dgm:pt modelId="{0C9AD63F-0838-4ACC-9CC1-6B3064FB6A1B}" type="pres">
      <dgm:prSet presAssocID="{196A914A-1625-409B-BA89-6748385E6F15}" presName="hierChild4" presStyleCnt="0"/>
      <dgm:spPr/>
      <dgm:t>
        <a:bodyPr/>
        <a:lstStyle/>
        <a:p>
          <a:endParaRPr lang="en-US"/>
        </a:p>
      </dgm:t>
    </dgm:pt>
    <dgm:pt modelId="{FF15A46B-B1A7-4999-98A5-A4A84B35345C}" type="pres">
      <dgm:prSet presAssocID="{196A914A-1625-409B-BA89-6748385E6F15}" presName="hierChild5" presStyleCnt="0"/>
      <dgm:spPr/>
      <dgm:t>
        <a:bodyPr/>
        <a:lstStyle/>
        <a:p>
          <a:endParaRPr lang="en-US"/>
        </a:p>
      </dgm:t>
    </dgm:pt>
    <dgm:pt modelId="{29538830-3405-43C5-B080-8C48B6A88C77}" type="pres">
      <dgm:prSet presAssocID="{FCA39C49-EEC5-4C9F-AE9D-5EDB19F9CA75}" presName="Name37" presStyleLbl="parChTrans1D4" presStyleIdx="4" presStyleCnt="9" custSzX="322212" custSzY="369598"/>
      <dgm:spPr/>
      <dgm:t>
        <a:bodyPr/>
        <a:lstStyle/>
        <a:p>
          <a:endParaRPr lang="en-US"/>
        </a:p>
      </dgm:t>
    </dgm:pt>
    <dgm:pt modelId="{FE31BABA-9C9C-4BBA-9855-0E050BFFD3C1}" type="pres">
      <dgm:prSet presAssocID="{9DDA8810-0C52-4604-8AB0-CC1465E09559}" presName="hierRoot2" presStyleCnt="0">
        <dgm:presLayoutVars>
          <dgm:hierBranch val="init"/>
        </dgm:presLayoutVars>
      </dgm:prSet>
      <dgm:spPr/>
      <dgm:t>
        <a:bodyPr/>
        <a:lstStyle/>
        <a:p>
          <a:endParaRPr lang="en-US"/>
        </a:p>
      </dgm:t>
    </dgm:pt>
    <dgm:pt modelId="{749F85DF-3DF4-4C24-B64A-D1BD0D4CE8EA}" type="pres">
      <dgm:prSet presAssocID="{9DDA8810-0C52-4604-8AB0-CC1465E09559}" presName="rootComposite" presStyleCnt="0"/>
      <dgm:spPr/>
      <dgm:t>
        <a:bodyPr/>
        <a:lstStyle/>
        <a:p>
          <a:endParaRPr lang="en-US"/>
        </a:p>
      </dgm:t>
    </dgm:pt>
    <dgm:pt modelId="{428B6176-3632-46E2-9F91-9D0A58A873E0}" type="pres">
      <dgm:prSet presAssocID="{9DDA8810-0C52-4604-8AB0-CC1465E09559}" presName="rootText" presStyleLbl="node4" presStyleIdx="4" presStyleCnt="9" custScaleX="106323" custScaleY="31272" custLinFactNeighborX="3975" custLinFactNeighborY="-5993">
        <dgm:presLayoutVars>
          <dgm:chPref val="3"/>
        </dgm:presLayoutVars>
      </dgm:prSet>
      <dgm:spPr/>
      <dgm:t>
        <a:bodyPr/>
        <a:lstStyle/>
        <a:p>
          <a:endParaRPr lang="en-US"/>
        </a:p>
      </dgm:t>
    </dgm:pt>
    <dgm:pt modelId="{98567582-8D61-4CC3-84CB-9330DC6F0D3F}" type="pres">
      <dgm:prSet presAssocID="{9DDA8810-0C52-4604-8AB0-CC1465E09559}" presName="rootConnector" presStyleLbl="node4" presStyleIdx="4" presStyleCnt="9"/>
      <dgm:spPr/>
      <dgm:t>
        <a:bodyPr/>
        <a:lstStyle/>
        <a:p>
          <a:endParaRPr lang="en-US"/>
        </a:p>
      </dgm:t>
    </dgm:pt>
    <dgm:pt modelId="{8C5654C2-8FBC-4C9F-B935-F9BE525DEA91}" type="pres">
      <dgm:prSet presAssocID="{9DDA8810-0C52-4604-8AB0-CC1465E09559}" presName="hierChild4" presStyleCnt="0"/>
      <dgm:spPr/>
      <dgm:t>
        <a:bodyPr/>
        <a:lstStyle/>
        <a:p>
          <a:endParaRPr lang="en-US"/>
        </a:p>
      </dgm:t>
    </dgm:pt>
    <dgm:pt modelId="{C025E476-F335-4925-A5F5-2797E8351AD8}" type="pres">
      <dgm:prSet presAssocID="{9DDA8810-0C52-4604-8AB0-CC1465E09559}" presName="hierChild5" presStyleCnt="0"/>
      <dgm:spPr/>
      <dgm:t>
        <a:bodyPr/>
        <a:lstStyle/>
        <a:p>
          <a:endParaRPr lang="en-US"/>
        </a:p>
      </dgm:t>
    </dgm:pt>
    <dgm:pt modelId="{6A50E9A2-A555-46C5-921B-437B23593EB5}" type="pres">
      <dgm:prSet presAssocID="{16626CB8-B674-42EA-A205-E5D6AA7F80EB}" presName="Name37" presStyleLbl="parChTrans1D4" presStyleIdx="5" presStyleCnt="9" custSzX="322212" custSzY="593885"/>
      <dgm:spPr/>
      <dgm:t>
        <a:bodyPr/>
        <a:lstStyle/>
        <a:p>
          <a:endParaRPr lang="en-US"/>
        </a:p>
      </dgm:t>
    </dgm:pt>
    <dgm:pt modelId="{E7474C41-C192-4286-AA17-9D7EDF058CB9}" type="pres">
      <dgm:prSet presAssocID="{DE65EB12-C346-48C1-A70B-95154BECFBD5}" presName="hierRoot2" presStyleCnt="0">
        <dgm:presLayoutVars>
          <dgm:hierBranch val="init"/>
        </dgm:presLayoutVars>
      </dgm:prSet>
      <dgm:spPr/>
      <dgm:t>
        <a:bodyPr/>
        <a:lstStyle/>
        <a:p>
          <a:endParaRPr lang="en-US"/>
        </a:p>
      </dgm:t>
    </dgm:pt>
    <dgm:pt modelId="{19905730-1ABA-4121-B2F0-7853C1938F70}" type="pres">
      <dgm:prSet presAssocID="{DE65EB12-C346-48C1-A70B-95154BECFBD5}" presName="rootComposite" presStyleCnt="0"/>
      <dgm:spPr/>
      <dgm:t>
        <a:bodyPr/>
        <a:lstStyle/>
        <a:p>
          <a:endParaRPr lang="en-US"/>
        </a:p>
      </dgm:t>
    </dgm:pt>
    <dgm:pt modelId="{A3FA68AB-E7EB-4C9E-8E9C-32ADF0FF241E}" type="pres">
      <dgm:prSet presAssocID="{DE65EB12-C346-48C1-A70B-95154BECFBD5}" presName="rootText" presStyleLbl="node4" presStyleIdx="5" presStyleCnt="9" custScaleX="106323" custScaleY="31272" custLinFactNeighborX="3959" custLinFactNeighborY="-24362">
        <dgm:presLayoutVars>
          <dgm:chPref val="3"/>
        </dgm:presLayoutVars>
      </dgm:prSet>
      <dgm:spPr/>
      <dgm:t>
        <a:bodyPr/>
        <a:lstStyle/>
        <a:p>
          <a:endParaRPr lang="en-US"/>
        </a:p>
      </dgm:t>
    </dgm:pt>
    <dgm:pt modelId="{12D402F9-EA30-4276-A911-40BA8F8F0DE3}" type="pres">
      <dgm:prSet presAssocID="{DE65EB12-C346-48C1-A70B-95154BECFBD5}" presName="rootConnector" presStyleLbl="node4" presStyleIdx="5" presStyleCnt="9"/>
      <dgm:spPr/>
      <dgm:t>
        <a:bodyPr/>
        <a:lstStyle/>
        <a:p>
          <a:endParaRPr lang="en-US"/>
        </a:p>
      </dgm:t>
    </dgm:pt>
    <dgm:pt modelId="{517B7C8E-4A65-4B00-9759-8CF250A8F936}" type="pres">
      <dgm:prSet presAssocID="{DE65EB12-C346-48C1-A70B-95154BECFBD5}" presName="hierChild4" presStyleCnt="0"/>
      <dgm:spPr/>
      <dgm:t>
        <a:bodyPr/>
        <a:lstStyle/>
        <a:p>
          <a:endParaRPr lang="en-US"/>
        </a:p>
      </dgm:t>
    </dgm:pt>
    <dgm:pt modelId="{D318F325-5BAE-42B4-B58B-2819DDBEB069}" type="pres">
      <dgm:prSet presAssocID="{DE65EB12-C346-48C1-A70B-95154BECFBD5}" presName="hierChild5" presStyleCnt="0"/>
      <dgm:spPr/>
      <dgm:t>
        <a:bodyPr/>
        <a:lstStyle/>
        <a:p>
          <a:endParaRPr lang="en-US"/>
        </a:p>
      </dgm:t>
    </dgm:pt>
    <dgm:pt modelId="{F71C63D6-12A2-4C4C-9894-F6E31DF942FB}" type="pres">
      <dgm:prSet presAssocID="{2873857B-D72D-4277-910A-5AC221384BC3}" presName="Name37" presStyleLbl="parChTrans1D4" presStyleIdx="6" presStyleCnt="9" custSzX="322212" custSzY="818171"/>
      <dgm:spPr/>
      <dgm:t>
        <a:bodyPr/>
        <a:lstStyle/>
        <a:p>
          <a:endParaRPr lang="en-US"/>
        </a:p>
      </dgm:t>
    </dgm:pt>
    <dgm:pt modelId="{2508A9A3-B630-421D-B21A-85AA22A27964}" type="pres">
      <dgm:prSet presAssocID="{EA5C63AC-46CF-4CAE-A6AC-CDE5875A802F}" presName="hierRoot2" presStyleCnt="0">
        <dgm:presLayoutVars>
          <dgm:hierBranch val="init"/>
        </dgm:presLayoutVars>
      </dgm:prSet>
      <dgm:spPr/>
      <dgm:t>
        <a:bodyPr/>
        <a:lstStyle/>
        <a:p>
          <a:endParaRPr lang="en-US"/>
        </a:p>
      </dgm:t>
    </dgm:pt>
    <dgm:pt modelId="{70FB856F-D92C-4E7F-AAD5-59C4FFC67EB3}" type="pres">
      <dgm:prSet presAssocID="{EA5C63AC-46CF-4CAE-A6AC-CDE5875A802F}" presName="rootComposite" presStyleCnt="0"/>
      <dgm:spPr/>
      <dgm:t>
        <a:bodyPr/>
        <a:lstStyle/>
        <a:p>
          <a:endParaRPr lang="en-US"/>
        </a:p>
      </dgm:t>
    </dgm:pt>
    <dgm:pt modelId="{241228EC-2EE3-4A1B-96F4-B68A26F35864}" type="pres">
      <dgm:prSet presAssocID="{EA5C63AC-46CF-4CAE-A6AC-CDE5875A802F}" presName="rootText" presStyleLbl="node4" presStyleIdx="6" presStyleCnt="9" custScaleX="106323" custScaleY="31272" custLinFactNeighborX="3943" custLinFactNeighborY="-41759">
        <dgm:presLayoutVars>
          <dgm:chPref val="3"/>
        </dgm:presLayoutVars>
      </dgm:prSet>
      <dgm:spPr/>
      <dgm:t>
        <a:bodyPr/>
        <a:lstStyle/>
        <a:p>
          <a:endParaRPr lang="en-US"/>
        </a:p>
      </dgm:t>
    </dgm:pt>
    <dgm:pt modelId="{6BC74C4B-1EEE-4B4D-A0C3-B3B0AC08932B}" type="pres">
      <dgm:prSet presAssocID="{EA5C63AC-46CF-4CAE-A6AC-CDE5875A802F}" presName="rootConnector" presStyleLbl="node4" presStyleIdx="6" presStyleCnt="9"/>
      <dgm:spPr/>
      <dgm:t>
        <a:bodyPr/>
        <a:lstStyle/>
        <a:p>
          <a:endParaRPr lang="en-US"/>
        </a:p>
      </dgm:t>
    </dgm:pt>
    <dgm:pt modelId="{D34AA2B7-C48D-4604-92B0-13E16F520C79}" type="pres">
      <dgm:prSet presAssocID="{EA5C63AC-46CF-4CAE-A6AC-CDE5875A802F}" presName="hierChild4" presStyleCnt="0"/>
      <dgm:spPr/>
      <dgm:t>
        <a:bodyPr/>
        <a:lstStyle/>
        <a:p>
          <a:endParaRPr lang="en-US"/>
        </a:p>
      </dgm:t>
    </dgm:pt>
    <dgm:pt modelId="{2991F7F2-5C55-455E-B6CC-131943427ED9}" type="pres">
      <dgm:prSet presAssocID="{EA5C63AC-46CF-4CAE-A6AC-CDE5875A802F}" presName="hierChild5" presStyleCnt="0"/>
      <dgm:spPr/>
      <dgm:t>
        <a:bodyPr/>
        <a:lstStyle/>
        <a:p>
          <a:endParaRPr lang="en-US"/>
        </a:p>
      </dgm:t>
    </dgm:pt>
    <dgm:pt modelId="{4A06FE4F-B410-4C41-8EBC-0A988FB94A76}" type="pres">
      <dgm:prSet presAssocID="{5DBCA6B1-189C-4F78-9F77-E2AF6B4D5E80}" presName="Name37" presStyleLbl="parChTrans1D4" presStyleIdx="7" presStyleCnt="9" custSzX="322212" custSzY="1042457"/>
      <dgm:spPr/>
      <dgm:t>
        <a:bodyPr/>
        <a:lstStyle/>
        <a:p>
          <a:endParaRPr lang="en-US"/>
        </a:p>
      </dgm:t>
    </dgm:pt>
    <dgm:pt modelId="{535C68BC-7EC1-423C-B3AA-3F582D69D776}" type="pres">
      <dgm:prSet presAssocID="{3CF2EFA2-C04A-4286-BD70-A5C7AF6188B0}" presName="hierRoot2" presStyleCnt="0">
        <dgm:presLayoutVars>
          <dgm:hierBranch val="init"/>
        </dgm:presLayoutVars>
      </dgm:prSet>
      <dgm:spPr/>
      <dgm:t>
        <a:bodyPr/>
        <a:lstStyle/>
        <a:p>
          <a:endParaRPr lang="en-US"/>
        </a:p>
      </dgm:t>
    </dgm:pt>
    <dgm:pt modelId="{FCC4A830-61B8-4473-9B9B-D204BFF44F0E}" type="pres">
      <dgm:prSet presAssocID="{3CF2EFA2-C04A-4286-BD70-A5C7AF6188B0}" presName="rootComposite" presStyleCnt="0"/>
      <dgm:spPr/>
      <dgm:t>
        <a:bodyPr/>
        <a:lstStyle/>
        <a:p>
          <a:endParaRPr lang="en-US"/>
        </a:p>
      </dgm:t>
    </dgm:pt>
    <dgm:pt modelId="{AEBB69B3-33AC-4A04-93E7-EA9131A83305}" type="pres">
      <dgm:prSet presAssocID="{3CF2EFA2-C04A-4286-BD70-A5C7AF6188B0}" presName="rootText" presStyleLbl="node4" presStyleIdx="7" presStyleCnt="9" custScaleX="106323" custScaleY="31272" custLinFactNeighborX="3927" custLinFactNeighborY="-61534">
        <dgm:presLayoutVars>
          <dgm:chPref val="3"/>
        </dgm:presLayoutVars>
      </dgm:prSet>
      <dgm:spPr/>
      <dgm:t>
        <a:bodyPr/>
        <a:lstStyle/>
        <a:p>
          <a:endParaRPr lang="en-US"/>
        </a:p>
      </dgm:t>
    </dgm:pt>
    <dgm:pt modelId="{5BC725E1-C118-403D-8FA8-E895FA729B0A}" type="pres">
      <dgm:prSet presAssocID="{3CF2EFA2-C04A-4286-BD70-A5C7AF6188B0}" presName="rootConnector" presStyleLbl="node4" presStyleIdx="7" presStyleCnt="9"/>
      <dgm:spPr/>
      <dgm:t>
        <a:bodyPr/>
        <a:lstStyle/>
        <a:p>
          <a:endParaRPr lang="en-US"/>
        </a:p>
      </dgm:t>
    </dgm:pt>
    <dgm:pt modelId="{D6216C20-14C4-4162-A68C-7EBD21CCE502}" type="pres">
      <dgm:prSet presAssocID="{3CF2EFA2-C04A-4286-BD70-A5C7AF6188B0}" presName="hierChild4" presStyleCnt="0"/>
      <dgm:spPr/>
      <dgm:t>
        <a:bodyPr/>
        <a:lstStyle/>
        <a:p>
          <a:endParaRPr lang="en-US"/>
        </a:p>
      </dgm:t>
    </dgm:pt>
    <dgm:pt modelId="{4827F38E-871A-438B-8AEA-DCE916B4E643}" type="pres">
      <dgm:prSet presAssocID="{3CF2EFA2-C04A-4286-BD70-A5C7AF6188B0}" presName="hierChild5" presStyleCnt="0"/>
      <dgm:spPr/>
      <dgm:t>
        <a:bodyPr/>
        <a:lstStyle/>
        <a:p>
          <a:endParaRPr lang="en-US"/>
        </a:p>
      </dgm:t>
    </dgm:pt>
    <dgm:pt modelId="{1AE7622C-C282-40FF-96C1-9DB52F35A19D}" type="pres">
      <dgm:prSet presAssocID="{52F23CEA-D25E-47A7-91FE-DAB81B5CEED9}" presName="Name37" presStyleLbl="parChTrans1D4" presStyleIdx="8" presStyleCnt="9" custSzX="322212" custSzY="1264300"/>
      <dgm:spPr/>
      <dgm:t>
        <a:bodyPr/>
        <a:lstStyle/>
        <a:p>
          <a:endParaRPr lang="en-US"/>
        </a:p>
      </dgm:t>
    </dgm:pt>
    <dgm:pt modelId="{08DD121B-0FC5-4138-B36B-9BDBD9125204}" type="pres">
      <dgm:prSet presAssocID="{715BE523-20F7-4829-8BD2-440E8375ED43}" presName="hierRoot2" presStyleCnt="0">
        <dgm:presLayoutVars>
          <dgm:hierBranch val="init"/>
        </dgm:presLayoutVars>
      </dgm:prSet>
      <dgm:spPr/>
      <dgm:t>
        <a:bodyPr/>
        <a:lstStyle/>
        <a:p>
          <a:endParaRPr lang="en-US"/>
        </a:p>
      </dgm:t>
    </dgm:pt>
    <dgm:pt modelId="{AB414F12-CA99-45FB-915F-9F31C4E62701}" type="pres">
      <dgm:prSet presAssocID="{715BE523-20F7-4829-8BD2-440E8375ED43}" presName="rootComposite" presStyleCnt="0"/>
      <dgm:spPr/>
      <dgm:t>
        <a:bodyPr/>
        <a:lstStyle/>
        <a:p>
          <a:endParaRPr lang="en-US"/>
        </a:p>
      </dgm:t>
    </dgm:pt>
    <dgm:pt modelId="{CC113D50-4C2A-48FA-866C-B99B08D0D152}" type="pres">
      <dgm:prSet presAssocID="{715BE523-20F7-4829-8BD2-440E8375ED43}" presName="rootText" presStyleLbl="node4" presStyleIdx="8" presStyleCnt="9" custScaleX="106323" custScaleY="31272" custLinFactNeighborX="3911" custLinFactNeighborY="-78527">
        <dgm:presLayoutVars>
          <dgm:chPref val="3"/>
        </dgm:presLayoutVars>
      </dgm:prSet>
      <dgm:spPr/>
      <dgm:t>
        <a:bodyPr/>
        <a:lstStyle/>
        <a:p>
          <a:endParaRPr lang="en-US"/>
        </a:p>
      </dgm:t>
    </dgm:pt>
    <dgm:pt modelId="{F9F6C962-6D88-4D39-B518-6A0FA4CEA415}" type="pres">
      <dgm:prSet presAssocID="{715BE523-20F7-4829-8BD2-440E8375ED43}" presName="rootConnector" presStyleLbl="node4" presStyleIdx="8" presStyleCnt="9"/>
      <dgm:spPr/>
      <dgm:t>
        <a:bodyPr/>
        <a:lstStyle/>
        <a:p>
          <a:endParaRPr lang="en-US"/>
        </a:p>
      </dgm:t>
    </dgm:pt>
    <dgm:pt modelId="{F2FAD245-804F-4436-AFBE-574523DEFE88}" type="pres">
      <dgm:prSet presAssocID="{715BE523-20F7-4829-8BD2-440E8375ED43}" presName="hierChild4" presStyleCnt="0"/>
      <dgm:spPr/>
      <dgm:t>
        <a:bodyPr/>
        <a:lstStyle/>
        <a:p>
          <a:endParaRPr lang="en-US"/>
        </a:p>
      </dgm:t>
    </dgm:pt>
    <dgm:pt modelId="{298E51BF-1FC8-4F27-84B5-6130E2201ED6}" type="pres">
      <dgm:prSet presAssocID="{715BE523-20F7-4829-8BD2-440E8375ED43}" presName="hierChild5" presStyleCnt="0"/>
      <dgm:spPr/>
      <dgm:t>
        <a:bodyPr/>
        <a:lstStyle/>
        <a:p>
          <a:endParaRPr lang="en-US"/>
        </a:p>
      </dgm:t>
    </dgm:pt>
    <dgm:pt modelId="{F9B0B5E0-37B0-46B4-82E6-C89B4778A02E}" type="pres">
      <dgm:prSet presAssocID="{62CEEB79-837C-476F-8C93-8161B300D840}" presName="hierChild5" presStyleCnt="0"/>
      <dgm:spPr/>
      <dgm:t>
        <a:bodyPr/>
        <a:lstStyle/>
        <a:p>
          <a:endParaRPr lang="en-US"/>
        </a:p>
      </dgm:t>
    </dgm:pt>
    <dgm:pt modelId="{9F4586B7-38B3-4E5D-8A52-5AA26F1AD405}" type="pres">
      <dgm:prSet presAssocID="{0B3E6D60-CC06-4A1B-BEF5-8054543EDD90}" presName="hierChild5" presStyleCnt="0"/>
      <dgm:spPr/>
      <dgm:t>
        <a:bodyPr/>
        <a:lstStyle/>
        <a:p>
          <a:endParaRPr lang="en-US"/>
        </a:p>
      </dgm:t>
    </dgm:pt>
    <dgm:pt modelId="{1607CEDF-1A6C-4BA3-A3F0-47481A75FDF5}" type="pres">
      <dgm:prSet presAssocID="{89E2AAD8-761E-4BCA-A52A-9E76B10F9A28}" presName="Name37" presStyleLbl="parChTrans1D2" presStyleIdx="1" presStyleCnt="2" custSzX="1968680" custSzY="38640"/>
      <dgm:spPr/>
      <dgm:t>
        <a:bodyPr/>
        <a:lstStyle/>
        <a:p>
          <a:endParaRPr lang="en-US"/>
        </a:p>
      </dgm:t>
    </dgm:pt>
    <dgm:pt modelId="{10169134-F68C-4736-9F08-F64261903D0B}" type="pres">
      <dgm:prSet presAssocID="{05F11920-2E27-4B25-9859-49E513981AAB}" presName="hierRoot2" presStyleCnt="0">
        <dgm:presLayoutVars>
          <dgm:hierBranch val="init"/>
        </dgm:presLayoutVars>
      </dgm:prSet>
      <dgm:spPr/>
      <dgm:t>
        <a:bodyPr/>
        <a:lstStyle/>
        <a:p>
          <a:endParaRPr lang="en-US"/>
        </a:p>
      </dgm:t>
    </dgm:pt>
    <dgm:pt modelId="{33833B98-945B-4F87-8F48-41928E7DE3D8}" type="pres">
      <dgm:prSet presAssocID="{05F11920-2E27-4B25-9859-49E513981AAB}" presName="rootComposite" presStyleCnt="0"/>
      <dgm:spPr/>
      <dgm:t>
        <a:bodyPr/>
        <a:lstStyle/>
        <a:p>
          <a:endParaRPr lang="en-US"/>
        </a:p>
      </dgm:t>
    </dgm:pt>
    <dgm:pt modelId="{6769EC66-76F0-429C-BABC-D9203932C392}" type="pres">
      <dgm:prSet presAssocID="{05F11920-2E27-4B25-9859-49E513981AAB}" presName="rootText" presStyleLbl="node2" presStyleIdx="1" presStyleCnt="2" custScaleX="62327" custScaleY="31272" custLinFactNeighborX="28735" custLinFactNeighborY="16665">
        <dgm:presLayoutVars>
          <dgm:chPref val="3"/>
        </dgm:presLayoutVars>
      </dgm:prSet>
      <dgm:spPr/>
      <dgm:t>
        <a:bodyPr/>
        <a:lstStyle/>
        <a:p>
          <a:endParaRPr lang="en-US"/>
        </a:p>
      </dgm:t>
    </dgm:pt>
    <dgm:pt modelId="{744D9DC6-9D4C-486F-94F3-EFD641FD0251}" type="pres">
      <dgm:prSet presAssocID="{05F11920-2E27-4B25-9859-49E513981AAB}" presName="rootConnector" presStyleLbl="node2" presStyleIdx="1" presStyleCnt="2"/>
      <dgm:spPr/>
      <dgm:t>
        <a:bodyPr/>
        <a:lstStyle/>
        <a:p>
          <a:endParaRPr lang="en-US"/>
        </a:p>
      </dgm:t>
    </dgm:pt>
    <dgm:pt modelId="{D4561EFC-2B1B-4A9E-8E71-0B947DBAA235}" type="pres">
      <dgm:prSet presAssocID="{05F11920-2E27-4B25-9859-49E513981AAB}" presName="hierChild4" presStyleCnt="0"/>
      <dgm:spPr/>
      <dgm:t>
        <a:bodyPr/>
        <a:lstStyle/>
        <a:p>
          <a:endParaRPr lang="en-US"/>
        </a:p>
      </dgm:t>
    </dgm:pt>
    <dgm:pt modelId="{F6DAFEE4-7286-4BCC-9791-505F7AFA78E3}" type="pres">
      <dgm:prSet presAssocID="{85344C90-3F50-48F2-8665-AF87CA50B18C}" presName="Name37" presStyleLbl="parChTrans1D3" presStyleIdx="2" presStyleCnt="9" custSzX="125921" custSzY="145312"/>
      <dgm:spPr/>
      <dgm:t>
        <a:bodyPr/>
        <a:lstStyle/>
        <a:p>
          <a:endParaRPr lang="en-US"/>
        </a:p>
      </dgm:t>
    </dgm:pt>
    <dgm:pt modelId="{7535AA2B-6260-49EC-819E-A680B6A49A02}" type="pres">
      <dgm:prSet presAssocID="{B916126F-B35D-431C-8779-F6A261460D22}" presName="hierRoot2" presStyleCnt="0">
        <dgm:presLayoutVars>
          <dgm:hierBranch val="init"/>
        </dgm:presLayoutVars>
      </dgm:prSet>
      <dgm:spPr/>
      <dgm:t>
        <a:bodyPr/>
        <a:lstStyle/>
        <a:p>
          <a:endParaRPr lang="en-US"/>
        </a:p>
      </dgm:t>
    </dgm:pt>
    <dgm:pt modelId="{84B51699-7BDF-4119-B83F-B9CA73995AFA}" type="pres">
      <dgm:prSet presAssocID="{B916126F-B35D-431C-8779-F6A261460D22}" presName="rootComposite" presStyleCnt="0"/>
      <dgm:spPr/>
      <dgm:t>
        <a:bodyPr/>
        <a:lstStyle/>
        <a:p>
          <a:endParaRPr lang="en-US"/>
        </a:p>
      </dgm:t>
    </dgm:pt>
    <dgm:pt modelId="{B8C87284-9C30-49EE-8EA2-406BECC0A19B}" type="pres">
      <dgm:prSet presAssocID="{B916126F-B35D-431C-8779-F6A261460D22}" presName="rootText" presStyleLbl="node3" presStyleIdx="2" presStyleCnt="9" custScaleX="103975" custScaleY="31272" custLinFactNeighborX="51086" custLinFactNeighborY="14285">
        <dgm:presLayoutVars>
          <dgm:chPref val="3"/>
        </dgm:presLayoutVars>
      </dgm:prSet>
      <dgm:spPr/>
      <dgm:t>
        <a:bodyPr/>
        <a:lstStyle/>
        <a:p>
          <a:endParaRPr lang="en-US"/>
        </a:p>
      </dgm:t>
    </dgm:pt>
    <dgm:pt modelId="{349FD6AA-710A-4C3A-880E-798D4A2C0A29}" type="pres">
      <dgm:prSet presAssocID="{B916126F-B35D-431C-8779-F6A261460D22}" presName="rootConnector" presStyleLbl="node3" presStyleIdx="2" presStyleCnt="9"/>
      <dgm:spPr/>
      <dgm:t>
        <a:bodyPr/>
        <a:lstStyle/>
        <a:p>
          <a:endParaRPr lang="en-US"/>
        </a:p>
      </dgm:t>
    </dgm:pt>
    <dgm:pt modelId="{FC956903-3361-4156-9F53-B8C33E768087}" type="pres">
      <dgm:prSet presAssocID="{B916126F-B35D-431C-8779-F6A261460D22}" presName="hierChild4" presStyleCnt="0"/>
      <dgm:spPr/>
      <dgm:t>
        <a:bodyPr/>
        <a:lstStyle/>
        <a:p>
          <a:endParaRPr lang="en-US"/>
        </a:p>
      </dgm:t>
    </dgm:pt>
    <dgm:pt modelId="{BE55BAF5-77DB-4E4D-A845-538ADB30485E}" type="pres">
      <dgm:prSet presAssocID="{B916126F-B35D-431C-8779-F6A261460D22}" presName="hierChild5" presStyleCnt="0"/>
      <dgm:spPr/>
      <dgm:t>
        <a:bodyPr/>
        <a:lstStyle/>
        <a:p>
          <a:endParaRPr lang="en-US"/>
        </a:p>
      </dgm:t>
    </dgm:pt>
    <dgm:pt modelId="{04473474-2288-4391-9E17-0D9880BEC6D2}" type="pres">
      <dgm:prSet presAssocID="{B20504C8-D1EF-4324-8EC4-BCCE9B5541B8}" presName="Name37" presStyleLbl="parChTrans1D3" presStyleIdx="3" presStyleCnt="9" custSzX="125921" custSzY="369598"/>
      <dgm:spPr/>
      <dgm:t>
        <a:bodyPr/>
        <a:lstStyle/>
        <a:p>
          <a:endParaRPr lang="en-US"/>
        </a:p>
      </dgm:t>
    </dgm:pt>
    <dgm:pt modelId="{048ACE5B-B566-4D04-8025-51E6EB3527E2}" type="pres">
      <dgm:prSet presAssocID="{BED9BD95-8CC8-4910-B04B-CE88D6CAFE7D}" presName="hierRoot2" presStyleCnt="0">
        <dgm:presLayoutVars>
          <dgm:hierBranch val="init"/>
        </dgm:presLayoutVars>
      </dgm:prSet>
      <dgm:spPr/>
      <dgm:t>
        <a:bodyPr/>
        <a:lstStyle/>
        <a:p>
          <a:endParaRPr lang="en-US"/>
        </a:p>
      </dgm:t>
    </dgm:pt>
    <dgm:pt modelId="{86B57CE1-329A-4B59-B011-3DE0946C6089}" type="pres">
      <dgm:prSet presAssocID="{BED9BD95-8CC8-4910-B04B-CE88D6CAFE7D}" presName="rootComposite" presStyleCnt="0"/>
      <dgm:spPr/>
      <dgm:t>
        <a:bodyPr/>
        <a:lstStyle/>
        <a:p>
          <a:endParaRPr lang="en-US"/>
        </a:p>
      </dgm:t>
    </dgm:pt>
    <dgm:pt modelId="{A836226D-F473-4DC8-86A2-F8E7DD722063}" type="pres">
      <dgm:prSet presAssocID="{BED9BD95-8CC8-4910-B04B-CE88D6CAFE7D}" presName="rootText" presStyleLbl="node3" presStyleIdx="3" presStyleCnt="9" custScaleX="103975" custScaleY="31272" custLinFactNeighborX="51086" custLinFactNeighborY="-3849">
        <dgm:presLayoutVars>
          <dgm:chPref val="3"/>
        </dgm:presLayoutVars>
      </dgm:prSet>
      <dgm:spPr/>
      <dgm:t>
        <a:bodyPr/>
        <a:lstStyle/>
        <a:p>
          <a:endParaRPr lang="en-US"/>
        </a:p>
      </dgm:t>
    </dgm:pt>
    <dgm:pt modelId="{6BBCB484-6116-4124-AC51-D61B0A1A9EAE}" type="pres">
      <dgm:prSet presAssocID="{BED9BD95-8CC8-4910-B04B-CE88D6CAFE7D}" presName="rootConnector" presStyleLbl="node3" presStyleIdx="3" presStyleCnt="9"/>
      <dgm:spPr/>
      <dgm:t>
        <a:bodyPr/>
        <a:lstStyle/>
        <a:p>
          <a:endParaRPr lang="en-US"/>
        </a:p>
      </dgm:t>
    </dgm:pt>
    <dgm:pt modelId="{BFC19F05-B73E-4D53-B756-B671C930B844}" type="pres">
      <dgm:prSet presAssocID="{BED9BD95-8CC8-4910-B04B-CE88D6CAFE7D}" presName="hierChild4" presStyleCnt="0"/>
      <dgm:spPr/>
      <dgm:t>
        <a:bodyPr/>
        <a:lstStyle/>
        <a:p>
          <a:endParaRPr lang="en-US"/>
        </a:p>
      </dgm:t>
    </dgm:pt>
    <dgm:pt modelId="{4E99CDD4-A833-4A3F-BC34-98FE94C8307B}" type="pres">
      <dgm:prSet presAssocID="{BED9BD95-8CC8-4910-B04B-CE88D6CAFE7D}" presName="hierChild5" presStyleCnt="0"/>
      <dgm:spPr/>
      <dgm:t>
        <a:bodyPr/>
        <a:lstStyle/>
        <a:p>
          <a:endParaRPr lang="en-US"/>
        </a:p>
      </dgm:t>
    </dgm:pt>
    <dgm:pt modelId="{2502D91C-616A-4F41-8895-F22B0C95B5AD}" type="pres">
      <dgm:prSet presAssocID="{9258E81D-2DF6-4A0F-A48A-F78C24784518}" presName="Name37" presStyleLbl="parChTrans1D3" presStyleIdx="4" presStyleCnt="9" custSzX="125921" custSzY="593885"/>
      <dgm:spPr/>
      <dgm:t>
        <a:bodyPr/>
        <a:lstStyle/>
        <a:p>
          <a:endParaRPr lang="en-US"/>
        </a:p>
      </dgm:t>
    </dgm:pt>
    <dgm:pt modelId="{2EFBCD15-49CA-4248-B3CB-6F7277B1D160}" type="pres">
      <dgm:prSet presAssocID="{FD9848D3-DAEA-4ADE-BFE4-724EF95C0625}" presName="hierRoot2" presStyleCnt="0">
        <dgm:presLayoutVars>
          <dgm:hierBranch val="init"/>
        </dgm:presLayoutVars>
      </dgm:prSet>
      <dgm:spPr/>
      <dgm:t>
        <a:bodyPr/>
        <a:lstStyle/>
        <a:p>
          <a:endParaRPr lang="en-US"/>
        </a:p>
      </dgm:t>
    </dgm:pt>
    <dgm:pt modelId="{E864641C-DCE6-4396-AF65-88B57A4E6A55}" type="pres">
      <dgm:prSet presAssocID="{FD9848D3-DAEA-4ADE-BFE4-724EF95C0625}" presName="rootComposite" presStyleCnt="0"/>
      <dgm:spPr/>
      <dgm:t>
        <a:bodyPr/>
        <a:lstStyle/>
        <a:p>
          <a:endParaRPr lang="en-US"/>
        </a:p>
      </dgm:t>
    </dgm:pt>
    <dgm:pt modelId="{B94AAD8B-61EE-4E0B-BFCF-A6B889885BE3}" type="pres">
      <dgm:prSet presAssocID="{FD9848D3-DAEA-4ADE-BFE4-724EF95C0625}" presName="rootText" presStyleLbl="node3" presStyleIdx="4" presStyleCnt="9" custScaleX="103975" custScaleY="31272" custLinFactNeighborX="51086" custLinFactNeighborY="-21982">
        <dgm:presLayoutVars>
          <dgm:chPref val="3"/>
        </dgm:presLayoutVars>
      </dgm:prSet>
      <dgm:spPr/>
      <dgm:t>
        <a:bodyPr/>
        <a:lstStyle/>
        <a:p>
          <a:endParaRPr lang="en-US"/>
        </a:p>
      </dgm:t>
    </dgm:pt>
    <dgm:pt modelId="{36400465-383E-4FDE-8A17-AC090C07C0C2}" type="pres">
      <dgm:prSet presAssocID="{FD9848D3-DAEA-4ADE-BFE4-724EF95C0625}" presName="rootConnector" presStyleLbl="node3" presStyleIdx="4" presStyleCnt="9"/>
      <dgm:spPr/>
      <dgm:t>
        <a:bodyPr/>
        <a:lstStyle/>
        <a:p>
          <a:endParaRPr lang="en-US"/>
        </a:p>
      </dgm:t>
    </dgm:pt>
    <dgm:pt modelId="{4F7D7723-7659-4338-AFFC-4ED106686D54}" type="pres">
      <dgm:prSet presAssocID="{FD9848D3-DAEA-4ADE-BFE4-724EF95C0625}" presName="hierChild4" presStyleCnt="0"/>
      <dgm:spPr/>
      <dgm:t>
        <a:bodyPr/>
        <a:lstStyle/>
        <a:p>
          <a:endParaRPr lang="en-US"/>
        </a:p>
      </dgm:t>
    </dgm:pt>
    <dgm:pt modelId="{F0E3C993-F5B2-45B9-8FD9-D784DCE779A9}" type="pres">
      <dgm:prSet presAssocID="{FD9848D3-DAEA-4ADE-BFE4-724EF95C0625}" presName="hierChild5" presStyleCnt="0"/>
      <dgm:spPr/>
      <dgm:t>
        <a:bodyPr/>
        <a:lstStyle/>
        <a:p>
          <a:endParaRPr lang="en-US"/>
        </a:p>
      </dgm:t>
    </dgm:pt>
    <dgm:pt modelId="{8501E744-4108-48E4-8DD3-9A2E46A4BC68}" type="pres">
      <dgm:prSet presAssocID="{6D9A21EE-E5AA-4E11-A0D4-D145F5181FD7}" presName="Name37" presStyleLbl="parChTrans1D3" presStyleIdx="5" presStyleCnt="9" custSzX="125921" custSzY="818171"/>
      <dgm:spPr/>
      <dgm:t>
        <a:bodyPr/>
        <a:lstStyle/>
        <a:p>
          <a:endParaRPr lang="en-US"/>
        </a:p>
      </dgm:t>
    </dgm:pt>
    <dgm:pt modelId="{58934A05-AA03-41E8-AAC1-D7800F479CC9}" type="pres">
      <dgm:prSet presAssocID="{5423DC70-F5B5-4D9B-BE50-E5DE9D2A2C8A}" presName="hierRoot2" presStyleCnt="0">
        <dgm:presLayoutVars>
          <dgm:hierBranch val="init"/>
        </dgm:presLayoutVars>
      </dgm:prSet>
      <dgm:spPr/>
      <dgm:t>
        <a:bodyPr/>
        <a:lstStyle/>
        <a:p>
          <a:endParaRPr lang="en-US"/>
        </a:p>
      </dgm:t>
    </dgm:pt>
    <dgm:pt modelId="{9C4BC570-9294-4F10-B12A-A195454AA5E2}" type="pres">
      <dgm:prSet presAssocID="{5423DC70-F5B5-4D9B-BE50-E5DE9D2A2C8A}" presName="rootComposite" presStyleCnt="0"/>
      <dgm:spPr/>
      <dgm:t>
        <a:bodyPr/>
        <a:lstStyle/>
        <a:p>
          <a:endParaRPr lang="en-US"/>
        </a:p>
      </dgm:t>
    </dgm:pt>
    <dgm:pt modelId="{D9BA731C-C240-4BDD-B4D2-FDE52C13196D}" type="pres">
      <dgm:prSet presAssocID="{5423DC70-F5B5-4D9B-BE50-E5DE9D2A2C8A}" presName="rootText" presStyleLbl="node3" presStyleIdx="5" presStyleCnt="9" custScaleX="103975" custScaleY="31272" custLinFactNeighborX="51678" custLinFactNeighborY="-40351">
        <dgm:presLayoutVars>
          <dgm:chPref val="3"/>
        </dgm:presLayoutVars>
      </dgm:prSet>
      <dgm:spPr/>
      <dgm:t>
        <a:bodyPr/>
        <a:lstStyle/>
        <a:p>
          <a:endParaRPr lang="en-US"/>
        </a:p>
      </dgm:t>
    </dgm:pt>
    <dgm:pt modelId="{32D3342D-612D-4C83-A9F4-587FA6637710}" type="pres">
      <dgm:prSet presAssocID="{5423DC70-F5B5-4D9B-BE50-E5DE9D2A2C8A}" presName="rootConnector" presStyleLbl="node3" presStyleIdx="5" presStyleCnt="9"/>
      <dgm:spPr/>
      <dgm:t>
        <a:bodyPr/>
        <a:lstStyle/>
        <a:p>
          <a:endParaRPr lang="en-US"/>
        </a:p>
      </dgm:t>
    </dgm:pt>
    <dgm:pt modelId="{92102DAF-A3A6-4F4F-903F-3069D4D6E870}" type="pres">
      <dgm:prSet presAssocID="{5423DC70-F5B5-4D9B-BE50-E5DE9D2A2C8A}" presName="hierChild4" presStyleCnt="0"/>
      <dgm:spPr/>
      <dgm:t>
        <a:bodyPr/>
        <a:lstStyle/>
        <a:p>
          <a:endParaRPr lang="en-US"/>
        </a:p>
      </dgm:t>
    </dgm:pt>
    <dgm:pt modelId="{9CC59301-D760-4354-BEFB-0496DFBF1280}" type="pres">
      <dgm:prSet presAssocID="{5423DC70-F5B5-4D9B-BE50-E5DE9D2A2C8A}" presName="hierChild5" presStyleCnt="0"/>
      <dgm:spPr/>
      <dgm:t>
        <a:bodyPr/>
        <a:lstStyle/>
        <a:p>
          <a:endParaRPr lang="en-US"/>
        </a:p>
      </dgm:t>
    </dgm:pt>
    <dgm:pt modelId="{B6FCBA52-FBD0-4FF0-8762-65B265327B00}" type="pres">
      <dgm:prSet presAssocID="{8CA43908-13C8-4141-8AB8-F5D13D2D2F51}" presName="Name37" presStyleLbl="parChTrans1D3" presStyleIdx="6" presStyleCnt="9" custSzX="125921" custSzY="818171"/>
      <dgm:spPr/>
      <dgm:t>
        <a:bodyPr/>
        <a:lstStyle/>
        <a:p>
          <a:endParaRPr lang="en-US"/>
        </a:p>
      </dgm:t>
    </dgm:pt>
    <dgm:pt modelId="{217F86ED-A881-42AC-8DAE-27DC88CED0E4}" type="pres">
      <dgm:prSet presAssocID="{6A4451E0-4221-484A-A1E8-672D79F4262E}" presName="hierRoot2" presStyleCnt="0">
        <dgm:presLayoutVars>
          <dgm:hierBranch val="init"/>
        </dgm:presLayoutVars>
      </dgm:prSet>
      <dgm:spPr/>
    </dgm:pt>
    <dgm:pt modelId="{D2017B4A-2E90-486A-B8F6-E089C2BD1EB4}" type="pres">
      <dgm:prSet presAssocID="{6A4451E0-4221-484A-A1E8-672D79F4262E}" presName="rootComposite" presStyleCnt="0"/>
      <dgm:spPr/>
    </dgm:pt>
    <dgm:pt modelId="{1919648B-D3B2-44D9-93B8-E8B99540F3B5}" type="pres">
      <dgm:prSet presAssocID="{6A4451E0-4221-484A-A1E8-672D79F4262E}" presName="rootText" presStyleLbl="node3" presStyleIdx="6" presStyleCnt="9" custScaleX="103975" custScaleY="31272" custLinFactNeighborX="51678" custLinFactNeighborY="-58013">
        <dgm:presLayoutVars>
          <dgm:chPref val="3"/>
        </dgm:presLayoutVars>
      </dgm:prSet>
      <dgm:spPr/>
      <dgm:t>
        <a:bodyPr/>
        <a:lstStyle/>
        <a:p>
          <a:endParaRPr lang="en-US"/>
        </a:p>
      </dgm:t>
    </dgm:pt>
    <dgm:pt modelId="{D3317C16-AE62-4891-8728-3BAB31E6F133}" type="pres">
      <dgm:prSet presAssocID="{6A4451E0-4221-484A-A1E8-672D79F4262E}" presName="rootConnector" presStyleLbl="node3" presStyleIdx="6" presStyleCnt="9"/>
      <dgm:spPr/>
      <dgm:t>
        <a:bodyPr/>
        <a:lstStyle/>
        <a:p>
          <a:endParaRPr lang="en-US"/>
        </a:p>
      </dgm:t>
    </dgm:pt>
    <dgm:pt modelId="{D38D57A9-E743-4912-B1D9-9A3B9331F7B3}" type="pres">
      <dgm:prSet presAssocID="{6A4451E0-4221-484A-A1E8-672D79F4262E}" presName="hierChild4" presStyleCnt="0"/>
      <dgm:spPr/>
    </dgm:pt>
    <dgm:pt modelId="{964BA356-9F77-44A3-9491-2BC8910DAE55}" type="pres">
      <dgm:prSet presAssocID="{6A4451E0-4221-484A-A1E8-672D79F4262E}" presName="hierChild5" presStyleCnt="0"/>
      <dgm:spPr/>
    </dgm:pt>
    <dgm:pt modelId="{D2683C98-1857-454F-9BF2-26AB89ED88CD}" type="pres">
      <dgm:prSet presAssocID="{38B4B93A-0CC9-419A-BDE7-B1FA849F01CA}" presName="Name37" presStyleLbl="parChTrans1D3" presStyleIdx="7" presStyleCnt="9" custSzX="125921" custSzY="1042457"/>
      <dgm:spPr/>
      <dgm:t>
        <a:bodyPr/>
        <a:lstStyle/>
        <a:p>
          <a:endParaRPr lang="en-US"/>
        </a:p>
      </dgm:t>
    </dgm:pt>
    <dgm:pt modelId="{3A164721-FFDE-4B92-98C2-B8D05CC48F67}" type="pres">
      <dgm:prSet presAssocID="{536B936D-1DC2-44A4-A90F-CC5ECD2033DA}" presName="hierRoot2" presStyleCnt="0">
        <dgm:presLayoutVars>
          <dgm:hierBranch val="init"/>
        </dgm:presLayoutVars>
      </dgm:prSet>
      <dgm:spPr/>
      <dgm:t>
        <a:bodyPr/>
        <a:lstStyle/>
        <a:p>
          <a:endParaRPr lang="en-US"/>
        </a:p>
      </dgm:t>
    </dgm:pt>
    <dgm:pt modelId="{50857A22-054D-4D18-869D-A979F93E037D}" type="pres">
      <dgm:prSet presAssocID="{536B936D-1DC2-44A4-A90F-CC5ECD2033DA}" presName="rootComposite" presStyleCnt="0"/>
      <dgm:spPr/>
      <dgm:t>
        <a:bodyPr/>
        <a:lstStyle/>
        <a:p>
          <a:endParaRPr lang="en-US"/>
        </a:p>
      </dgm:t>
    </dgm:pt>
    <dgm:pt modelId="{49A3B6EB-489A-4BF3-A074-EE3D988CE28F}" type="pres">
      <dgm:prSet presAssocID="{536B936D-1DC2-44A4-A90F-CC5ECD2033DA}" presName="rootText" presStyleLbl="node3" presStyleIdx="7" presStyleCnt="9" custScaleX="103975" custScaleY="31272" custLinFactNeighborX="51086" custLinFactNeighborY="-76557">
        <dgm:presLayoutVars>
          <dgm:chPref val="3"/>
        </dgm:presLayoutVars>
      </dgm:prSet>
      <dgm:spPr/>
      <dgm:t>
        <a:bodyPr/>
        <a:lstStyle/>
        <a:p>
          <a:endParaRPr lang="en-US"/>
        </a:p>
      </dgm:t>
    </dgm:pt>
    <dgm:pt modelId="{D54B0E13-A453-4256-9A94-6419E4D7CCEE}" type="pres">
      <dgm:prSet presAssocID="{536B936D-1DC2-44A4-A90F-CC5ECD2033DA}" presName="rootConnector" presStyleLbl="node3" presStyleIdx="7" presStyleCnt="9"/>
      <dgm:spPr/>
      <dgm:t>
        <a:bodyPr/>
        <a:lstStyle/>
        <a:p>
          <a:endParaRPr lang="en-US"/>
        </a:p>
      </dgm:t>
    </dgm:pt>
    <dgm:pt modelId="{60F40074-EFB7-4F18-9CE4-64DEFA051724}" type="pres">
      <dgm:prSet presAssocID="{536B936D-1DC2-44A4-A90F-CC5ECD2033DA}" presName="hierChild4" presStyleCnt="0"/>
      <dgm:spPr/>
      <dgm:t>
        <a:bodyPr/>
        <a:lstStyle/>
        <a:p>
          <a:endParaRPr lang="en-US"/>
        </a:p>
      </dgm:t>
    </dgm:pt>
    <dgm:pt modelId="{29B26C90-FB3C-4856-9B39-B291A5750D20}" type="pres">
      <dgm:prSet presAssocID="{536B936D-1DC2-44A4-A90F-CC5ECD2033DA}" presName="hierChild5" presStyleCnt="0"/>
      <dgm:spPr/>
      <dgm:t>
        <a:bodyPr/>
        <a:lstStyle/>
        <a:p>
          <a:endParaRPr lang="en-US"/>
        </a:p>
      </dgm:t>
    </dgm:pt>
    <dgm:pt modelId="{6D7F1B5D-DE84-4E8A-B9CF-26FCDACDB6D2}" type="pres">
      <dgm:prSet presAssocID="{8E6FE65C-7EC5-4B27-A59A-3EF111F062BF}" presName="Name37" presStyleLbl="parChTrans1D3" presStyleIdx="8" presStyleCnt="9" custSzX="125921" custSzY="1266744"/>
      <dgm:spPr/>
      <dgm:t>
        <a:bodyPr/>
        <a:lstStyle/>
        <a:p>
          <a:endParaRPr lang="en-US"/>
        </a:p>
      </dgm:t>
    </dgm:pt>
    <dgm:pt modelId="{1F9AC45E-F310-4CF1-819C-E729C26BAC5A}" type="pres">
      <dgm:prSet presAssocID="{D07F6D76-A10C-42A5-A338-8F80AC9468AE}" presName="hierRoot2" presStyleCnt="0">
        <dgm:presLayoutVars>
          <dgm:hierBranch val="init"/>
        </dgm:presLayoutVars>
      </dgm:prSet>
      <dgm:spPr/>
      <dgm:t>
        <a:bodyPr/>
        <a:lstStyle/>
        <a:p>
          <a:endParaRPr lang="en-US"/>
        </a:p>
      </dgm:t>
    </dgm:pt>
    <dgm:pt modelId="{179270F8-0B97-4838-A905-45E4DFA025DD}" type="pres">
      <dgm:prSet presAssocID="{D07F6D76-A10C-42A5-A338-8F80AC9468AE}" presName="rootComposite" presStyleCnt="0"/>
      <dgm:spPr/>
      <dgm:t>
        <a:bodyPr/>
        <a:lstStyle/>
        <a:p>
          <a:endParaRPr lang="en-US"/>
        </a:p>
      </dgm:t>
    </dgm:pt>
    <dgm:pt modelId="{A78D6906-EDD7-4E19-97EE-E74D14237A61}" type="pres">
      <dgm:prSet presAssocID="{D07F6D76-A10C-42A5-A338-8F80AC9468AE}" presName="rootText" presStyleLbl="node3" presStyleIdx="8" presStyleCnt="9" custScaleX="103975" custScaleY="31272" custLinFactNeighborX="51086" custLinFactNeighborY="-94281">
        <dgm:presLayoutVars>
          <dgm:chPref val="3"/>
        </dgm:presLayoutVars>
      </dgm:prSet>
      <dgm:spPr/>
      <dgm:t>
        <a:bodyPr/>
        <a:lstStyle/>
        <a:p>
          <a:endParaRPr lang="en-US"/>
        </a:p>
      </dgm:t>
    </dgm:pt>
    <dgm:pt modelId="{12D582A1-FB6B-44E5-A9D1-D23FABADFF9E}" type="pres">
      <dgm:prSet presAssocID="{D07F6D76-A10C-42A5-A338-8F80AC9468AE}" presName="rootConnector" presStyleLbl="node3" presStyleIdx="8" presStyleCnt="9"/>
      <dgm:spPr/>
      <dgm:t>
        <a:bodyPr/>
        <a:lstStyle/>
        <a:p>
          <a:endParaRPr lang="en-US"/>
        </a:p>
      </dgm:t>
    </dgm:pt>
    <dgm:pt modelId="{816EC611-29F0-46A6-BDC2-A5E38B1DA224}" type="pres">
      <dgm:prSet presAssocID="{D07F6D76-A10C-42A5-A338-8F80AC9468AE}" presName="hierChild4" presStyleCnt="0"/>
      <dgm:spPr/>
      <dgm:t>
        <a:bodyPr/>
        <a:lstStyle/>
        <a:p>
          <a:endParaRPr lang="en-US"/>
        </a:p>
      </dgm:t>
    </dgm:pt>
    <dgm:pt modelId="{46DA1B6D-C571-4173-9D23-5B994BB1E44B}" type="pres">
      <dgm:prSet presAssocID="{D07F6D76-A10C-42A5-A338-8F80AC9468AE}" presName="hierChild5" presStyleCnt="0"/>
      <dgm:spPr/>
      <dgm:t>
        <a:bodyPr/>
        <a:lstStyle/>
        <a:p>
          <a:endParaRPr lang="en-US"/>
        </a:p>
      </dgm:t>
    </dgm:pt>
    <dgm:pt modelId="{2D838A0C-15A1-4E50-AE72-075692CCD47B}" type="pres">
      <dgm:prSet presAssocID="{05F11920-2E27-4B25-9859-49E513981AAB}" presName="hierChild5" presStyleCnt="0"/>
      <dgm:spPr/>
      <dgm:t>
        <a:bodyPr/>
        <a:lstStyle/>
        <a:p>
          <a:endParaRPr lang="en-US"/>
        </a:p>
      </dgm:t>
    </dgm:pt>
    <dgm:pt modelId="{DE7C75C1-0E7C-4A9E-A6E8-1A532E781AEC}" type="pres">
      <dgm:prSet presAssocID="{2C55E1CF-CCAC-46EF-8D0E-2EDAD418D206}" presName="hierChild3" presStyleCnt="0"/>
      <dgm:spPr/>
      <dgm:t>
        <a:bodyPr/>
        <a:lstStyle/>
        <a:p>
          <a:endParaRPr lang="en-US"/>
        </a:p>
      </dgm:t>
    </dgm:pt>
  </dgm:ptLst>
  <dgm:cxnLst>
    <dgm:cxn modelId="{2DA171D3-812D-4A6E-AB03-B9D0A774ADA3}" type="presOf" srcId="{30206A90-E6F0-4861-9572-016EB32E1300}" destId="{13F7C92E-53B8-405B-941E-AF7EFF5A4EE1}" srcOrd="0" destOrd="0" presId="urn:microsoft.com/office/officeart/2005/8/layout/orgChart1"/>
    <dgm:cxn modelId="{D9D1A125-9776-4568-A8B9-3032C60B45EB}" srcId="{05F11920-2E27-4B25-9859-49E513981AAB}" destId="{5423DC70-F5B5-4D9B-BE50-E5DE9D2A2C8A}" srcOrd="3" destOrd="0" parTransId="{6D9A21EE-E5AA-4E11-A0D4-D145F5181FD7}" sibTransId="{0BD57CB9-3AAB-46C7-AF67-821B9C13147D}"/>
    <dgm:cxn modelId="{F5F43791-597F-4235-AC67-36B6CA2AD17E}" type="presOf" srcId="{236AA371-8C78-4F73-8362-D3558C5B590D}" destId="{F86A9B3D-17FC-4675-9844-917DF84F5433}" srcOrd="0" destOrd="0" presId="urn:microsoft.com/office/officeart/2005/8/layout/orgChart1"/>
    <dgm:cxn modelId="{E843C46E-DFB3-4DA7-923A-521933C64F21}" srcId="{62CEEB79-837C-476F-8C93-8161B300D840}" destId="{715BE523-20F7-4829-8BD2-440E8375ED43}" srcOrd="5" destOrd="0" parTransId="{52F23CEA-D25E-47A7-91FE-DAB81B5CEED9}" sibTransId="{5A3CBA17-7A20-435F-B6FB-A36D043272CC}"/>
    <dgm:cxn modelId="{BDEB31FE-7481-4791-8531-15D39F835446}" srcId="{2C55E1CF-CCAC-46EF-8D0E-2EDAD418D206}" destId="{0B3E6D60-CC06-4A1B-BEF5-8054543EDD90}" srcOrd="0" destOrd="0" parTransId="{EC5CF53D-5F07-44A1-84B7-55576853F2A1}" sibTransId="{22613F31-A312-49F8-A5A5-F9AFD127B2D7}"/>
    <dgm:cxn modelId="{404AE72C-9CC9-4EE9-A5D7-88E492D90B3D}" srcId="{62CEEB79-837C-476F-8C93-8161B300D840}" destId="{3CF2EFA2-C04A-4286-BD70-A5C7AF6188B0}" srcOrd="4" destOrd="0" parTransId="{5DBCA6B1-189C-4F78-9F77-E2AF6B4D5E80}" sibTransId="{62D3080C-00A1-47D8-AE4D-077D6DBA82D3}"/>
    <dgm:cxn modelId="{F5F263F7-9E94-4FCD-A571-7108313BEECE}" srcId="{0B3E6D60-CC06-4A1B-BEF5-8054543EDD90}" destId="{629F5F60-A8D3-4A25-ACC5-9E30CE3EAD46}" srcOrd="0" destOrd="0" parTransId="{9949CA80-56CE-484F-A03A-DC195E028504}" sibTransId="{EAE44BF8-3AB7-4E88-A47A-F67E979FA14B}"/>
    <dgm:cxn modelId="{93124E9B-EEA6-4FB1-9F55-424519F9D8B2}" type="presOf" srcId="{715BE523-20F7-4829-8BD2-440E8375ED43}" destId="{F9F6C962-6D88-4D39-B518-6A0FA4CEA415}" srcOrd="1" destOrd="0" presId="urn:microsoft.com/office/officeart/2005/8/layout/orgChart1"/>
    <dgm:cxn modelId="{E4F9A3CA-B0E6-4C6D-9DAF-9EAF1F1411B7}" type="presOf" srcId="{5423DC70-F5B5-4D9B-BE50-E5DE9D2A2C8A}" destId="{32D3342D-612D-4C83-A9F4-587FA6637710}" srcOrd="1" destOrd="0" presId="urn:microsoft.com/office/officeart/2005/8/layout/orgChart1"/>
    <dgm:cxn modelId="{6877AA67-B05C-473B-92A0-573FBCAD98C5}" type="presOf" srcId="{DE65EB12-C346-48C1-A70B-95154BECFBD5}" destId="{12D402F9-EA30-4276-A911-40BA8F8F0DE3}" srcOrd="1" destOrd="0" presId="urn:microsoft.com/office/officeart/2005/8/layout/orgChart1"/>
    <dgm:cxn modelId="{CE7DB1C8-2137-4B90-98FA-949ACA2F897F}" type="presOf" srcId="{3CF2EFA2-C04A-4286-BD70-A5C7AF6188B0}" destId="{5BC725E1-C118-403D-8FA8-E895FA729B0A}" srcOrd="1" destOrd="0" presId="urn:microsoft.com/office/officeart/2005/8/layout/orgChart1"/>
    <dgm:cxn modelId="{9C8A466A-6005-42B3-9160-EFEFEC7FEFB4}" type="presOf" srcId="{6D9A21EE-E5AA-4E11-A0D4-D145F5181FD7}" destId="{8501E744-4108-48E4-8DD3-9A2E46A4BC68}" srcOrd="0" destOrd="0" presId="urn:microsoft.com/office/officeart/2005/8/layout/orgChart1"/>
    <dgm:cxn modelId="{861B170D-C8D5-474C-BE00-089A9C09B612}" type="presOf" srcId="{0E34E3DC-9BC1-4563-B93F-E7318D11ABBD}" destId="{507CC06F-7EF5-4BFC-9906-DF7D3334E056}" srcOrd="1" destOrd="0" presId="urn:microsoft.com/office/officeart/2005/8/layout/orgChart1"/>
    <dgm:cxn modelId="{54755DF2-90E5-4170-85F6-86A95D5455E8}" type="presOf" srcId="{BED9BD95-8CC8-4910-B04B-CE88D6CAFE7D}" destId="{A836226D-F473-4DC8-86A2-F8E7DD722063}" srcOrd="0" destOrd="0" presId="urn:microsoft.com/office/officeart/2005/8/layout/orgChart1"/>
    <dgm:cxn modelId="{204ADA5D-D372-4675-B254-BD19F50F8655}" type="presOf" srcId="{196A914A-1625-409B-BA89-6748385E6F15}" destId="{E061986B-209B-4C0C-ADA4-9B9F08125AF1}" srcOrd="1" destOrd="0" presId="urn:microsoft.com/office/officeart/2005/8/layout/orgChart1"/>
    <dgm:cxn modelId="{75BE42E6-C4F0-46F5-95BF-1A27E08FBDE1}" type="presOf" srcId="{5423DC70-F5B5-4D9B-BE50-E5DE9D2A2C8A}" destId="{D9BA731C-C240-4BDD-B4D2-FDE52C13196D}" srcOrd="0" destOrd="0" presId="urn:microsoft.com/office/officeart/2005/8/layout/orgChart1"/>
    <dgm:cxn modelId="{C895D601-3A95-4771-AF5D-C26D454E5F73}" type="presOf" srcId="{6A4451E0-4221-484A-A1E8-672D79F4262E}" destId="{1919648B-D3B2-44D9-93B8-E8B99540F3B5}" srcOrd="0" destOrd="0" presId="urn:microsoft.com/office/officeart/2005/8/layout/orgChart1"/>
    <dgm:cxn modelId="{D0C4C109-9AF7-4713-AC15-4625FE6E3CBC}" srcId="{05F11920-2E27-4B25-9859-49E513981AAB}" destId="{536B936D-1DC2-44A4-A90F-CC5ECD2033DA}" srcOrd="5" destOrd="0" parTransId="{38B4B93A-0CC9-419A-BDE7-B1FA849F01CA}" sibTransId="{66A53F2F-396C-47B4-83BC-248BD7C3BE10}"/>
    <dgm:cxn modelId="{2016E10F-C4E7-4995-A239-A1E2FBD89C51}" srcId="{629F5F60-A8D3-4A25-ACC5-9E30CE3EAD46}" destId="{0E34E3DC-9BC1-4563-B93F-E7318D11ABBD}" srcOrd="2" destOrd="0" parTransId="{236AA371-8C78-4F73-8362-D3558C5B590D}" sibTransId="{C7EC8D80-45E7-4C2F-91DD-9DAA5E749DC2}"/>
    <dgm:cxn modelId="{09E76244-6578-435A-A3AA-09F02B54743E}" type="presOf" srcId="{0B3E6D60-CC06-4A1B-BEF5-8054543EDD90}" destId="{D17D3144-C986-41D9-BA0E-1909011998EF}" srcOrd="1" destOrd="0" presId="urn:microsoft.com/office/officeart/2005/8/layout/orgChart1"/>
    <dgm:cxn modelId="{196881EE-8703-4879-A544-E99B201A2882}" srcId="{629F5F60-A8D3-4A25-ACC5-9E30CE3EAD46}" destId="{30206A90-E6F0-4861-9572-016EB32E1300}" srcOrd="1" destOrd="0" parTransId="{27E02DD2-4769-4143-85C3-21526EB237C8}" sibTransId="{FDD52AE1-3C49-4E55-B57C-95E007D64A4F}"/>
    <dgm:cxn modelId="{43506FFB-D675-4165-A473-A62487E9590A}" type="presOf" srcId="{05F11920-2E27-4B25-9859-49E513981AAB}" destId="{744D9DC6-9D4C-486F-94F3-EFD641FD0251}" srcOrd="1" destOrd="0" presId="urn:microsoft.com/office/officeart/2005/8/layout/orgChart1"/>
    <dgm:cxn modelId="{CD9667AD-D13E-4595-B925-B636D6E1ABE2}" type="presOf" srcId="{85344C90-3F50-48F2-8665-AF87CA50B18C}" destId="{F6DAFEE4-7286-4BCC-9791-505F7AFA78E3}" srcOrd="0" destOrd="0" presId="urn:microsoft.com/office/officeart/2005/8/layout/orgChart1"/>
    <dgm:cxn modelId="{C51BDEDF-2C78-4A10-A28D-12D5645F7A4D}" type="presOf" srcId="{B73FC9C3-7257-4811-9F13-E28CADCAC543}" destId="{C558B697-6900-46D8-BAF4-37D90A84F4A4}" srcOrd="0" destOrd="0" presId="urn:microsoft.com/office/officeart/2005/8/layout/orgChart1"/>
    <dgm:cxn modelId="{538DDF0B-6436-4E34-9DF1-6A5B4491CCA4}" type="presOf" srcId="{D07F6D76-A10C-42A5-A338-8F80AC9468AE}" destId="{12D582A1-FB6B-44E5-A9D1-D23FABADFF9E}" srcOrd="1" destOrd="0" presId="urn:microsoft.com/office/officeart/2005/8/layout/orgChart1"/>
    <dgm:cxn modelId="{86A5ABAD-95E8-4C8C-93EB-F147E23F35BE}" type="presOf" srcId="{8E6FE65C-7EC5-4B27-A59A-3EF111F062BF}" destId="{6D7F1B5D-DE84-4E8A-B9CF-26FCDACDB6D2}" srcOrd="0" destOrd="0" presId="urn:microsoft.com/office/officeart/2005/8/layout/orgChart1"/>
    <dgm:cxn modelId="{8BE51E78-B8D7-4312-BFCB-45750F6717E8}" type="presOf" srcId="{5E066C20-3576-4916-8E9D-BC69ED52E4AD}" destId="{D6B58EC0-2DF8-4077-A64D-E3A34F296BC4}" srcOrd="0" destOrd="0" presId="urn:microsoft.com/office/officeart/2005/8/layout/orgChart1"/>
    <dgm:cxn modelId="{07F27052-837B-46B1-A0A1-B1D993B60B23}" type="presOf" srcId="{0B3E6D60-CC06-4A1B-BEF5-8054543EDD90}" destId="{6B050E2C-94C3-4EE9-99D1-A7BF92761A09}" srcOrd="0" destOrd="0" presId="urn:microsoft.com/office/officeart/2005/8/layout/orgChart1"/>
    <dgm:cxn modelId="{2D3F3B70-6475-4332-9FAC-3E3784DED6BA}" srcId="{62CEEB79-837C-476F-8C93-8161B300D840}" destId="{DE65EB12-C346-48C1-A70B-95154BECFBD5}" srcOrd="2" destOrd="0" parTransId="{16626CB8-B674-42EA-A205-E5D6AA7F80EB}" sibTransId="{DD4FE605-FF5B-4294-9B7F-2B4A0B9060E7}"/>
    <dgm:cxn modelId="{FC692B19-704F-4DD6-BF82-0DE0A50547C0}" type="presOf" srcId="{8CA43908-13C8-4141-8AB8-F5D13D2D2F51}" destId="{B6FCBA52-FBD0-4FF0-8762-65B265327B00}" srcOrd="0" destOrd="0" presId="urn:microsoft.com/office/officeart/2005/8/layout/orgChart1"/>
    <dgm:cxn modelId="{82633877-287B-4359-9F88-2624E5F16F14}" srcId="{62CEEB79-837C-476F-8C93-8161B300D840}" destId="{9DDA8810-0C52-4604-8AB0-CC1465E09559}" srcOrd="1" destOrd="0" parTransId="{FCA39C49-EEC5-4C9F-AE9D-5EDB19F9CA75}" sibTransId="{D8888742-009F-47F7-96C4-2063BDD8A179}"/>
    <dgm:cxn modelId="{FC0048A9-5288-4972-A9E2-A15B62F0D10C}" type="presOf" srcId="{DE65EB12-C346-48C1-A70B-95154BECFBD5}" destId="{A3FA68AB-E7EB-4C9E-8E9C-32ADF0FF241E}" srcOrd="0" destOrd="0" presId="urn:microsoft.com/office/officeart/2005/8/layout/orgChart1"/>
    <dgm:cxn modelId="{DAF77574-CDE7-40B5-BC2D-4183FEDF41B0}" type="presOf" srcId="{196A914A-1625-409B-BA89-6748385E6F15}" destId="{1FD2F3FC-D00E-48C5-84CF-931A1876DAE7}" srcOrd="0" destOrd="0" presId="urn:microsoft.com/office/officeart/2005/8/layout/orgChart1"/>
    <dgm:cxn modelId="{5516B480-0DB6-4C10-AE21-B14E6A0E9775}" type="presOf" srcId="{05F11920-2E27-4B25-9859-49E513981AAB}" destId="{6769EC66-76F0-429C-BABC-D9203932C392}" srcOrd="0" destOrd="0" presId="urn:microsoft.com/office/officeart/2005/8/layout/orgChart1"/>
    <dgm:cxn modelId="{64458714-A775-42D0-A7A9-B9971B3AA55B}" type="presOf" srcId="{B916126F-B35D-431C-8779-F6A261460D22}" destId="{349FD6AA-710A-4C3A-880E-798D4A2C0A29}" srcOrd="1" destOrd="0" presId="urn:microsoft.com/office/officeart/2005/8/layout/orgChart1"/>
    <dgm:cxn modelId="{764605B3-9CDB-4EE2-9F4A-474BDC806A7B}" type="presOf" srcId="{9258E81D-2DF6-4A0F-A48A-F78C24784518}" destId="{2502D91C-616A-4F41-8895-F22B0C95B5AD}" srcOrd="0" destOrd="0" presId="urn:microsoft.com/office/officeart/2005/8/layout/orgChart1"/>
    <dgm:cxn modelId="{A184EDC3-8B87-4448-B7EB-C19F5D1A3372}" srcId="{05F11920-2E27-4B25-9859-49E513981AAB}" destId="{6A4451E0-4221-484A-A1E8-672D79F4262E}" srcOrd="4" destOrd="0" parTransId="{8CA43908-13C8-4141-8AB8-F5D13D2D2F51}" sibTransId="{028EEA69-0F24-492F-869A-5CC3173CA3D5}"/>
    <dgm:cxn modelId="{3C998BAD-A300-4AC0-8559-DFB632545B80}" type="presOf" srcId="{EC5CF53D-5F07-44A1-84B7-55576853F2A1}" destId="{AA8CD01B-5255-476E-B9F8-6AAEE37B2456}" srcOrd="0" destOrd="0" presId="urn:microsoft.com/office/officeart/2005/8/layout/orgChart1"/>
    <dgm:cxn modelId="{CC217084-57EA-4322-9AB3-2B19079A6802}" type="presOf" srcId="{94196AD6-7792-4848-82A4-B1B8285D485D}" destId="{909F40DD-2C47-4560-BEB4-28000C652A7D}" srcOrd="1" destOrd="0" presId="urn:microsoft.com/office/officeart/2005/8/layout/orgChart1"/>
    <dgm:cxn modelId="{FFF933EC-1267-41D5-B593-4FBBF3289380}" type="presOf" srcId="{38B4B93A-0CC9-419A-BDE7-B1FA849F01CA}" destId="{D2683C98-1857-454F-9BF2-26AB89ED88CD}" srcOrd="0" destOrd="0" presId="urn:microsoft.com/office/officeart/2005/8/layout/orgChart1"/>
    <dgm:cxn modelId="{C82A0B1D-D77D-4971-8FA1-A2188783E149}" type="presOf" srcId="{BED9BD95-8CC8-4910-B04B-CE88D6CAFE7D}" destId="{6BBCB484-6116-4124-AC51-D61B0A1A9EAE}" srcOrd="1" destOrd="0" presId="urn:microsoft.com/office/officeart/2005/8/layout/orgChart1"/>
    <dgm:cxn modelId="{4A4EE54A-D232-4282-A3E5-F195907196B8}" srcId="{05F11920-2E27-4B25-9859-49E513981AAB}" destId="{B916126F-B35D-431C-8779-F6A261460D22}" srcOrd="0" destOrd="0" parTransId="{85344C90-3F50-48F2-8665-AF87CA50B18C}" sibTransId="{AE4684B4-7C8E-406C-ACF2-BC1D60B8E054}"/>
    <dgm:cxn modelId="{5B6E1C49-547D-4997-847C-FE695CE8A66C}" type="presOf" srcId="{FCA39C49-EEC5-4C9F-AE9D-5EDB19F9CA75}" destId="{29538830-3405-43C5-B080-8C48B6A88C77}" srcOrd="0" destOrd="0" presId="urn:microsoft.com/office/officeart/2005/8/layout/orgChart1"/>
    <dgm:cxn modelId="{3BE33B60-888F-47C2-BC49-624148A6ECFD}" type="presOf" srcId="{358F2E75-72C8-46CC-915A-0A9FB6B7EF63}" destId="{003399F1-B81A-4EBF-A37E-759B13DE5D22}" srcOrd="0" destOrd="0" presId="urn:microsoft.com/office/officeart/2005/8/layout/orgChart1"/>
    <dgm:cxn modelId="{3F1A9211-B8AF-41F4-816B-253DF7744A81}" type="presOf" srcId="{5DBCA6B1-189C-4F78-9F77-E2AF6B4D5E80}" destId="{4A06FE4F-B410-4C41-8EBC-0A988FB94A76}" srcOrd="0" destOrd="0" presId="urn:microsoft.com/office/officeart/2005/8/layout/orgChart1"/>
    <dgm:cxn modelId="{9B209BFB-4234-413E-9767-75139D10FDAC}" type="presOf" srcId="{FD9848D3-DAEA-4ADE-BFE4-724EF95C0625}" destId="{36400465-383E-4FDE-8A17-AC090C07C0C2}" srcOrd="1" destOrd="0" presId="urn:microsoft.com/office/officeart/2005/8/layout/orgChart1"/>
    <dgm:cxn modelId="{AF35D690-6044-4B59-805C-CD3C5CF8505A}" type="presOf" srcId="{FD9848D3-DAEA-4ADE-BFE4-724EF95C0625}" destId="{B94AAD8B-61EE-4E0B-BFCF-A6B889885BE3}" srcOrd="0" destOrd="0" presId="urn:microsoft.com/office/officeart/2005/8/layout/orgChart1"/>
    <dgm:cxn modelId="{F014E2EF-DCDC-4E60-A7EF-FF43CF56852E}" type="presOf" srcId="{536B936D-1DC2-44A4-A90F-CC5ECD2033DA}" destId="{D54B0E13-A453-4256-9A94-6419E4D7CCEE}" srcOrd="1" destOrd="0" presId="urn:microsoft.com/office/officeart/2005/8/layout/orgChart1"/>
    <dgm:cxn modelId="{1822B109-56CB-488E-81A0-35D4E98A41B4}" srcId="{62CEEB79-837C-476F-8C93-8161B300D840}" destId="{EA5C63AC-46CF-4CAE-A6AC-CDE5875A802F}" srcOrd="3" destOrd="0" parTransId="{2873857B-D72D-4277-910A-5AC221384BC3}" sibTransId="{A8906C46-44A1-4F10-8D72-FBF92AC7735E}"/>
    <dgm:cxn modelId="{FBA85CB7-EA57-457C-BAC1-80EB53544A11}" srcId="{62CEEB79-837C-476F-8C93-8161B300D840}" destId="{196A914A-1625-409B-BA89-6748385E6F15}" srcOrd="0" destOrd="0" parTransId="{358F2E75-72C8-46CC-915A-0A9FB6B7EF63}" sibTransId="{024A4CEE-0033-43FB-AB3F-DC6078B62636}"/>
    <dgm:cxn modelId="{906DAB39-DDAC-4A89-A5DF-FD4392844569}" type="presOf" srcId="{0E34E3DC-9BC1-4563-B93F-E7318D11ABBD}" destId="{C7AF5789-9B5D-48A7-9752-CEE0AA0838B6}" srcOrd="0" destOrd="0" presId="urn:microsoft.com/office/officeart/2005/8/layout/orgChart1"/>
    <dgm:cxn modelId="{FB3384A8-8044-4F9B-AE5C-56141319CE10}" type="presOf" srcId="{715BE523-20F7-4829-8BD2-440E8375ED43}" destId="{CC113D50-4C2A-48FA-866C-B99B08D0D152}" srcOrd="0" destOrd="0" presId="urn:microsoft.com/office/officeart/2005/8/layout/orgChart1"/>
    <dgm:cxn modelId="{79FA795D-C064-4A3F-9A66-D814158989AC}" type="presOf" srcId="{629F5F60-A8D3-4A25-ACC5-9E30CE3EAD46}" destId="{C2A718B3-4BCD-4320-B25E-DC44B475B318}" srcOrd="1" destOrd="0" presId="urn:microsoft.com/office/officeart/2005/8/layout/orgChart1"/>
    <dgm:cxn modelId="{8932D1F9-ADAC-4CC3-9486-66F3C420EA2B}" type="presOf" srcId="{94196AD6-7792-4848-82A4-B1B8285D485D}" destId="{15880E61-59C0-4B14-A4EA-E94F37FB323F}" srcOrd="0" destOrd="0" presId="urn:microsoft.com/office/officeart/2005/8/layout/orgChart1"/>
    <dgm:cxn modelId="{5EE3E383-757A-4239-8EA4-1E332ABD669A}" type="presOf" srcId="{EA5C63AC-46CF-4CAE-A6AC-CDE5875A802F}" destId="{241228EC-2EE3-4A1B-96F4-B68A26F35864}" srcOrd="0" destOrd="0" presId="urn:microsoft.com/office/officeart/2005/8/layout/orgChart1"/>
    <dgm:cxn modelId="{FB48BD2C-DF41-475B-AE25-8447DD366669}" srcId="{2C55E1CF-CCAC-46EF-8D0E-2EDAD418D206}" destId="{05F11920-2E27-4B25-9859-49E513981AAB}" srcOrd="1" destOrd="0" parTransId="{89E2AAD8-761E-4BCA-A52A-9E76B10F9A28}" sibTransId="{E5ECAD63-C6AC-4516-BC87-92F0BDBD0D12}"/>
    <dgm:cxn modelId="{520EB0A1-003B-432D-9B1D-21F8FEA7275B}" srcId="{05F11920-2E27-4B25-9859-49E513981AAB}" destId="{D07F6D76-A10C-42A5-A338-8F80AC9468AE}" srcOrd="6" destOrd="0" parTransId="{8E6FE65C-7EC5-4B27-A59A-3EF111F062BF}" sibTransId="{F334660C-84EA-45E3-81FE-92DD3CC10092}"/>
    <dgm:cxn modelId="{09EB92EB-F3B9-495D-BF24-5A4D52B83EA3}" type="presOf" srcId="{D07F6D76-A10C-42A5-A338-8F80AC9468AE}" destId="{A78D6906-EDD7-4E19-97EE-E74D14237A61}" srcOrd="0" destOrd="0" presId="urn:microsoft.com/office/officeart/2005/8/layout/orgChart1"/>
    <dgm:cxn modelId="{79AA7202-4B43-4B53-A34E-C48FB5BB4BD0}" srcId="{05F11920-2E27-4B25-9859-49E513981AAB}" destId="{FD9848D3-DAEA-4ADE-BFE4-724EF95C0625}" srcOrd="2" destOrd="0" parTransId="{9258E81D-2DF6-4A0F-A48A-F78C24784518}" sibTransId="{10765C34-78CE-4F23-8973-69F617CB1F74}"/>
    <dgm:cxn modelId="{88C36308-B5D8-4198-B6D7-2F9158D04554}" srcId="{5E066C20-3576-4916-8E9D-BC69ED52E4AD}" destId="{2C55E1CF-CCAC-46EF-8D0E-2EDAD418D206}" srcOrd="0" destOrd="0" parTransId="{AC9F8FB9-089B-460D-92D5-920DFC070288}" sibTransId="{4D0CC657-DFC3-4D89-93C6-DA7CD0F15A3D}"/>
    <dgm:cxn modelId="{2E3B0118-3959-4144-A5B1-29FED4E59E39}" type="presOf" srcId="{EA5C63AC-46CF-4CAE-A6AC-CDE5875A802F}" destId="{6BC74C4B-1EEE-4B4D-A0C3-B3B0AC08932B}" srcOrd="1" destOrd="0" presId="urn:microsoft.com/office/officeart/2005/8/layout/orgChart1"/>
    <dgm:cxn modelId="{069711EC-2BCD-4E20-AB59-24BCE32078DE}" srcId="{0B3E6D60-CC06-4A1B-BEF5-8054543EDD90}" destId="{62CEEB79-837C-476F-8C93-8161B300D840}" srcOrd="1" destOrd="0" parTransId="{B73FC9C3-7257-4811-9F13-E28CADCAC543}" sibTransId="{EA1647ED-7FAF-471E-9282-28AFC19A8538}"/>
    <dgm:cxn modelId="{7BB8FB70-72AC-4F27-BF62-55A0AD25CEC8}" type="presOf" srcId="{629F5F60-A8D3-4A25-ACC5-9E30CE3EAD46}" destId="{4AE2B788-DF78-4D9A-B6DF-FCD8F8829E3F}" srcOrd="0" destOrd="0" presId="urn:microsoft.com/office/officeart/2005/8/layout/orgChart1"/>
    <dgm:cxn modelId="{BCF68ED5-FC9C-4FF4-BAEA-1B2255006C05}" type="presOf" srcId="{62CEEB79-837C-476F-8C93-8161B300D840}" destId="{A44652AD-63F3-41A7-867F-231DCBE15665}" srcOrd="1" destOrd="0" presId="urn:microsoft.com/office/officeart/2005/8/layout/orgChart1"/>
    <dgm:cxn modelId="{E7F7F05C-B1AD-4236-9E33-4C40D8C2046B}" type="presOf" srcId="{B916126F-B35D-431C-8779-F6A261460D22}" destId="{B8C87284-9C30-49EE-8EA2-406BECC0A19B}" srcOrd="0" destOrd="0" presId="urn:microsoft.com/office/officeart/2005/8/layout/orgChart1"/>
    <dgm:cxn modelId="{63D7E62D-A927-4969-AA50-DCF1A74DC035}" type="presOf" srcId="{2C55E1CF-CCAC-46EF-8D0E-2EDAD418D206}" destId="{9094267E-3C08-4400-A400-44E48DC02996}" srcOrd="0" destOrd="0" presId="urn:microsoft.com/office/officeart/2005/8/layout/orgChart1"/>
    <dgm:cxn modelId="{53B71664-0EFF-4026-B44B-F8F1089AAE8B}" type="presOf" srcId="{27E02DD2-4769-4143-85C3-21526EB237C8}" destId="{BFD3E3D5-3415-46F6-A6B5-D98FC190762F}" srcOrd="0" destOrd="0" presId="urn:microsoft.com/office/officeart/2005/8/layout/orgChart1"/>
    <dgm:cxn modelId="{F282C6B6-59FF-4C87-A7EB-8C86CB6985D8}" type="presOf" srcId="{9DDA8810-0C52-4604-8AB0-CC1465E09559}" destId="{428B6176-3632-46E2-9F91-9D0A58A873E0}" srcOrd="0" destOrd="0" presId="urn:microsoft.com/office/officeart/2005/8/layout/orgChart1"/>
    <dgm:cxn modelId="{29DA73B0-6F60-4369-9639-C0CE75DF36A6}" type="presOf" srcId="{6A4451E0-4221-484A-A1E8-672D79F4262E}" destId="{D3317C16-AE62-4891-8728-3BAB31E6F133}" srcOrd="1" destOrd="0" presId="urn:microsoft.com/office/officeart/2005/8/layout/orgChart1"/>
    <dgm:cxn modelId="{C12042C9-8423-49C0-AC10-D8E2AD162BF4}" srcId="{629F5F60-A8D3-4A25-ACC5-9E30CE3EAD46}" destId="{94196AD6-7792-4848-82A4-B1B8285D485D}" srcOrd="0" destOrd="0" parTransId="{B106AF01-00B0-43EA-9368-76717A268D05}" sibTransId="{6DC32365-72DC-454D-B347-D9EFF8E9451E}"/>
    <dgm:cxn modelId="{C38CC483-300E-4439-8AA8-38CB1D5A8764}" type="presOf" srcId="{9DDA8810-0C52-4604-8AB0-CC1465E09559}" destId="{98567582-8D61-4CC3-84CB-9330DC6F0D3F}" srcOrd="1" destOrd="0" presId="urn:microsoft.com/office/officeart/2005/8/layout/orgChart1"/>
    <dgm:cxn modelId="{9A2CFA2D-86F4-4975-9DEF-8A8D745A1D69}" type="presOf" srcId="{16626CB8-B674-42EA-A205-E5D6AA7F80EB}" destId="{6A50E9A2-A555-46C5-921B-437B23593EB5}" srcOrd="0" destOrd="0" presId="urn:microsoft.com/office/officeart/2005/8/layout/orgChart1"/>
    <dgm:cxn modelId="{4162078A-621D-452B-92F1-749D405F1187}" type="presOf" srcId="{2C55E1CF-CCAC-46EF-8D0E-2EDAD418D206}" destId="{600B2FBE-1E75-4486-BFAB-AA8DD7CFE958}" srcOrd="1" destOrd="0" presId="urn:microsoft.com/office/officeart/2005/8/layout/orgChart1"/>
    <dgm:cxn modelId="{9CA77662-AF39-4E3F-9828-A6444B95A90B}" type="presOf" srcId="{B106AF01-00B0-43EA-9368-76717A268D05}" destId="{3F966A87-3D77-409D-944F-0D25CFB10AB1}" srcOrd="0" destOrd="0" presId="urn:microsoft.com/office/officeart/2005/8/layout/orgChart1"/>
    <dgm:cxn modelId="{6D2128A1-534C-49A8-8E4A-EE2201242608}" type="presOf" srcId="{62CEEB79-837C-476F-8C93-8161B300D840}" destId="{054614AA-A03B-4602-8431-49F03E89C68D}" srcOrd="0" destOrd="0" presId="urn:microsoft.com/office/officeart/2005/8/layout/orgChart1"/>
    <dgm:cxn modelId="{BEBD5323-42BE-4598-8521-8F5839856247}" type="presOf" srcId="{52F23CEA-D25E-47A7-91FE-DAB81B5CEED9}" destId="{1AE7622C-C282-40FF-96C1-9DB52F35A19D}" srcOrd="0" destOrd="0" presId="urn:microsoft.com/office/officeart/2005/8/layout/orgChart1"/>
    <dgm:cxn modelId="{C9AE9ECE-D681-485B-869A-E6D363B0A5F6}" srcId="{05F11920-2E27-4B25-9859-49E513981AAB}" destId="{BED9BD95-8CC8-4910-B04B-CE88D6CAFE7D}" srcOrd="1" destOrd="0" parTransId="{B20504C8-D1EF-4324-8EC4-BCCE9B5541B8}" sibTransId="{A0811CC1-9FAD-4272-BC38-B71C5409CA54}"/>
    <dgm:cxn modelId="{0A40CA2C-A3C5-4F22-BCF7-D46CFCB798C7}" type="presOf" srcId="{9949CA80-56CE-484F-A03A-DC195E028504}" destId="{D3D4EAA5-3C74-41A7-93BA-7EB2B301E6CD}" srcOrd="0" destOrd="0" presId="urn:microsoft.com/office/officeart/2005/8/layout/orgChart1"/>
    <dgm:cxn modelId="{6EF51F10-02CC-4368-B589-7879FA82DBBE}" type="presOf" srcId="{536B936D-1DC2-44A4-A90F-CC5ECD2033DA}" destId="{49A3B6EB-489A-4BF3-A074-EE3D988CE28F}" srcOrd="0" destOrd="0" presId="urn:microsoft.com/office/officeart/2005/8/layout/orgChart1"/>
    <dgm:cxn modelId="{750263E4-F005-4F1E-9D12-02AB59383FF2}" type="presOf" srcId="{89E2AAD8-761E-4BCA-A52A-9E76B10F9A28}" destId="{1607CEDF-1A6C-4BA3-A3F0-47481A75FDF5}" srcOrd="0" destOrd="0" presId="urn:microsoft.com/office/officeart/2005/8/layout/orgChart1"/>
    <dgm:cxn modelId="{48EACB99-EF4E-4A9D-953F-AF6EACEB21B3}" type="presOf" srcId="{2873857B-D72D-4277-910A-5AC221384BC3}" destId="{F71C63D6-12A2-4C4C-9894-F6E31DF942FB}" srcOrd="0" destOrd="0" presId="urn:microsoft.com/office/officeart/2005/8/layout/orgChart1"/>
    <dgm:cxn modelId="{36A5FDF9-5BE6-44DF-A94B-FDE5BAF74362}" type="presOf" srcId="{30206A90-E6F0-4861-9572-016EB32E1300}" destId="{4FE703ED-6B5D-4B35-8421-E53F43336223}" srcOrd="1" destOrd="0" presId="urn:microsoft.com/office/officeart/2005/8/layout/orgChart1"/>
    <dgm:cxn modelId="{E8E95921-0033-4075-9F9B-5B0D4EBAD7A8}" type="presOf" srcId="{B20504C8-D1EF-4324-8EC4-BCCE9B5541B8}" destId="{04473474-2288-4391-9E17-0D9880BEC6D2}" srcOrd="0" destOrd="0" presId="urn:microsoft.com/office/officeart/2005/8/layout/orgChart1"/>
    <dgm:cxn modelId="{94833D52-CCA5-4A19-9AC2-6E9C9DB75CC1}" type="presOf" srcId="{3CF2EFA2-C04A-4286-BD70-A5C7AF6188B0}" destId="{AEBB69B3-33AC-4A04-93E7-EA9131A83305}" srcOrd="0" destOrd="0" presId="urn:microsoft.com/office/officeart/2005/8/layout/orgChart1"/>
    <dgm:cxn modelId="{4E5BB482-B362-4F5E-BD1E-26AF974F4B55}" type="presParOf" srcId="{D6B58EC0-2DF8-4077-A64D-E3A34F296BC4}" destId="{5915BC2C-1E26-413A-94F9-F416CD434273}" srcOrd="0" destOrd="0" presId="urn:microsoft.com/office/officeart/2005/8/layout/orgChart1"/>
    <dgm:cxn modelId="{F5D475DB-2335-40FE-99C3-426FD503A410}" type="presParOf" srcId="{5915BC2C-1E26-413A-94F9-F416CD434273}" destId="{2554FA4B-C18C-4135-AA9F-A0902591BC00}" srcOrd="0" destOrd="0" presId="urn:microsoft.com/office/officeart/2005/8/layout/orgChart1"/>
    <dgm:cxn modelId="{EE5A89F8-88CC-4675-AD8D-4F44EE225D2C}" type="presParOf" srcId="{2554FA4B-C18C-4135-AA9F-A0902591BC00}" destId="{9094267E-3C08-4400-A400-44E48DC02996}" srcOrd="0" destOrd="0" presId="urn:microsoft.com/office/officeart/2005/8/layout/orgChart1"/>
    <dgm:cxn modelId="{098E47FC-0B59-434D-8BF8-05CA80FA0C0F}" type="presParOf" srcId="{2554FA4B-C18C-4135-AA9F-A0902591BC00}" destId="{600B2FBE-1E75-4486-BFAB-AA8DD7CFE958}" srcOrd="1" destOrd="0" presId="urn:microsoft.com/office/officeart/2005/8/layout/orgChart1"/>
    <dgm:cxn modelId="{70D49A1C-F2BD-4AD6-93C8-C6E8F3EF6812}" type="presParOf" srcId="{5915BC2C-1E26-413A-94F9-F416CD434273}" destId="{D6EB9114-DF35-4A66-A86F-5B54C3947AA3}" srcOrd="1" destOrd="0" presId="urn:microsoft.com/office/officeart/2005/8/layout/orgChart1"/>
    <dgm:cxn modelId="{F397C098-1F38-448A-A80A-94612D21ADC6}" type="presParOf" srcId="{D6EB9114-DF35-4A66-A86F-5B54C3947AA3}" destId="{AA8CD01B-5255-476E-B9F8-6AAEE37B2456}" srcOrd="0" destOrd="0" presId="urn:microsoft.com/office/officeart/2005/8/layout/orgChart1"/>
    <dgm:cxn modelId="{7D373E5E-9AF1-4342-8011-63FB5964AA76}" type="presParOf" srcId="{D6EB9114-DF35-4A66-A86F-5B54C3947AA3}" destId="{0BAE4783-01E1-4B78-A94C-555E391E8C1E}" srcOrd="1" destOrd="0" presId="urn:microsoft.com/office/officeart/2005/8/layout/orgChart1"/>
    <dgm:cxn modelId="{954AFBDC-09B6-4793-BC8B-D964487030BE}" type="presParOf" srcId="{0BAE4783-01E1-4B78-A94C-555E391E8C1E}" destId="{972E4F00-0E53-4818-B140-C276A2E97309}" srcOrd="0" destOrd="0" presId="urn:microsoft.com/office/officeart/2005/8/layout/orgChart1"/>
    <dgm:cxn modelId="{672A8CAA-8030-4ACB-A731-888A4ECCE0DA}" type="presParOf" srcId="{972E4F00-0E53-4818-B140-C276A2E97309}" destId="{6B050E2C-94C3-4EE9-99D1-A7BF92761A09}" srcOrd="0" destOrd="0" presId="urn:microsoft.com/office/officeart/2005/8/layout/orgChart1"/>
    <dgm:cxn modelId="{10D89077-CFDE-4143-BAB9-DE8EE657357F}" type="presParOf" srcId="{972E4F00-0E53-4818-B140-C276A2E97309}" destId="{D17D3144-C986-41D9-BA0E-1909011998EF}" srcOrd="1" destOrd="0" presId="urn:microsoft.com/office/officeart/2005/8/layout/orgChart1"/>
    <dgm:cxn modelId="{6B6C8C87-A803-4124-8672-D3114724BD27}" type="presParOf" srcId="{0BAE4783-01E1-4B78-A94C-555E391E8C1E}" destId="{C3B9A66D-BA83-4260-B96F-C977524EFDB8}" srcOrd="1" destOrd="0" presId="urn:microsoft.com/office/officeart/2005/8/layout/orgChart1"/>
    <dgm:cxn modelId="{CDFD2C1A-82EB-48B5-B32A-8C57958134D5}" type="presParOf" srcId="{C3B9A66D-BA83-4260-B96F-C977524EFDB8}" destId="{D3D4EAA5-3C74-41A7-93BA-7EB2B301E6CD}" srcOrd="0" destOrd="0" presId="urn:microsoft.com/office/officeart/2005/8/layout/orgChart1"/>
    <dgm:cxn modelId="{09C12E95-2F1E-410B-AF69-9FE2628C0663}" type="presParOf" srcId="{C3B9A66D-BA83-4260-B96F-C977524EFDB8}" destId="{78C0B759-1000-45BC-9BDD-36E992F4D489}" srcOrd="1" destOrd="0" presId="urn:microsoft.com/office/officeart/2005/8/layout/orgChart1"/>
    <dgm:cxn modelId="{D41C8612-2AF9-4D64-ABB1-0436D64A1C6C}" type="presParOf" srcId="{78C0B759-1000-45BC-9BDD-36E992F4D489}" destId="{1E2C96A4-99D4-4147-956F-D04409989306}" srcOrd="0" destOrd="0" presId="urn:microsoft.com/office/officeart/2005/8/layout/orgChart1"/>
    <dgm:cxn modelId="{A1CC9CB1-47AC-4051-8FC2-9CB68633CC2D}" type="presParOf" srcId="{1E2C96A4-99D4-4147-956F-D04409989306}" destId="{4AE2B788-DF78-4D9A-B6DF-FCD8F8829E3F}" srcOrd="0" destOrd="0" presId="urn:microsoft.com/office/officeart/2005/8/layout/orgChart1"/>
    <dgm:cxn modelId="{ED25E7F5-4331-4F41-B3AA-CDDC42871F5C}" type="presParOf" srcId="{1E2C96A4-99D4-4147-956F-D04409989306}" destId="{C2A718B3-4BCD-4320-B25E-DC44B475B318}" srcOrd="1" destOrd="0" presId="urn:microsoft.com/office/officeart/2005/8/layout/orgChart1"/>
    <dgm:cxn modelId="{3D640C71-7F76-4A3D-BBAE-1244A3A2DD23}" type="presParOf" srcId="{78C0B759-1000-45BC-9BDD-36E992F4D489}" destId="{717D88B9-884E-402C-B658-2C11A18B8380}" srcOrd="1" destOrd="0" presId="urn:microsoft.com/office/officeart/2005/8/layout/orgChart1"/>
    <dgm:cxn modelId="{A2C39287-4619-4139-A871-B970CEFABF3A}" type="presParOf" srcId="{717D88B9-884E-402C-B658-2C11A18B8380}" destId="{3F966A87-3D77-409D-944F-0D25CFB10AB1}" srcOrd="0" destOrd="0" presId="urn:microsoft.com/office/officeart/2005/8/layout/orgChart1"/>
    <dgm:cxn modelId="{61B6E94B-8C53-451F-9B02-F1ACA52F4BBB}" type="presParOf" srcId="{717D88B9-884E-402C-B658-2C11A18B8380}" destId="{F8732A34-A637-4FAA-BCCC-7CA68EC3E436}" srcOrd="1" destOrd="0" presId="urn:microsoft.com/office/officeart/2005/8/layout/orgChart1"/>
    <dgm:cxn modelId="{018FCCFB-D0EF-4C7E-B661-1CB2C24ACA02}" type="presParOf" srcId="{F8732A34-A637-4FAA-BCCC-7CA68EC3E436}" destId="{1F0C3474-57B0-4C7D-8344-D412DD637742}" srcOrd="0" destOrd="0" presId="urn:microsoft.com/office/officeart/2005/8/layout/orgChart1"/>
    <dgm:cxn modelId="{4056D28E-EB96-4428-9CE3-8265F4F79B7F}" type="presParOf" srcId="{1F0C3474-57B0-4C7D-8344-D412DD637742}" destId="{15880E61-59C0-4B14-A4EA-E94F37FB323F}" srcOrd="0" destOrd="0" presId="urn:microsoft.com/office/officeart/2005/8/layout/orgChart1"/>
    <dgm:cxn modelId="{31D72E9A-56AB-497A-81DB-63B17EAA6AF6}" type="presParOf" srcId="{1F0C3474-57B0-4C7D-8344-D412DD637742}" destId="{909F40DD-2C47-4560-BEB4-28000C652A7D}" srcOrd="1" destOrd="0" presId="urn:microsoft.com/office/officeart/2005/8/layout/orgChart1"/>
    <dgm:cxn modelId="{DBC24860-477F-457E-BBA5-EB239B84E9BB}" type="presParOf" srcId="{F8732A34-A637-4FAA-BCCC-7CA68EC3E436}" destId="{BE360279-3CA5-4A3B-8254-04EC58D25071}" srcOrd="1" destOrd="0" presId="urn:microsoft.com/office/officeart/2005/8/layout/orgChart1"/>
    <dgm:cxn modelId="{27D5D88E-726D-4820-A22D-D46509E2599F}" type="presParOf" srcId="{F8732A34-A637-4FAA-BCCC-7CA68EC3E436}" destId="{2B090F75-7860-43E0-9CF0-F262D2CBDC1A}" srcOrd="2" destOrd="0" presId="urn:microsoft.com/office/officeart/2005/8/layout/orgChart1"/>
    <dgm:cxn modelId="{A4B9FB35-9BA8-4AD3-98D3-515B2C043B55}" type="presParOf" srcId="{717D88B9-884E-402C-B658-2C11A18B8380}" destId="{BFD3E3D5-3415-46F6-A6B5-D98FC190762F}" srcOrd="2" destOrd="0" presId="urn:microsoft.com/office/officeart/2005/8/layout/orgChart1"/>
    <dgm:cxn modelId="{71B0D2AC-B90D-404A-B388-095ABF7DD407}" type="presParOf" srcId="{717D88B9-884E-402C-B658-2C11A18B8380}" destId="{103AD97E-CACA-4A11-BD86-1FA39DA60ECA}" srcOrd="3" destOrd="0" presId="urn:microsoft.com/office/officeart/2005/8/layout/orgChart1"/>
    <dgm:cxn modelId="{A9F0C276-5CEC-4F0D-986C-88C102BEDD46}" type="presParOf" srcId="{103AD97E-CACA-4A11-BD86-1FA39DA60ECA}" destId="{2A81AFFA-7C9E-4797-99F9-B74846CFB8D0}" srcOrd="0" destOrd="0" presId="urn:microsoft.com/office/officeart/2005/8/layout/orgChart1"/>
    <dgm:cxn modelId="{6DACB627-F0E9-4C7E-BA19-31D105D25E4D}" type="presParOf" srcId="{2A81AFFA-7C9E-4797-99F9-B74846CFB8D0}" destId="{13F7C92E-53B8-405B-941E-AF7EFF5A4EE1}" srcOrd="0" destOrd="0" presId="urn:microsoft.com/office/officeart/2005/8/layout/orgChart1"/>
    <dgm:cxn modelId="{F762D991-D2E2-4FE8-903D-C0DDC43F2AEB}" type="presParOf" srcId="{2A81AFFA-7C9E-4797-99F9-B74846CFB8D0}" destId="{4FE703ED-6B5D-4B35-8421-E53F43336223}" srcOrd="1" destOrd="0" presId="urn:microsoft.com/office/officeart/2005/8/layout/orgChart1"/>
    <dgm:cxn modelId="{4394888D-FC52-4F53-9A54-1B5926A36F85}" type="presParOf" srcId="{103AD97E-CACA-4A11-BD86-1FA39DA60ECA}" destId="{6EB321EE-6497-4E9A-BE30-3579B8E2F666}" srcOrd="1" destOrd="0" presId="urn:microsoft.com/office/officeart/2005/8/layout/orgChart1"/>
    <dgm:cxn modelId="{F2BB7FE5-7A86-4BD8-87C8-D10B62692EF0}" type="presParOf" srcId="{103AD97E-CACA-4A11-BD86-1FA39DA60ECA}" destId="{1DB00183-EB38-468A-A3AE-56E766655B82}" srcOrd="2" destOrd="0" presId="urn:microsoft.com/office/officeart/2005/8/layout/orgChart1"/>
    <dgm:cxn modelId="{B2290161-11E8-446B-A36A-D09910BD753B}" type="presParOf" srcId="{717D88B9-884E-402C-B658-2C11A18B8380}" destId="{F86A9B3D-17FC-4675-9844-917DF84F5433}" srcOrd="4" destOrd="0" presId="urn:microsoft.com/office/officeart/2005/8/layout/orgChart1"/>
    <dgm:cxn modelId="{D8B4A11F-05AD-4F53-A0A7-6E70A8FF54CE}" type="presParOf" srcId="{717D88B9-884E-402C-B658-2C11A18B8380}" destId="{BA2AC44B-E861-410F-9719-633D88DACAB4}" srcOrd="5" destOrd="0" presId="urn:microsoft.com/office/officeart/2005/8/layout/orgChart1"/>
    <dgm:cxn modelId="{66631B9A-1D6F-4347-B6F4-9B16DD911B42}" type="presParOf" srcId="{BA2AC44B-E861-410F-9719-633D88DACAB4}" destId="{42D17508-5ACF-4E41-9841-E386CFA53F03}" srcOrd="0" destOrd="0" presId="urn:microsoft.com/office/officeart/2005/8/layout/orgChart1"/>
    <dgm:cxn modelId="{3722376E-4147-4A0B-ADC8-EA37D05FD133}" type="presParOf" srcId="{42D17508-5ACF-4E41-9841-E386CFA53F03}" destId="{C7AF5789-9B5D-48A7-9752-CEE0AA0838B6}" srcOrd="0" destOrd="0" presId="urn:microsoft.com/office/officeart/2005/8/layout/orgChart1"/>
    <dgm:cxn modelId="{65E7D81F-94A0-49DD-A4F0-5F98CBD6F3D9}" type="presParOf" srcId="{42D17508-5ACF-4E41-9841-E386CFA53F03}" destId="{507CC06F-7EF5-4BFC-9906-DF7D3334E056}" srcOrd="1" destOrd="0" presId="urn:microsoft.com/office/officeart/2005/8/layout/orgChart1"/>
    <dgm:cxn modelId="{94E2ADE5-A64D-4CFF-89C8-1C538BE97BF2}" type="presParOf" srcId="{BA2AC44B-E861-410F-9719-633D88DACAB4}" destId="{EC36B559-D02D-42BB-B4ED-33E8DD84B15E}" srcOrd="1" destOrd="0" presId="urn:microsoft.com/office/officeart/2005/8/layout/orgChart1"/>
    <dgm:cxn modelId="{6BBDA0A1-771D-4190-A0E9-CD40CB0C951A}" type="presParOf" srcId="{BA2AC44B-E861-410F-9719-633D88DACAB4}" destId="{74B62842-65D6-47DF-85FC-974457E4D1BA}" srcOrd="2" destOrd="0" presId="urn:microsoft.com/office/officeart/2005/8/layout/orgChart1"/>
    <dgm:cxn modelId="{28434CE4-A743-4B8A-AE1A-BE4DC3E8259A}" type="presParOf" srcId="{78C0B759-1000-45BC-9BDD-36E992F4D489}" destId="{0E067D25-8A38-4703-B2BF-526BB36696A2}" srcOrd="2" destOrd="0" presId="urn:microsoft.com/office/officeart/2005/8/layout/orgChart1"/>
    <dgm:cxn modelId="{29E274AE-CBF9-48D4-92D2-04338C254602}" type="presParOf" srcId="{C3B9A66D-BA83-4260-B96F-C977524EFDB8}" destId="{C558B697-6900-46D8-BAF4-37D90A84F4A4}" srcOrd="2" destOrd="0" presId="urn:microsoft.com/office/officeart/2005/8/layout/orgChart1"/>
    <dgm:cxn modelId="{EF277E4D-CBDA-4AAC-9098-DDC37D505931}" type="presParOf" srcId="{C3B9A66D-BA83-4260-B96F-C977524EFDB8}" destId="{2533422D-3DB2-4FD1-90BD-B8D0DBE97DCD}" srcOrd="3" destOrd="0" presId="urn:microsoft.com/office/officeart/2005/8/layout/orgChart1"/>
    <dgm:cxn modelId="{FB522AE5-2E19-48D2-9D0E-A6945A54196F}" type="presParOf" srcId="{2533422D-3DB2-4FD1-90BD-B8D0DBE97DCD}" destId="{F6FBD3C7-64FD-4364-83E4-B5877BCB04B6}" srcOrd="0" destOrd="0" presId="urn:microsoft.com/office/officeart/2005/8/layout/orgChart1"/>
    <dgm:cxn modelId="{1657D28F-EAE2-4009-9EAB-F4E497C86F85}" type="presParOf" srcId="{F6FBD3C7-64FD-4364-83E4-B5877BCB04B6}" destId="{054614AA-A03B-4602-8431-49F03E89C68D}" srcOrd="0" destOrd="0" presId="urn:microsoft.com/office/officeart/2005/8/layout/orgChart1"/>
    <dgm:cxn modelId="{48F4CD28-D96A-4A18-A8D7-E3D82E2DAFB9}" type="presParOf" srcId="{F6FBD3C7-64FD-4364-83E4-B5877BCB04B6}" destId="{A44652AD-63F3-41A7-867F-231DCBE15665}" srcOrd="1" destOrd="0" presId="urn:microsoft.com/office/officeart/2005/8/layout/orgChart1"/>
    <dgm:cxn modelId="{4D3EA49B-0402-48F2-9E70-9EB6B7FBF1B3}" type="presParOf" srcId="{2533422D-3DB2-4FD1-90BD-B8D0DBE97DCD}" destId="{78F1BB3C-2CB6-4B0E-A811-7BB989A2B70F}" srcOrd="1" destOrd="0" presId="urn:microsoft.com/office/officeart/2005/8/layout/orgChart1"/>
    <dgm:cxn modelId="{0BDFC6ED-25B7-419A-8076-6AC311FFEB4A}" type="presParOf" srcId="{78F1BB3C-2CB6-4B0E-A811-7BB989A2B70F}" destId="{003399F1-B81A-4EBF-A37E-759B13DE5D22}" srcOrd="0" destOrd="0" presId="urn:microsoft.com/office/officeart/2005/8/layout/orgChart1"/>
    <dgm:cxn modelId="{78833ADA-96B6-46AE-80A3-90A995F38133}" type="presParOf" srcId="{78F1BB3C-2CB6-4B0E-A811-7BB989A2B70F}" destId="{D00F3436-C967-4C46-BF46-B91E32233FFE}" srcOrd="1" destOrd="0" presId="urn:microsoft.com/office/officeart/2005/8/layout/orgChart1"/>
    <dgm:cxn modelId="{1735F42D-9321-4595-81C3-B6B750F8B366}" type="presParOf" srcId="{D00F3436-C967-4C46-BF46-B91E32233FFE}" destId="{708ACC14-24F6-40B0-ADAB-7DBE05C6F4AE}" srcOrd="0" destOrd="0" presId="urn:microsoft.com/office/officeart/2005/8/layout/orgChart1"/>
    <dgm:cxn modelId="{9E7D353A-E5AC-49A5-84D7-271F32502EF1}" type="presParOf" srcId="{708ACC14-24F6-40B0-ADAB-7DBE05C6F4AE}" destId="{1FD2F3FC-D00E-48C5-84CF-931A1876DAE7}" srcOrd="0" destOrd="0" presId="urn:microsoft.com/office/officeart/2005/8/layout/orgChart1"/>
    <dgm:cxn modelId="{8B602712-0B11-4A18-82DC-4A1949886A26}" type="presParOf" srcId="{708ACC14-24F6-40B0-ADAB-7DBE05C6F4AE}" destId="{E061986B-209B-4C0C-ADA4-9B9F08125AF1}" srcOrd="1" destOrd="0" presId="urn:microsoft.com/office/officeart/2005/8/layout/orgChart1"/>
    <dgm:cxn modelId="{6E4F5B64-5B85-4052-BB14-E3D6B10E4656}" type="presParOf" srcId="{D00F3436-C967-4C46-BF46-B91E32233FFE}" destId="{0C9AD63F-0838-4ACC-9CC1-6B3064FB6A1B}" srcOrd="1" destOrd="0" presId="urn:microsoft.com/office/officeart/2005/8/layout/orgChart1"/>
    <dgm:cxn modelId="{F6C01C40-96C8-424D-839D-C3A3EA4D7EA1}" type="presParOf" srcId="{D00F3436-C967-4C46-BF46-B91E32233FFE}" destId="{FF15A46B-B1A7-4999-98A5-A4A84B35345C}" srcOrd="2" destOrd="0" presId="urn:microsoft.com/office/officeart/2005/8/layout/orgChart1"/>
    <dgm:cxn modelId="{D6339417-363D-4BD8-9188-615478B20CB5}" type="presParOf" srcId="{78F1BB3C-2CB6-4B0E-A811-7BB989A2B70F}" destId="{29538830-3405-43C5-B080-8C48B6A88C77}" srcOrd="2" destOrd="0" presId="urn:microsoft.com/office/officeart/2005/8/layout/orgChart1"/>
    <dgm:cxn modelId="{3FFE10EE-255F-4003-8F31-EBA2F4528634}" type="presParOf" srcId="{78F1BB3C-2CB6-4B0E-A811-7BB989A2B70F}" destId="{FE31BABA-9C9C-4BBA-9855-0E050BFFD3C1}" srcOrd="3" destOrd="0" presId="urn:microsoft.com/office/officeart/2005/8/layout/orgChart1"/>
    <dgm:cxn modelId="{07127A03-1A6B-4F77-9F5B-47519D4832FB}" type="presParOf" srcId="{FE31BABA-9C9C-4BBA-9855-0E050BFFD3C1}" destId="{749F85DF-3DF4-4C24-B64A-D1BD0D4CE8EA}" srcOrd="0" destOrd="0" presId="urn:microsoft.com/office/officeart/2005/8/layout/orgChart1"/>
    <dgm:cxn modelId="{8CE607C6-1040-4076-A227-E27767EAB6BE}" type="presParOf" srcId="{749F85DF-3DF4-4C24-B64A-D1BD0D4CE8EA}" destId="{428B6176-3632-46E2-9F91-9D0A58A873E0}" srcOrd="0" destOrd="0" presId="urn:microsoft.com/office/officeart/2005/8/layout/orgChart1"/>
    <dgm:cxn modelId="{374E1C3D-06DD-4F10-8106-F26F99793D10}" type="presParOf" srcId="{749F85DF-3DF4-4C24-B64A-D1BD0D4CE8EA}" destId="{98567582-8D61-4CC3-84CB-9330DC6F0D3F}" srcOrd="1" destOrd="0" presId="urn:microsoft.com/office/officeart/2005/8/layout/orgChart1"/>
    <dgm:cxn modelId="{B3624A50-4102-4E57-8E38-CFA067DC5293}" type="presParOf" srcId="{FE31BABA-9C9C-4BBA-9855-0E050BFFD3C1}" destId="{8C5654C2-8FBC-4C9F-B935-F9BE525DEA91}" srcOrd="1" destOrd="0" presId="urn:microsoft.com/office/officeart/2005/8/layout/orgChart1"/>
    <dgm:cxn modelId="{CD7270DD-B169-479B-A81E-86F38FB359B1}" type="presParOf" srcId="{FE31BABA-9C9C-4BBA-9855-0E050BFFD3C1}" destId="{C025E476-F335-4925-A5F5-2797E8351AD8}" srcOrd="2" destOrd="0" presId="urn:microsoft.com/office/officeart/2005/8/layout/orgChart1"/>
    <dgm:cxn modelId="{855D2C7E-5553-4D3A-8BBD-5DA35FDBCEEB}" type="presParOf" srcId="{78F1BB3C-2CB6-4B0E-A811-7BB989A2B70F}" destId="{6A50E9A2-A555-46C5-921B-437B23593EB5}" srcOrd="4" destOrd="0" presId="urn:microsoft.com/office/officeart/2005/8/layout/orgChart1"/>
    <dgm:cxn modelId="{F1FE6E0F-45D1-4439-A099-ADD7723116D6}" type="presParOf" srcId="{78F1BB3C-2CB6-4B0E-A811-7BB989A2B70F}" destId="{E7474C41-C192-4286-AA17-9D7EDF058CB9}" srcOrd="5" destOrd="0" presId="urn:microsoft.com/office/officeart/2005/8/layout/orgChart1"/>
    <dgm:cxn modelId="{F1B667E9-240B-47FD-B40B-9BF4A2400B7D}" type="presParOf" srcId="{E7474C41-C192-4286-AA17-9D7EDF058CB9}" destId="{19905730-1ABA-4121-B2F0-7853C1938F70}" srcOrd="0" destOrd="0" presId="urn:microsoft.com/office/officeart/2005/8/layout/orgChart1"/>
    <dgm:cxn modelId="{D7911306-0793-4059-A294-3C01214E7A8E}" type="presParOf" srcId="{19905730-1ABA-4121-B2F0-7853C1938F70}" destId="{A3FA68AB-E7EB-4C9E-8E9C-32ADF0FF241E}" srcOrd="0" destOrd="0" presId="urn:microsoft.com/office/officeart/2005/8/layout/orgChart1"/>
    <dgm:cxn modelId="{F3711AE4-0573-4F56-B077-007E6DE84DA7}" type="presParOf" srcId="{19905730-1ABA-4121-B2F0-7853C1938F70}" destId="{12D402F9-EA30-4276-A911-40BA8F8F0DE3}" srcOrd="1" destOrd="0" presId="urn:microsoft.com/office/officeart/2005/8/layout/orgChart1"/>
    <dgm:cxn modelId="{EE5A317A-B3C8-4660-8F46-CF319F9F433A}" type="presParOf" srcId="{E7474C41-C192-4286-AA17-9D7EDF058CB9}" destId="{517B7C8E-4A65-4B00-9759-8CF250A8F936}" srcOrd="1" destOrd="0" presId="urn:microsoft.com/office/officeart/2005/8/layout/orgChart1"/>
    <dgm:cxn modelId="{26391ABB-88F5-475C-B090-04E892204B79}" type="presParOf" srcId="{E7474C41-C192-4286-AA17-9D7EDF058CB9}" destId="{D318F325-5BAE-42B4-B58B-2819DDBEB069}" srcOrd="2" destOrd="0" presId="urn:microsoft.com/office/officeart/2005/8/layout/orgChart1"/>
    <dgm:cxn modelId="{ABD5C815-3CE8-47C1-9539-DCEC3B1C4759}" type="presParOf" srcId="{78F1BB3C-2CB6-4B0E-A811-7BB989A2B70F}" destId="{F71C63D6-12A2-4C4C-9894-F6E31DF942FB}" srcOrd="6" destOrd="0" presId="urn:microsoft.com/office/officeart/2005/8/layout/orgChart1"/>
    <dgm:cxn modelId="{566485A1-CAA1-4620-92E6-96C901221339}" type="presParOf" srcId="{78F1BB3C-2CB6-4B0E-A811-7BB989A2B70F}" destId="{2508A9A3-B630-421D-B21A-85AA22A27964}" srcOrd="7" destOrd="0" presId="urn:microsoft.com/office/officeart/2005/8/layout/orgChart1"/>
    <dgm:cxn modelId="{EA138692-E861-4C3E-A69D-E8456E0CBC6D}" type="presParOf" srcId="{2508A9A3-B630-421D-B21A-85AA22A27964}" destId="{70FB856F-D92C-4E7F-AAD5-59C4FFC67EB3}" srcOrd="0" destOrd="0" presId="urn:microsoft.com/office/officeart/2005/8/layout/orgChart1"/>
    <dgm:cxn modelId="{25F49897-E7BB-4CFB-9A29-6FE5D0830D24}" type="presParOf" srcId="{70FB856F-D92C-4E7F-AAD5-59C4FFC67EB3}" destId="{241228EC-2EE3-4A1B-96F4-B68A26F35864}" srcOrd="0" destOrd="0" presId="urn:microsoft.com/office/officeart/2005/8/layout/orgChart1"/>
    <dgm:cxn modelId="{38AD767A-608A-4E5F-9050-38D7BA678A7F}" type="presParOf" srcId="{70FB856F-D92C-4E7F-AAD5-59C4FFC67EB3}" destId="{6BC74C4B-1EEE-4B4D-A0C3-B3B0AC08932B}" srcOrd="1" destOrd="0" presId="urn:microsoft.com/office/officeart/2005/8/layout/orgChart1"/>
    <dgm:cxn modelId="{8AEE212A-8439-4C9E-9CF5-ECDAD3DBE179}" type="presParOf" srcId="{2508A9A3-B630-421D-B21A-85AA22A27964}" destId="{D34AA2B7-C48D-4604-92B0-13E16F520C79}" srcOrd="1" destOrd="0" presId="urn:microsoft.com/office/officeart/2005/8/layout/orgChart1"/>
    <dgm:cxn modelId="{87F8000D-7ED6-452E-8743-6B8DD4215D6B}" type="presParOf" srcId="{2508A9A3-B630-421D-B21A-85AA22A27964}" destId="{2991F7F2-5C55-455E-B6CC-131943427ED9}" srcOrd="2" destOrd="0" presId="urn:microsoft.com/office/officeart/2005/8/layout/orgChart1"/>
    <dgm:cxn modelId="{7FE76DA1-20B4-4195-AA74-BB2D4013FAB5}" type="presParOf" srcId="{78F1BB3C-2CB6-4B0E-A811-7BB989A2B70F}" destId="{4A06FE4F-B410-4C41-8EBC-0A988FB94A76}" srcOrd="8" destOrd="0" presId="urn:microsoft.com/office/officeart/2005/8/layout/orgChart1"/>
    <dgm:cxn modelId="{3EC23333-33D5-4B89-94AB-9248C2EED619}" type="presParOf" srcId="{78F1BB3C-2CB6-4B0E-A811-7BB989A2B70F}" destId="{535C68BC-7EC1-423C-B3AA-3F582D69D776}" srcOrd="9" destOrd="0" presId="urn:microsoft.com/office/officeart/2005/8/layout/orgChart1"/>
    <dgm:cxn modelId="{5B8A10A0-D434-4A77-ACA8-65427D9261CD}" type="presParOf" srcId="{535C68BC-7EC1-423C-B3AA-3F582D69D776}" destId="{FCC4A830-61B8-4473-9B9B-D204BFF44F0E}" srcOrd="0" destOrd="0" presId="urn:microsoft.com/office/officeart/2005/8/layout/orgChart1"/>
    <dgm:cxn modelId="{B0697C13-6034-46CE-B0F1-BE433A4B8CCD}" type="presParOf" srcId="{FCC4A830-61B8-4473-9B9B-D204BFF44F0E}" destId="{AEBB69B3-33AC-4A04-93E7-EA9131A83305}" srcOrd="0" destOrd="0" presId="urn:microsoft.com/office/officeart/2005/8/layout/orgChart1"/>
    <dgm:cxn modelId="{940C4041-1DF3-4BC6-BF7F-41589C1E5BBA}" type="presParOf" srcId="{FCC4A830-61B8-4473-9B9B-D204BFF44F0E}" destId="{5BC725E1-C118-403D-8FA8-E895FA729B0A}" srcOrd="1" destOrd="0" presId="urn:microsoft.com/office/officeart/2005/8/layout/orgChart1"/>
    <dgm:cxn modelId="{4C1E2713-8FC6-4C06-80CA-E3753D0EE8C5}" type="presParOf" srcId="{535C68BC-7EC1-423C-B3AA-3F582D69D776}" destId="{D6216C20-14C4-4162-A68C-7EBD21CCE502}" srcOrd="1" destOrd="0" presId="urn:microsoft.com/office/officeart/2005/8/layout/orgChart1"/>
    <dgm:cxn modelId="{D60405DF-F884-45BF-92A3-E46107AAF380}" type="presParOf" srcId="{535C68BC-7EC1-423C-B3AA-3F582D69D776}" destId="{4827F38E-871A-438B-8AEA-DCE916B4E643}" srcOrd="2" destOrd="0" presId="urn:microsoft.com/office/officeart/2005/8/layout/orgChart1"/>
    <dgm:cxn modelId="{06C97104-BB5B-4108-AA8F-809074C44A47}" type="presParOf" srcId="{78F1BB3C-2CB6-4B0E-A811-7BB989A2B70F}" destId="{1AE7622C-C282-40FF-96C1-9DB52F35A19D}" srcOrd="10" destOrd="0" presId="urn:microsoft.com/office/officeart/2005/8/layout/orgChart1"/>
    <dgm:cxn modelId="{FE9592C3-DD6D-4B7E-BB85-4C485AFF3A5B}" type="presParOf" srcId="{78F1BB3C-2CB6-4B0E-A811-7BB989A2B70F}" destId="{08DD121B-0FC5-4138-B36B-9BDBD9125204}" srcOrd="11" destOrd="0" presId="urn:microsoft.com/office/officeart/2005/8/layout/orgChart1"/>
    <dgm:cxn modelId="{212F995B-547D-4CBF-9381-FA55F53A7146}" type="presParOf" srcId="{08DD121B-0FC5-4138-B36B-9BDBD9125204}" destId="{AB414F12-CA99-45FB-915F-9F31C4E62701}" srcOrd="0" destOrd="0" presId="urn:microsoft.com/office/officeart/2005/8/layout/orgChart1"/>
    <dgm:cxn modelId="{E1DAB1D8-236B-40B2-ABC9-2FBADAD81154}" type="presParOf" srcId="{AB414F12-CA99-45FB-915F-9F31C4E62701}" destId="{CC113D50-4C2A-48FA-866C-B99B08D0D152}" srcOrd="0" destOrd="0" presId="urn:microsoft.com/office/officeart/2005/8/layout/orgChart1"/>
    <dgm:cxn modelId="{8F63540A-CB42-40E2-8F1F-B74C0D212ACB}" type="presParOf" srcId="{AB414F12-CA99-45FB-915F-9F31C4E62701}" destId="{F9F6C962-6D88-4D39-B518-6A0FA4CEA415}" srcOrd="1" destOrd="0" presId="urn:microsoft.com/office/officeart/2005/8/layout/orgChart1"/>
    <dgm:cxn modelId="{00CA34AA-72CB-4399-BDD6-7A8B6BA0A2DD}" type="presParOf" srcId="{08DD121B-0FC5-4138-B36B-9BDBD9125204}" destId="{F2FAD245-804F-4436-AFBE-574523DEFE88}" srcOrd="1" destOrd="0" presId="urn:microsoft.com/office/officeart/2005/8/layout/orgChart1"/>
    <dgm:cxn modelId="{464D51DB-FCB1-4598-9394-AA46C4990271}" type="presParOf" srcId="{08DD121B-0FC5-4138-B36B-9BDBD9125204}" destId="{298E51BF-1FC8-4F27-84B5-6130E2201ED6}" srcOrd="2" destOrd="0" presId="urn:microsoft.com/office/officeart/2005/8/layout/orgChart1"/>
    <dgm:cxn modelId="{B4043300-7CA9-4FAC-8335-455C5368F3F9}" type="presParOf" srcId="{2533422D-3DB2-4FD1-90BD-B8D0DBE97DCD}" destId="{F9B0B5E0-37B0-46B4-82E6-C89B4778A02E}" srcOrd="2" destOrd="0" presId="urn:microsoft.com/office/officeart/2005/8/layout/orgChart1"/>
    <dgm:cxn modelId="{30907B4D-B5D3-4EF2-844B-C6171DCA29B5}" type="presParOf" srcId="{0BAE4783-01E1-4B78-A94C-555E391E8C1E}" destId="{9F4586B7-38B3-4E5D-8A52-5AA26F1AD405}" srcOrd="2" destOrd="0" presId="urn:microsoft.com/office/officeart/2005/8/layout/orgChart1"/>
    <dgm:cxn modelId="{F01ABF06-E507-4BC8-8CB8-DCBB39FD312A}" type="presParOf" srcId="{D6EB9114-DF35-4A66-A86F-5B54C3947AA3}" destId="{1607CEDF-1A6C-4BA3-A3F0-47481A75FDF5}" srcOrd="2" destOrd="0" presId="urn:microsoft.com/office/officeart/2005/8/layout/orgChart1"/>
    <dgm:cxn modelId="{094844D9-3CBE-419F-8BD9-86F3D0AE438F}" type="presParOf" srcId="{D6EB9114-DF35-4A66-A86F-5B54C3947AA3}" destId="{10169134-F68C-4736-9F08-F64261903D0B}" srcOrd="3" destOrd="0" presId="urn:microsoft.com/office/officeart/2005/8/layout/orgChart1"/>
    <dgm:cxn modelId="{B6858C24-4CF3-438B-A5FD-F9D77B0117C5}" type="presParOf" srcId="{10169134-F68C-4736-9F08-F64261903D0B}" destId="{33833B98-945B-4F87-8F48-41928E7DE3D8}" srcOrd="0" destOrd="0" presId="urn:microsoft.com/office/officeart/2005/8/layout/orgChart1"/>
    <dgm:cxn modelId="{E5EB45A8-0B13-46AE-B534-285EF3FE5B93}" type="presParOf" srcId="{33833B98-945B-4F87-8F48-41928E7DE3D8}" destId="{6769EC66-76F0-429C-BABC-D9203932C392}" srcOrd="0" destOrd="0" presId="urn:microsoft.com/office/officeart/2005/8/layout/orgChart1"/>
    <dgm:cxn modelId="{144F578F-29C1-4274-8641-E3D868C7EAD9}" type="presParOf" srcId="{33833B98-945B-4F87-8F48-41928E7DE3D8}" destId="{744D9DC6-9D4C-486F-94F3-EFD641FD0251}" srcOrd="1" destOrd="0" presId="urn:microsoft.com/office/officeart/2005/8/layout/orgChart1"/>
    <dgm:cxn modelId="{C9651F27-393E-4F71-9336-8DC5FE7D00A5}" type="presParOf" srcId="{10169134-F68C-4736-9F08-F64261903D0B}" destId="{D4561EFC-2B1B-4A9E-8E71-0B947DBAA235}" srcOrd="1" destOrd="0" presId="urn:microsoft.com/office/officeart/2005/8/layout/orgChart1"/>
    <dgm:cxn modelId="{5AA8727C-52A6-4A6F-BBD7-EBE94741EDD7}" type="presParOf" srcId="{D4561EFC-2B1B-4A9E-8E71-0B947DBAA235}" destId="{F6DAFEE4-7286-4BCC-9791-505F7AFA78E3}" srcOrd="0" destOrd="0" presId="urn:microsoft.com/office/officeart/2005/8/layout/orgChart1"/>
    <dgm:cxn modelId="{7C849AB2-F8BA-4BED-B53A-0F657B72770A}" type="presParOf" srcId="{D4561EFC-2B1B-4A9E-8E71-0B947DBAA235}" destId="{7535AA2B-6260-49EC-819E-A680B6A49A02}" srcOrd="1" destOrd="0" presId="urn:microsoft.com/office/officeart/2005/8/layout/orgChart1"/>
    <dgm:cxn modelId="{0B1B6ADB-B22E-4064-8FC9-013A3B987A95}" type="presParOf" srcId="{7535AA2B-6260-49EC-819E-A680B6A49A02}" destId="{84B51699-7BDF-4119-B83F-B9CA73995AFA}" srcOrd="0" destOrd="0" presId="urn:microsoft.com/office/officeart/2005/8/layout/orgChart1"/>
    <dgm:cxn modelId="{5C7AF521-56D4-4778-ABFF-DB52304A296B}" type="presParOf" srcId="{84B51699-7BDF-4119-B83F-B9CA73995AFA}" destId="{B8C87284-9C30-49EE-8EA2-406BECC0A19B}" srcOrd="0" destOrd="0" presId="urn:microsoft.com/office/officeart/2005/8/layout/orgChart1"/>
    <dgm:cxn modelId="{2FA1B6D1-F549-4965-A14B-784821142AE5}" type="presParOf" srcId="{84B51699-7BDF-4119-B83F-B9CA73995AFA}" destId="{349FD6AA-710A-4C3A-880E-798D4A2C0A29}" srcOrd="1" destOrd="0" presId="urn:microsoft.com/office/officeart/2005/8/layout/orgChart1"/>
    <dgm:cxn modelId="{5FFF0347-0002-4BA1-88DF-19713A8D7A0D}" type="presParOf" srcId="{7535AA2B-6260-49EC-819E-A680B6A49A02}" destId="{FC956903-3361-4156-9F53-B8C33E768087}" srcOrd="1" destOrd="0" presId="urn:microsoft.com/office/officeart/2005/8/layout/orgChart1"/>
    <dgm:cxn modelId="{6DC15950-623A-471E-BCF6-D324385C88A9}" type="presParOf" srcId="{7535AA2B-6260-49EC-819E-A680B6A49A02}" destId="{BE55BAF5-77DB-4E4D-A845-538ADB30485E}" srcOrd="2" destOrd="0" presId="urn:microsoft.com/office/officeart/2005/8/layout/orgChart1"/>
    <dgm:cxn modelId="{D44E9935-6C16-42F7-91CB-03BBAA845BA3}" type="presParOf" srcId="{D4561EFC-2B1B-4A9E-8E71-0B947DBAA235}" destId="{04473474-2288-4391-9E17-0D9880BEC6D2}" srcOrd="2" destOrd="0" presId="urn:microsoft.com/office/officeart/2005/8/layout/orgChart1"/>
    <dgm:cxn modelId="{03824298-C5ED-4C80-B935-8E600AD5F5BE}" type="presParOf" srcId="{D4561EFC-2B1B-4A9E-8E71-0B947DBAA235}" destId="{048ACE5B-B566-4D04-8025-51E6EB3527E2}" srcOrd="3" destOrd="0" presId="urn:microsoft.com/office/officeart/2005/8/layout/orgChart1"/>
    <dgm:cxn modelId="{52698E74-C43A-4188-9BD8-CD556C4ACE80}" type="presParOf" srcId="{048ACE5B-B566-4D04-8025-51E6EB3527E2}" destId="{86B57CE1-329A-4B59-B011-3DE0946C6089}" srcOrd="0" destOrd="0" presId="urn:microsoft.com/office/officeart/2005/8/layout/orgChart1"/>
    <dgm:cxn modelId="{E2003A6B-3A8F-4A76-B4FE-BB37C88B6675}" type="presParOf" srcId="{86B57CE1-329A-4B59-B011-3DE0946C6089}" destId="{A836226D-F473-4DC8-86A2-F8E7DD722063}" srcOrd="0" destOrd="0" presId="urn:microsoft.com/office/officeart/2005/8/layout/orgChart1"/>
    <dgm:cxn modelId="{ABD16370-8D99-4C87-A694-144837FD9FAB}" type="presParOf" srcId="{86B57CE1-329A-4B59-B011-3DE0946C6089}" destId="{6BBCB484-6116-4124-AC51-D61B0A1A9EAE}" srcOrd="1" destOrd="0" presId="urn:microsoft.com/office/officeart/2005/8/layout/orgChart1"/>
    <dgm:cxn modelId="{AE1D2A74-DC9A-4A86-A421-02AAACC6AECA}" type="presParOf" srcId="{048ACE5B-B566-4D04-8025-51E6EB3527E2}" destId="{BFC19F05-B73E-4D53-B756-B671C930B844}" srcOrd="1" destOrd="0" presId="urn:microsoft.com/office/officeart/2005/8/layout/orgChart1"/>
    <dgm:cxn modelId="{50337875-37C0-457F-9F8B-F4498B44438B}" type="presParOf" srcId="{048ACE5B-B566-4D04-8025-51E6EB3527E2}" destId="{4E99CDD4-A833-4A3F-BC34-98FE94C8307B}" srcOrd="2" destOrd="0" presId="urn:microsoft.com/office/officeart/2005/8/layout/orgChart1"/>
    <dgm:cxn modelId="{656E06D8-5A7F-427E-BAF1-AC2BD76A9E8B}" type="presParOf" srcId="{D4561EFC-2B1B-4A9E-8E71-0B947DBAA235}" destId="{2502D91C-616A-4F41-8895-F22B0C95B5AD}" srcOrd="4" destOrd="0" presId="urn:microsoft.com/office/officeart/2005/8/layout/orgChart1"/>
    <dgm:cxn modelId="{3F882D2B-5648-441C-BEFA-5F18C38D6C5E}" type="presParOf" srcId="{D4561EFC-2B1B-4A9E-8E71-0B947DBAA235}" destId="{2EFBCD15-49CA-4248-B3CB-6F7277B1D160}" srcOrd="5" destOrd="0" presId="urn:microsoft.com/office/officeart/2005/8/layout/orgChart1"/>
    <dgm:cxn modelId="{27BF6151-8969-463B-951D-46DCF4DE070D}" type="presParOf" srcId="{2EFBCD15-49CA-4248-B3CB-6F7277B1D160}" destId="{E864641C-DCE6-4396-AF65-88B57A4E6A55}" srcOrd="0" destOrd="0" presId="urn:microsoft.com/office/officeart/2005/8/layout/orgChart1"/>
    <dgm:cxn modelId="{9FD6A964-693E-409C-A107-76F64D16408B}" type="presParOf" srcId="{E864641C-DCE6-4396-AF65-88B57A4E6A55}" destId="{B94AAD8B-61EE-4E0B-BFCF-A6B889885BE3}" srcOrd="0" destOrd="0" presId="urn:microsoft.com/office/officeart/2005/8/layout/orgChart1"/>
    <dgm:cxn modelId="{970E7273-2BEF-4E81-B63A-8985D28CFB57}" type="presParOf" srcId="{E864641C-DCE6-4396-AF65-88B57A4E6A55}" destId="{36400465-383E-4FDE-8A17-AC090C07C0C2}" srcOrd="1" destOrd="0" presId="urn:microsoft.com/office/officeart/2005/8/layout/orgChart1"/>
    <dgm:cxn modelId="{62DEE431-4B7D-4C0B-ABC3-D0663619D345}" type="presParOf" srcId="{2EFBCD15-49CA-4248-B3CB-6F7277B1D160}" destId="{4F7D7723-7659-4338-AFFC-4ED106686D54}" srcOrd="1" destOrd="0" presId="urn:microsoft.com/office/officeart/2005/8/layout/orgChart1"/>
    <dgm:cxn modelId="{720A7D02-5876-4FD3-8437-3B7A3A53A1F1}" type="presParOf" srcId="{2EFBCD15-49CA-4248-B3CB-6F7277B1D160}" destId="{F0E3C993-F5B2-45B9-8FD9-D784DCE779A9}" srcOrd="2" destOrd="0" presId="urn:microsoft.com/office/officeart/2005/8/layout/orgChart1"/>
    <dgm:cxn modelId="{0DD86F7F-3310-4F26-9EC9-2ED639655716}" type="presParOf" srcId="{D4561EFC-2B1B-4A9E-8E71-0B947DBAA235}" destId="{8501E744-4108-48E4-8DD3-9A2E46A4BC68}" srcOrd="6" destOrd="0" presId="urn:microsoft.com/office/officeart/2005/8/layout/orgChart1"/>
    <dgm:cxn modelId="{C2724705-F734-4694-ADBC-86B4B0D0F7CC}" type="presParOf" srcId="{D4561EFC-2B1B-4A9E-8E71-0B947DBAA235}" destId="{58934A05-AA03-41E8-AAC1-D7800F479CC9}" srcOrd="7" destOrd="0" presId="urn:microsoft.com/office/officeart/2005/8/layout/orgChart1"/>
    <dgm:cxn modelId="{57FE0AA0-115D-4C3D-8992-D71D3C1F4B07}" type="presParOf" srcId="{58934A05-AA03-41E8-AAC1-D7800F479CC9}" destId="{9C4BC570-9294-4F10-B12A-A195454AA5E2}" srcOrd="0" destOrd="0" presId="urn:microsoft.com/office/officeart/2005/8/layout/orgChart1"/>
    <dgm:cxn modelId="{DF6F3CAE-C7A0-4AC3-9E6A-595FE89F8EC9}" type="presParOf" srcId="{9C4BC570-9294-4F10-B12A-A195454AA5E2}" destId="{D9BA731C-C240-4BDD-B4D2-FDE52C13196D}" srcOrd="0" destOrd="0" presId="urn:microsoft.com/office/officeart/2005/8/layout/orgChart1"/>
    <dgm:cxn modelId="{179772E6-C84C-4F0B-A2DC-82E124B42DE1}" type="presParOf" srcId="{9C4BC570-9294-4F10-B12A-A195454AA5E2}" destId="{32D3342D-612D-4C83-A9F4-587FA6637710}" srcOrd="1" destOrd="0" presId="urn:microsoft.com/office/officeart/2005/8/layout/orgChart1"/>
    <dgm:cxn modelId="{D9254B52-406B-443D-9560-EE9480109F81}" type="presParOf" srcId="{58934A05-AA03-41E8-AAC1-D7800F479CC9}" destId="{92102DAF-A3A6-4F4F-903F-3069D4D6E870}" srcOrd="1" destOrd="0" presId="urn:microsoft.com/office/officeart/2005/8/layout/orgChart1"/>
    <dgm:cxn modelId="{AAC1EE6B-0C06-41E9-89EE-05F189F77DAB}" type="presParOf" srcId="{58934A05-AA03-41E8-AAC1-D7800F479CC9}" destId="{9CC59301-D760-4354-BEFB-0496DFBF1280}" srcOrd="2" destOrd="0" presId="urn:microsoft.com/office/officeart/2005/8/layout/orgChart1"/>
    <dgm:cxn modelId="{F7D1E8CA-4643-46FC-B49F-771E8EF48AB4}" type="presParOf" srcId="{D4561EFC-2B1B-4A9E-8E71-0B947DBAA235}" destId="{B6FCBA52-FBD0-4FF0-8762-65B265327B00}" srcOrd="8" destOrd="0" presId="urn:microsoft.com/office/officeart/2005/8/layout/orgChart1"/>
    <dgm:cxn modelId="{4C7B5C4D-D852-4862-990B-2266B6DCC409}" type="presParOf" srcId="{D4561EFC-2B1B-4A9E-8E71-0B947DBAA235}" destId="{217F86ED-A881-42AC-8DAE-27DC88CED0E4}" srcOrd="9" destOrd="0" presId="urn:microsoft.com/office/officeart/2005/8/layout/orgChart1"/>
    <dgm:cxn modelId="{D7ADD27C-9F3F-44BA-BD15-B128320C01AE}" type="presParOf" srcId="{217F86ED-A881-42AC-8DAE-27DC88CED0E4}" destId="{D2017B4A-2E90-486A-B8F6-E089C2BD1EB4}" srcOrd="0" destOrd="0" presId="urn:microsoft.com/office/officeart/2005/8/layout/orgChart1"/>
    <dgm:cxn modelId="{735E6D3D-BD1C-4F9D-9F34-76B35C061671}" type="presParOf" srcId="{D2017B4A-2E90-486A-B8F6-E089C2BD1EB4}" destId="{1919648B-D3B2-44D9-93B8-E8B99540F3B5}" srcOrd="0" destOrd="0" presId="urn:microsoft.com/office/officeart/2005/8/layout/orgChart1"/>
    <dgm:cxn modelId="{A8AAE834-FECF-4112-B84A-05BA9499FD45}" type="presParOf" srcId="{D2017B4A-2E90-486A-B8F6-E089C2BD1EB4}" destId="{D3317C16-AE62-4891-8728-3BAB31E6F133}" srcOrd="1" destOrd="0" presId="urn:microsoft.com/office/officeart/2005/8/layout/orgChart1"/>
    <dgm:cxn modelId="{09B55696-6D91-43DB-A5BF-2CA3556C9E75}" type="presParOf" srcId="{217F86ED-A881-42AC-8DAE-27DC88CED0E4}" destId="{D38D57A9-E743-4912-B1D9-9A3B9331F7B3}" srcOrd="1" destOrd="0" presId="urn:microsoft.com/office/officeart/2005/8/layout/orgChart1"/>
    <dgm:cxn modelId="{9B4F2AB0-6E6F-4646-A9C5-5350F465288F}" type="presParOf" srcId="{217F86ED-A881-42AC-8DAE-27DC88CED0E4}" destId="{964BA356-9F77-44A3-9491-2BC8910DAE55}" srcOrd="2" destOrd="0" presId="urn:microsoft.com/office/officeart/2005/8/layout/orgChart1"/>
    <dgm:cxn modelId="{D6BCB0DF-C0E0-4125-902F-2C5DE85A3F54}" type="presParOf" srcId="{D4561EFC-2B1B-4A9E-8E71-0B947DBAA235}" destId="{D2683C98-1857-454F-9BF2-26AB89ED88CD}" srcOrd="10" destOrd="0" presId="urn:microsoft.com/office/officeart/2005/8/layout/orgChart1"/>
    <dgm:cxn modelId="{DF2CC055-4333-4D0B-AE76-E09661ECA66A}" type="presParOf" srcId="{D4561EFC-2B1B-4A9E-8E71-0B947DBAA235}" destId="{3A164721-FFDE-4B92-98C2-B8D05CC48F67}" srcOrd="11" destOrd="0" presId="urn:microsoft.com/office/officeart/2005/8/layout/orgChart1"/>
    <dgm:cxn modelId="{2E9FEB8E-22C9-484E-B381-3A78CED6FECE}" type="presParOf" srcId="{3A164721-FFDE-4B92-98C2-B8D05CC48F67}" destId="{50857A22-054D-4D18-869D-A979F93E037D}" srcOrd="0" destOrd="0" presId="urn:microsoft.com/office/officeart/2005/8/layout/orgChart1"/>
    <dgm:cxn modelId="{0ACF2045-2FEA-4CA5-91AF-C0004915B84C}" type="presParOf" srcId="{50857A22-054D-4D18-869D-A979F93E037D}" destId="{49A3B6EB-489A-4BF3-A074-EE3D988CE28F}" srcOrd="0" destOrd="0" presId="urn:microsoft.com/office/officeart/2005/8/layout/orgChart1"/>
    <dgm:cxn modelId="{790C31D4-70CC-44DC-BDB5-1601AD7FAA0B}" type="presParOf" srcId="{50857A22-054D-4D18-869D-A979F93E037D}" destId="{D54B0E13-A453-4256-9A94-6419E4D7CCEE}" srcOrd="1" destOrd="0" presId="urn:microsoft.com/office/officeart/2005/8/layout/orgChart1"/>
    <dgm:cxn modelId="{0F6F3D14-5755-4533-9DE8-560E4AA9F1F8}" type="presParOf" srcId="{3A164721-FFDE-4B92-98C2-B8D05CC48F67}" destId="{60F40074-EFB7-4F18-9CE4-64DEFA051724}" srcOrd="1" destOrd="0" presId="urn:microsoft.com/office/officeart/2005/8/layout/orgChart1"/>
    <dgm:cxn modelId="{29D0F26D-37A2-4605-9207-7D8EDA2C7D7D}" type="presParOf" srcId="{3A164721-FFDE-4B92-98C2-B8D05CC48F67}" destId="{29B26C90-FB3C-4856-9B39-B291A5750D20}" srcOrd="2" destOrd="0" presId="urn:microsoft.com/office/officeart/2005/8/layout/orgChart1"/>
    <dgm:cxn modelId="{06D16BB6-1441-4AFB-8AD9-5FB72F83093F}" type="presParOf" srcId="{D4561EFC-2B1B-4A9E-8E71-0B947DBAA235}" destId="{6D7F1B5D-DE84-4E8A-B9CF-26FCDACDB6D2}" srcOrd="12" destOrd="0" presId="urn:microsoft.com/office/officeart/2005/8/layout/orgChart1"/>
    <dgm:cxn modelId="{46414F99-84FA-4BEC-ACFA-5D2B5B017735}" type="presParOf" srcId="{D4561EFC-2B1B-4A9E-8E71-0B947DBAA235}" destId="{1F9AC45E-F310-4CF1-819C-E729C26BAC5A}" srcOrd="13" destOrd="0" presId="urn:microsoft.com/office/officeart/2005/8/layout/orgChart1"/>
    <dgm:cxn modelId="{C53F0276-4033-4D5B-906C-5B1C8A4ABBD9}" type="presParOf" srcId="{1F9AC45E-F310-4CF1-819C-E729C26BAC5A}" destId="{179270F8-0B97-4838-A905-45E4DFA025DD}" srcOrd="0" destOrd="0" presId="urn:microsoft.com/office/officeart/2005/8/layout/orgChart1"/>
    <dgm:cxn modelId="{6F1A58CA-6D91-4F07-BAF6-4A99A77BF824}" type="presParOf" srcId="{179270F8-0B97-4838-A905-45E4DFA025DD}" destId="{A78D6906-EDD7-4E19-97EE-E74D14237A61}" srcOrd="0" destOrd="0" presId="urn:microsoft.com/office/officeart/2005/8/layout/orgChart1"/>
    <dgm:cxn modelId="{4ED93B84-FA39-4302-AC2D-8F505E4DA790}" type="presParOf" srcId="{179270F8-0B97-4838-A905-45E4DFA025DD}" destId="{12D582A1-FB6B-44E5-A9D1-D23FABADFF9E}" srcOrd="1" destOrd="0" presId="urn:microsoft.com/office/officeart/2005/8/layout/orgChart1"/>
    <dgm:cxn modelId="{67FA9899-CE7E-4CC2-ACF5-F1F74AB79CE8}" type="presParOf" srcId="{1F9AC45E-F310-4CF1-819C-E729C26BAC5A}" destId="{816EC611-29F0-46A6-BDC2-A5E38B1DA224}" srcOrd="1" destOrd="0" presId="urn:microsoft.com/office/officeart/2005/8/layout/orgChart1"/>
    <dgm:cxn modelId="{A4A0058D-035A-4972-9DD6-0730669499BA}" type="presParOf" srcId="{1F9AC45E-F310-4CF1-819C-E729C26BAC5A}" destId="{46DA1B6D-C571-4173-9D23-5B994BB1E44B}" srcOrd="2" destOrd="0" presId="urn:microsoft.com/office/officeart/2005/8/layout/orgChart1"/>
    <dgm:cxn modelId="{1BD4D6C1-49E3-4BF2-8C9B-066D75B23CC6}" type="presParOf" srcId="{10169134-F68C-4736-9F08-F64261903D0B}" destId="{2D838A0C-15A1-4E50-AE72-075692CCD47B}" srcOrd="2" destOrd="0" presId="urn:microsoft.com/office/officeart/2005/8/layout/orgChart1"/>
    <dgm:cxn modelId="{A0807DF9-4C86-474D-ADD7-D2E9E39B982C}" type="presParOf" srcId="{5915BC2C-1E26-413A-94F9-F416CD434273}" destId="{DE7C75C1-0E7C-4A9E-A6E8-1A532E781A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66C20-3576-4916-8E9D-BC69ED52E4A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C55E1CF-CCAC-46EF-8D0E-2EDAD418D206}">
      <dgm:prSet phldrT="[Text]" custT="1"/>
      <dgm:spPr>
        <a:effectLst>
          <a:outerShdw blurRad="50800" dist="38100" dir="2700000" algn="tl" rotWithShape="0">
            <a:prstClr val="black">
              <a:alpha val="40000"/>
            </a:prstClr>
          </a:outerShdw>
        </a:effectLst>
      </dgm:spPr>
      <dgm:t>
        <a:bodyPr/>
        <a:lstStyle/>
        <a:p>
          <a:r>
            <a:rPr lang="en-US" sz="1800" b="1" dirty="0" smtClean="0"/>
            <a:t>PCF Element</a:t>
          </a:r>
          <a:endParaRPr lang="en-US" sz="1800" b="1" dirty="0"/>
        </a:p>
      </dgm:t>
    </dgm:pt>
    <dgm:pt modelId="{AC9F8FB9-089B-460D-92D5-920DFC070288}" type="parTrans" cxnId="{88C36308-B5D8-4198-B6D7-2F9158D04554}">
      <dgm:prSet/>
      <dgm:spPr/>
      <dgm:t>
        <a:bodyPr/>
        <a:lstStyle/>
        <a:p>
          <a:endParaRPr lang="en-US"/>
        </a:p>
      </dgm:t>
    </dgm:pt>
    <dgm:pt modelId="{4D0CC657-DFC3-4D89-93C6-DA7CD0F15A3D}" type="sibTrans" cxnId="{88C36308-B5D8-4198-B6D7-2F9158D04554}">
      <dgm:prSet/>
      <dgm:spPr/>
      <dgm:t>
        <a:bodyPr/>
        <a:lstStyle/>
        <a:p>
          <a:endParaRPr lang="en-US"/>
        </a:p>
      </dgm:t>
    </dgm:pt>
    <dgm:pt modelId="{629F5F60-A8D3-4A25-ACC5-9E30CE3EAD46}">
      <dgm:prSet phldrT="[Text]" custT="1"/>
      <dgm:spPr>
        <a:effectLst>
          <a:outerShdw blurRad="50800" dist="38100" dir="2700000" algn="tl" rotWithShape="0">
            <a:prstClr val="black">
              <a:alpha val="40000"/>
            </a:prstClr>
          </a:outerShdw>
        </a:effectLst>
      </dgm:spPr>
      <dgm:t>
        <a:bodyPr/>
        <a:lstStyle/>
        <a:p>
          <a:r>
            <a:rPr lang="en-US" sz="1800" b="1" dirty="0" smtClean="0"/>
            <a:t>Atomic Widget</a:t>
          </a:r>
          <a:endParaRPr lang="en-US" sz="1800" b="1" dirty="0"/>
        </a:p>
      </dgm:t>
    </dgm:pt>
    <dgm:pt modelId="{9949CA80-56CE-484F-A03A-DC195E028504}" type="parTrans" cxnId="{F5F263F7-9E94-4FCD-A571-7108313BEECE}">
      <dgm:prSet/>
      <dgm:spPr>
        <a:effectLst>
          <a:outerShdw blurRad="50800" dist="38100" dir="2700000" algn="tl" rotWithShape="0">
            <a:prstClr val="black">
              <a:alpha val="40000"/>
            </a:prstClr>
          </a:outerShdw>
        </a:effectLst>
      </dgm:spPr>
      <dgm:t>
        <a:bodyPr/>
        <a:lstStyle/>
        <a:p>
          <a:endParaRPr lang="en-US" sz="1800" b="1"/>
        </a:p>
      </dgm:t>
    </dgm:pt>
    <dgm:pt modelId="{EAE44BF8-3AB7-4E88-A47A-F67E979FA14B}" type="sibTrans" cxnId="{F5F263F7-9E94-4FCD-A571-7108313BEECE}">
      <dgm:prSet/>
      <dgm:spPr/>
      <dgm:t>
        <a:bodyPr/>
        <a:lstStyle/>
        <a:p>
          <a:endParaRPr lang="en-US"/>
        </a:p>
      </dgm:t>
    </dgm:pt>
    <dgm:pt modelId="{94196AD6-7792-4848-82A4-B1B8285D485D}">
      <dgm:prSet phldrT="[Text]" custT="1"/>
      <dgm:spPr>
        <a:effectLst>
          <a:outerShdw blurRad="50800" dist="38100" dir="2700000" algn="tl" rotWithShape="0">
            <a:prstClr val="black">
              <a:alpha val="40000"/>
            </a:prstClr>
          </a:outerShdw>
        </a:effectLst>
      </dgm:spPr>
      <dgm:t>
        <a:bodyPr/>
        <a:lstStyle/>
        <a:p>
          <a:r>
            <a:rPr lang="en-US" sz="1800" b="1" dirty="0" smtClean="0"/>
            <a:t>Input</a:t>
          </a:r>
          <a:endParaRPr lang="en-US" sz="1800" b="1" dirty="0"/>
        </a:p>
      </dgm:t>
    </dgm:pt>
    <dgm:pt modelId="{B106AF01-00B0-43EA-9368-76717A268D05}" type="parTrans" cxnId="{C12042C9-8423-49C0-AC10-D8E2AD162BF4}">
      <dgm:prSet/>
      <dgm:spPr>
        <a:effectLst>
          <a:outerShdw blurRad="50800" dist="38100" dir="2700000" algn="tl" rotWithShape="0">
            <a:prstClr val="black">
              <a:alpha val="40000"/>
            </a:prstClr>
          </a:outerShdw>
        </a:effectLst>
      </dgm:spPr>
      <dgm:t>
        <a:bodyPr/>
        <a:lstStyle/>
        <a:p>
          <a:endParaRPr lang="en-US" sz="1800" b="1"/>
        </a:p>
      </dgm:t>
    </dgm:pt>
    <dgm:pt modelId="{6DC32365-72DC-454D-B347-D9EFF8E9451E}" type="sibTrans" cxnId="{C12042C9-8423-49C0-AC10-D8E2AD162BF4}">
      <dgm:prSet/>
      <dgm:spPr/>
      <dgm:t>
        <a:bodyPr/>
        <a:lstStyle/>
        <a:p>
          <a:endParaRPr lang="en-US"/>
        </a:p>
      </dgm:t>
    </dgm:pt>
    <dgm:pt modelId="{62CEEB79-837C-476F-8C93-8161B300D840}">
      <dgm:prSet phldrT="[Text]" custT="1"/>
      <dgm:spPr>
        <a:effectLst>
          <a:outerShdw blurRad="50800" dist="38100" dir="2700000" algn="tl" rotWithShape="0">
            <a:prstClr val="black">
              <a:alpha val="40000"/>
            </a:prstClr>
          </a:outerShdw>
        </a:effectLst>
      </dgm:spPr>
      <dgm:t>
        <a:bodyPr/>
        <a:lstStyle/>
        <a:p>
          <a:r>
            <a:rPr lang="en-US" sz="1800" b="1" dirty="0" smtClean="0"/>
            <a:t>Container Widget</a:t>
          </a:r>
          <a:endParaRPr lang="en-US" sz="1800" b="1" dirty="0"/>
        </a:p>
      </dgm:t>
    </dgm:pt>
    <dgm:pt modelId="{B73FC9C3-7257-4811-9F13-E28CADCAC543}" type="parTrans" cxnId="{069711EC-2BCD-4E20-AB59-24BCE32078DE}">
      <dgm:prSet/>
      <dgm:spPr>
        <a:effectLst>
          <a:outerShdw blurRad="50800" dist="38100" dir="2700000" algn="tl" rotWithShape="0">
            <a:prstClr val="black">
              <a:alpha val="40000"/>
            </a:prstClr>
          </a:outerShdw>
        </a:effectLst>
      </dgm:spPr>
      <dgm:t>
        <a:bodyPr/>
        <a:lstStyle/>
        <a:p>
          <a:endParaRPr lang="en-US" sz="1800" b="1"/>
        </a:p>
      </dgm:t>
    </dgm:pt>
    <dgm:pt modelId="{EA1647ED-7FAF-471E-9282-28AFC19A8538}" type="sibTrans" cxnId="{069711EC-2BCD-4E20-AB59-24BCE32078DE}">
      <dgm:prSet/>
      <dgm:spPr/>
      <dgm:t>
        <a:bodyPr/>
        <a:lstStyle/>
        <a:p>
          <a:endParaRPr lang="en-US"/>
        </a:p>
      </dgm:t>
    </dgm:pt>
    <dgm:pt modelId="{30206A90-E6F0-4861-9572-016EB32E1300}">
      <dgm:prSet phldrT="[Text]" custT="1"/>
      <dgm:spPr>
        <a:effectLst>
          <a:outerShdw blurRad="50800" dist="38100" dir="2700000" algn="tl" rotWithShape="0">
            <a:prstClr val="black">
              <a:alpha val="40000"/>
            </a:prstClr>
          </a:outerShdw>
        </a:effectLst>
      </dgm:spPr>
      <dgm:t>
        <a:bodyPr/>
        <a:lstStyle/>
        <a:p>
          <a:r>
            <a:rPr lang="en-US" sz="1800" b="1" dirty="0" smtClean="0"/>
            <a:t>Cell</a:t>
          </a:r>
          <a:endParaRPr lang="en-US" sz="1800" b="1" dirty="0"/>
        </a:p>
      </dgm:t>
    </dgm:pt>
    <dgm:pt modelId="{27E02DD2-4769-4143-85C3-21526EB237C8}" type="parTrans" cxnId="{196881EE-8703-4879-A544-E99B201A2882}">
      <dgm:prSet/>
      <dgm:spPr>
        <a:effectLst>
          <a:outerShdw blurRad="50800" dist="38100" dir="2700000" algn="tl" rotWithShape="0">
            <a:prstClr val="black">
              <a:alpha val="40000"/>
            </a:prstClr>
          </a:outerShdw>
        </a:effectLst>
      </dgm:spPr>
      <dgm:t>
        <a:bodyPr/>
        <a:lstStyle/>
        <a:p>
          <a:endParaRPr lang="en-US" sz="1800" b="1"/>
        </a:p>
      </dgm:t>
    </dgm:pt>
    <dgm:pt modelId="{FDD52AE1-3C49-4E55-B57C-95E007D64A4F}" type="sibTrans" cxnId="{196881EE-8703-4879-A544-E99B201A2882}">
      <dgm:prSet/>
      <dgm:spPr/>
      <dgm:t>
        <a:bodyPr/>
        <a:lstStyle/>
        <a:p>
          <a:endParaRPr lang="en-US"/>
        </a:p>
      </dgm:t>
    </dgm:pt>
    <dgm:pt modelId="{0E34E3DC-9BC1-4563-B93F-E7318D11ABBD}">
      <dgm:prSet phldrT="[Text]" custT="1"/>
      <dgm:spPr>
        <a:effectLst>
          <a:outerShdw blurRad="50800" dist="38100" dir="2700000" algn="tl" rotWithShape="0">
            <a:prstClr val="black">
              <a:alpha val="40000"/>
            </a:prstClr>
          </a:outerShdw>
        </a:effectLst>
      </dgm:spPr>
      <dgm:t>
        <a:bodyPr/>
        <a:lstStyle/>
        <a:p>
          <a:r>
            <a:rPr lang="en-US" sz="1800" b="1" dirty="0" smtClean="0"/>
            <a:t>Button</a:t>
          </a:r>
          <a:endParaRPr lang="en-US" sz="1800" b="1" dirty="0"/>
        </a:p>
      </dgm:t>
    </dgm:pt>
    <dgm:pt modelId="{236AA371-8C78-4F73-8362-D3558C5B590D}" type="parTrans" cxnId="{2016E10F-C4E7-4995-A239-A1E2FBD89C51}">
      <dgm:prSet/>
      <dgm:spPr>
        <a:effectLst>
          <a:outerShdw blurRad="50800" dist="38100" dir="2700000" algn="tl" rotWithShape="0">
            <a:prstClr val="black">
              <a:alpha val="40000"/>
            </a:prstClr>
          </a:outerShdw>
        </a:effectLst>
      </dgm:spPr>
      <dgm:t>
        <a:bodyPr/>
        <a:lstStyle/>
        <a:p>
          <a:endParaRPr lang="en-US" sz="1800" b="1"/>
        </a:p>
      </dgm:t>
    </dgm:pt>
    <dgm:pt modelId="{C7EC8D80-45E7-4C2F-91DD-9DAA5E749DC2}" type="sibTrans" cxnId="{2016E10F-C4E7-4995-A239-A1E2FBD89C51}">
      <dgm:prSet/>
      <dgm:spPr/>
      <dgm:t>
        <a:bodyPr/>
        <a:lstStyle/>
        <a:p>
          <a:endParaRPr lang="en-US"/>
        </a:p>
      </dgm:t>
    </dgm:pt>
    <dgm:pt modelId="{0B3E6D60-CC06-4A1B-BEF5-8054543EDD90}">
      <dgm:prSet phldrT="[Text]" custT="1"/>
      <dgm:spPr>
        <a:effectLst>
          <a:outerShdw blurRad="50800" dist="38100" dir="2700000" algn="tl" rotWithShape="0">
            <a:prstClr val="black">
              <a:alpha val="40000"/>
            </a:prstClr>
          </a:outerShdw>
        </a:effectLst>
      </dgm:spPr>
      <dgm:t>
        <a:bodyPr/>
        <a:lstStyle/>
        <a:p>
          <a:r>
            <a:rPr lang="en-US" sz="1800" b="1" smtClean="0"/>
            <a:t>Widget</a:t>
          </a:r>
          <a:endParaRPr lang="en-US" sz="1800" b="1" dirty="0"/>
        </a:p>
      </dgm:t>
    </dgm:pt>
    <dgm:pt modelId="{EC5CF53D-5F07-44A1-84B7-55576853F2A1}" type="parTrans" cxnId="{BDEB31FE-7481-4791-8531-15D39F835446}">
      <dgm:prSet/>
      <dgm:spPr>
        <a:effectLst>
          <a:outerShdw blurRad="50800" dist="38100" dir="2700000" algn="tl" rotWithShape="0">
            <a:prstClr val="black">
              <a:alpha val="40000"/>
            </a:prstClr>
          </a:outerShdw>
        </a:effectLst>
      </dgm:spPr>
      <dgm:t>
        <a:bodyPr/>
        <a:lstStyle/>
        <a:p>
          <a:endParaRPr lang="en-US" sz="1800" b="1"/>
        </a:p>
      </dgm:t>
    </dgm:pt>
    <dgm:pt modelId="{22613F31-A312-49F8-A5A5-F9AFD127B2D7}" type="sibTrans" cxnId="{BDEB31FE-7481-4791-8531-15D39F835446}">
      <dgm:prSet/>
      <dgm:spPr/>
      <dgm:t>
        <a:bodyPr/>
        <a:lstStyle/>
        <a:p>
          <a:endParaRPr lang="en-US"/>
        </a:p>
      </dgm:t>
    </dgm:pt>
    <dgm:pt modelId="{196A914A-1625-409B-BA89-6748385E6F15}">
      <dgm:prSet phldrT="[Tex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Screen</a:t>
          </a:r>
          <a:endParaRPr lang="en-US" sz="1800" b="1" dirty="0"/>
        </a:p>
      </dgm:t>
    </dgm:pt>
    <dgm:pt modelId="{358F2E75-72C8-46CC-915A-0A9FB6B7EF63}" type="parTrans" cxnId="{FBA85CB7-EA57-457C-BAC1-80EB53544A11}">
      <dgm:prSet/>
      <dgm:spPr>
        <a:effectLst>
          <a:outerShdw blurRad="50800" dist="38100" dir="2700000" algn="tl" rotWithShape="0">
            <a:prstClr val="black">
              <a:alpha val="40000"/>
            </a:prstClr>
          </a:outerShdw>
        </a:effectLst>
      </dgm:spPr>
      <dgm:t>
        <a:bodyPr/>
        <a:lstStyle/>
        <a:p>
          <a:endParaRPr lang="en-US" sz="1800" b="1"/>
        </a:p>
      </dgm:t>
    </dgm:pt>
    <dgm:pt modelId="{024A4CEE-0033-43FB-AB3F-DC6078B62636}" type="sibTrans" cxnId="{FBA85CB7-EA57-457C-BAC1-80EB53544A11}">
      <dgm:prSet/>
      <dgm:spPr/>
      <dgm:t>
        <a:bodyPr/>
        <a:lstStyle/>
        <a:p>
          <a:endParaRPr lang="en-US"/>
        </a:p>
      </dgm:t>
    </dgm:pt>
    <dgm:pt modelId="{9DDA8810-0C52-4604-8AB0-CC1465E09559}">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Input Set</a:t>
          </a:r>
        </a:p>
      </dgm:t>
    </dgm:pt>
    <dgm:pt modelId="{FCA39C49-EEC5-4C9F-AE9D-5EDB19F9CA75}" type="parTrans" cxnId="{82633877-287B-4359-9F88-2624E5F16F14}">
      <dgm:prSet/>
      <dgm:spPr>
        <a:effectLst>
          <a:outerShdw blurRad="50800" dist="38100" dir="2700000" algn="tl" rotWithShape="0">
            <a:prstClr val="black">
              <a:alpha val="40000"/>
            </a:prstClr>
          </a:outerShdw>
        </a:effectLst>
      </dgm:spPr>
      <dgm:t>
        <a:bodyPr/>
        <a:lstStyle/>
        <a:p>
          <a:endParaRPr lang="en-US" sz="1800" b="1"/>
        </a:p>
      </dgm:t>
    </dgm:pt>
    <dgm:pt modelId="{D8888742-009F-47F7-96C4-2063BDD8A179}" type="sibTrans" cxnId="{82633877-287B-4359-9F88-2624E5F16F14}">
      <dgm:prSet/>
      <dgm:spPr/>
      <dgm:t>
        <a:bodyPr/>
        <a:lstStyle/>
        <a:p>
          <a:endParaRPr lang="en-US"/>
        </a:p>
      </dgm:t>
    </dgm:pt>
    <dgm:pt modelId="{DE65EB12-C346-48C1-A70B-95154BECFBD5}">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Card View Panel</a:t>
          </a:r>
          <a:endParaRPr lang="en-US" sz="1800" b="1" dirty="0"/>
        </a:p>
      </dgm:t>
    </dgm:pt>
    <dgm:pt modelId="{16626CB8-B674-42EA-A205-E5D6AA7F80EB}" type="parTrans" cxnId="{2D3F3B70-6475-4332-9FAC-3E3784DED6BA}">
      <dgm:prSet/>
      <dgm:spPr>
        <a:effectLst>
          <a:outerShdw blurRad="50800" dist="38100" dir="2700000" algn="tl" rotWithShape="0">
            <a:prstClr val="black">
              <a:alpha val="40000"/>
            </a:prstClr>
          </a:outerShdw>
        </a:effectLst>
      </dgm:spPr>
      <dgm:t>
        <a:bodyPr/>
        <a:lstStyle/>
        <a:p>
          <a:endParaRPr lang="en-US" sz="1800" b="1"/>
        </a:p>
      </dgm:t>
    </dgm:pt>
    <dgm:pt modelId="{DD4FE605-FF5B-4294-9B7F-2B4A0B9060E7}" type="sibTrans" cxnId="{2D3F3B70-6475-4332-9FAC-3E3784DED6BA}">
      <dgm:prSet/>
      <dgm:spPr/>
      <dgm:t>
        <a:bodyPr/>
        <a:lstStyle/>
        <a:p>
          <a:endParaRPr lang="en-US"/>
        </a:p>
      </dgm:t>
    </dgm:pt>
    <dgm:pt modelId="{EA5C63AC-46CF-4CAE-A6AC-CDE5875A802F}">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Detail View Panel</a:t>
          </a:r>
          <a:endParaRPr lang="en-US" sz="1800" b="1" dirty="0"/>
        </a:p>
      </dgm:t>
    </dgm:pt>
    <dgm:pt modelId="{2873857B-D72D-4277-910A-5AC221384BC3}" type="parTrans" cxnId="{1822B109-56CB-488E-81A0-35D4E98A41B4}">
      <dgm:prSet/>
      <dgm:spPr>
        <a:effectLst>
          <a:outerShdw blurRad="50800" dist="38100" dir="2700000" algn="tl" rotWithShape="0">
            <a:prstClr val="black">
              <a:alpha val="40000"/>
            </a:prstClr>
          </a:outerShdw>
        </a:effectLst>
      </dgm:spPr>
      <dgm:t>
        <a:bodyPr/>
        <a:lstStyle/>
        <a:p>
          <a:endParaRPr lang="en-US" sz="1800" b="1"/>
        </a:p>
      </dgm:t>
    </dgm:pt>
    <dgm:pt modelId="{A8906C46-44A1-4F10-8D72-FBF92AC7735E}" type="sibTrans" cxnId="{1822B109-56CB-488E-81A0-35D4E98A41B4}">
      <dgm:prSet/>
      <dgm:spPr/>
      <dgm:t>
        <a:bodyPr/>
        <a:lstStyle/>
        <a:p>
          <a:endParaRPr lang="en-US"/>
        </a:p>
      </dgm:t>
    </dgm:pt>
    <dgm:pt modelId="{3CF2EFA2-C04A-4286-BD70-A5C7AF6188B0}">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List Detail Panel</a:t>
          </a:r>
          <a:endParaRPr lang="en-US" sz="1800" b="1" dirty="0"/>
        </a:p>
      </dgm:t>
    </dgm:pt>
    <dgm:pt modelId="{5DBCA6B1-189C-4F78-9F77-E2AF6B4D5E80}" type="parTrans" cxnId="{404AE72C-9CC9-4EE9-A5D7-88E492D90B3D}">
      <dgm:prSet/>
      <dgm:spPr>
        <a:effectLst>
          <a:outerShdw blurRad="50800" dist="38100" dir="2700000" algn="tl" rotWithShape="0">
            <a:prstClr val="black">
              <a:alpha val="40000"/>
            </a:prstClr>
          </a:outerShdw>
        </a:effectLst>
      </dgm:spPr>
      <dgm:t>
        <a:bodyPr/>
        <a:lstStyle/>
        <a:p>
          <a:endParaRPr lang="en-US" sz="1800" b="1"/>
        </a:p>
      </dgm:t>
    </dgm:pt>
    <dgm:pt modelId="{62D3080C-00A1-47D8-AE4D-077D6DBA82D3}" type="sibTrans" cxnId="{404AE72C-9CC9-4EE9-A5D7-88E492D90B3D}">
      <dgm:prSet/>
      <dgm:spPr/>
      <dgm:t>
        <a:bodyPr/>
        <a:lstStyle/>
        <a:p>
          <a:endParaRPr lang="en-US"/>
        </a:p>
      </dgm:t>
    </dgm:pt>
    <dgm:pt modelId="{715BE523-20F7-4829-8BD2-440E8375ED43}">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List View Panel</a:t>
          </a:r>
          <a:endParaRPr lang="en-US" sz="1800" b="1" dirty="0"/>
        </a:p>
      </dgm:t>
    </dgm:pt>
    <dgm:pt modelId="{52F23CEA-D25E-47A7-91FE-DAB81B5CEED9}" type="parTrans" cxnId="{E843C46E-DFB3-4DA7-923A-521933C64F21}">
      <dgm:prSet/>
      <dgm:spPr>
        <a:effectLst>
          <a:outerShdw blurRad="50800" dist="38100" dir="2700000" algn="tl" rotWithShape="0">
            <a:prstClr val="black">
              <a:alpha val="40000"/>
            </a:prstClr>
          </a:outerShdw>
        </a:effectLst>
      </dgm:spPr>
      <dgm:t>
        <a:bodyPr/>
        <a:lstStyle/>
        <a:p>
          <a:endParaRPr lang="en-US" sz="1800" b="1"/>
        </a:p>
      </dgm:t>
    </dgm:pt>
    <dgm:pt modelId="{5A3CBA17-7A20-435F-B6FB-A36D043272CC}" type="sibTrans" cxnId="{E843C46E-DFB3-4DA7-923A-521933C64F21}">
      <dgm:prSet/>
      <dgm:spPr/>
      <dgm:t>
        <a:bodyPr/>
        <a:lstStyle/>
        <a:p>
          <a:endParaRPr lang="en-US"/>
        </a:p>
      </dgm:t>
    </dgm:pt>
    <dgm:pt modelId="{05F11920-2E27-4B25-9859-49E513981AAB}">
      <dgm:prSet custT="1"/>
      <dgm:spPr>
        <a:effectLst>
          <a:outerShdw blurRad="50800" dist="38100" dir="2700000" algn="tl" rotWithShape="0">
            <a:prstClr val="black">
              <a:alpha val="40000"/>
            </a:prstClr>
          </a:outerShdw>
        </a:effectLst>
      </dgm:spPr>
      <dgm:t>
        <a:bodyPr/>
        <a:lstStyle/>
        <a:p>
          <a:r>
            <a:rPr lang="en-US" sz="1800" b="1" dirty="0"/>
            <a:t>Location</a:t>
          </a:r>
        </a:p>
      </dgm:t>
    </dgm:pt>
    <dgm:pt modelId="{89E2AAD8-761E-4BCA-A52A-9E76B10F9A28}" type="parTrans" cxnId="{FB48BD2C-DF41-475B-AE25-8447DD366669}">
      <dgm:prSet/>
      <dgm:spPr>
        <a:effectLst>
          <a:outerShdw blurRad="50800" dist="38100" dir="2700000" algn="tl" rotWithShape="0">
            <a:prstClr val="black">
              <a:alpha val="40000"/>
            </a:prstClr>
          </a:outerShdw>
        </a:effectLst>
      </dgm:spPr>
      <dgm:t>
        <a:bodyPr/>
        <a:lstStyle/>
        <a:p>
          <a:endParaRPr lang="en-US" sz="1800" b="1"/>
        </a:p>
      </dgm:t>
    </dgm:pt>
    <dgm:pt modelId="{E5ECAD63-C6AC-4516-BC87-92F0BDBD0D12}" type="sibTrans" cxnId="{FB48BD2C-DF41-475B-AE25-8447DD366669}">
      <dgm:prSet/>
      <dgm:spPr/>
      <dgm:t>
        <a:bodyPr/>
        <a:lstStyle/>
        <a:p>
          <a:endParaRPr lang="en-US"/>
        </a:p>
      </dgm:t>
    </dgm:pt>
    <dgm:pt modelId="{B916126F-B35D-431C-8779-F6A261460D22}">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Location Group</a:t>
          </a:r>
          <a:endParaRPr lang="en-US" sz="1800" b="1" dirty="0"/>
        </a:p>
      </dgm:t>
    </dgm:pt>
    <dgm:pt modelId="{85344C90-3F50-48F2-8665-AF87CA50B18C}" type="parTrans" cxnId="{4A4EE54A-D232-4282-A3E5-F195907196B8}">
      <dgm:prSet/>
      <dgm:spPr>
        <a:effectLst>
          <a:outerShdw blurRad="50800" dist="38100" dir="2700000" algn="tl" rotWithShape="0">
            <a:prstClr val="black">
              <a:alpha val="40000"/>
            </a:prstClr>
          </a:outerShdw>
        </a:effectLst>
      </dgm:spPr>
      <dgm:t>
        <a:bodyPr/>
        <a:lstStyle/>
        <a:p>
          <a:endParaRPr lang="en-US" sz="1800" b="1"/>
        </a:p>
      </dgm:t>
    </dgm:pt>
    <dgm:pt modelId="{AE4684B4-7C8E-406C-ACF2-BC1D60B8E054}" type="sibTrans" cxnId="{4A4EE54A-D232-4282-A3E5-F195907196B8}">
      <dgm:prSet/>
      <dgm:spPr/>
      <dgm:t>
        <a:bodyPr/>
        <a:lstStyle/>
        <a:p>
          <a:endParaRPr lang="en-US"/>
        </a:p>
      </dgm:t>
    </dgm:pt>
    <dgm:pt modelId="{BED9BD95-8CC8-4910-B04B-CE88D6CAFE7D}">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Page</a:t>
          </a:r>
          <a:endParaRPr lang="en-US" sz="1800" b="1" dirty="0"/>
        </a:p>
      </dgm:t>
    </dgm:pt>
    <dgm:pt modelId="{B20504C8-D1EF-4324-8EC4-BCCE9B5541B8}" type="parTrans" cxnId="{C9AE9ECE-D681-485B-869A-E6D363B0A5F6}">
      <dgm:prSet/>
      <dgm:spPr>
        <a:effectLst>
          <a:outerShdw blurRad="50800" dist="38100" dir="2700000" algn="tl" rotWithShape="0">
            <a:prstClr val="black">
              <a:alpha val="40000"/>
            </a:prstClr>
          </a:outerShdw>
        </a:effectLst>
      </dgm:spPr>
      <dgm:t>
        <a:bodyPr/>
        <a:lstStyle/>
        <a:p>
          <a:endParaRPr lang="en-US" sz="1800" b="1"/>
        </a:p>
      </dgm:t>
    </dgm:pt>
    <dgm:pt modelId="{A0811CC1-9FAD-4272-BC38-B71C5409CA54}" type="sibTrans" cxnId="{C9AE9ECE-D681-485B-869A-E6D363B0A5F6}">
      <dgm:prSet/>
      <dgm:spPr/>
      <dgm:t>
        <a:bodyPr/>
        <a:lstStyle/>
        <a:p>
          <a:endParaRPr lang="en-US"/>
        </a:p>
      </dgm:t>
    </dgm:pt>
    <dgm:pt modelId="{FD9848D3-DAEA-4ADE-BFE4-724EF95C0625}">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Wizard</a:t>
          </a:r>
          <a:endParaRPr lang="en-US" sz="1800" b="1" dirty="0"/>
        </a:p>
      </dgm:t>
    </dgm:pt>
    <dgm:pt modelId="{9258E81D-2DF6-4A0F-A48A-F78C24784518}" type="parTrans" cxnId="{79AA7202-4B43-4B53-A34E-C48FB5BB4BD0}">
      <dgm:prSet/>
      <dgm:spPr>
        <a:effectLst>
          <a:outerShdw blurRad="50800" dist="38100" dir="2700000" algn="tl" rotWithShape="0">
            <a:prstClr val="black">
              <a:alpha val="40000"/>
            </a:prstClr>
          </a:outerShdw>
        </a:effectLst>
      </dgm:spPr>
      <dgm:t>
        <a:bodyPr/>
        <a:lstStyle/>
        <a:p>
          <a:endParaRPr lang="en-US" sz="1800" b="1"/>
        </a:p>
      </dgm:t>
    </dgm:pt>
    <dgm:pt modelId="{10765C34-78CE-4F23-8973-69F617CB1F74}" type="sibTrans" cxnId="{79AA7202-4B43-4B53-A34E-C48FB5BB4BD0}">
      <dgm:prSet/>
      <dgm:spPr/>
      <dgm:t>
        <a:bodyPr/>
        <a:lstStyle/>
        <a:p>
          <a:endParaRPr lang="en-US"/>
        </a:p>
      </dgm:t>
    </dgm:pt>
    <dgm:pt modelId="{5423DC70-F5B5-4D9B-BE50-E5DE9D2A2C8A}">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Popup</a:t>
          </a:r>
          <a:endParaRPr lang="en-US" sz="1800" b="1" dirty="0"/>
        </a:p>
      </dgm:t>
    </dgm:pt>
    <dgm:pt modelId="{6D9A21EE-E5AA-4E11-A0D4-D145F5181FD7}" type="parTrans" cxnId="{D9D1A125-9776-4568-A8B9-3032C60B45EB}">
      <dgm:prSet/>
      <dgm:spPr>
        <a:effectLst>
          <a:outerShdw blurRad="50800" dist="38100" dir="2700000" algn="tl" rotWithShape="0">
            <a:prstClr val="black">
              <a:alpha val="40000"/>
            </a:prstClr>
          </a:outerShdw>
        </a:effectLst>
      </dgm:spPr>
      <dgm:t>
        <a:bodyPr/>
        <a:lstStyle/>
        <a:p>
          <a:endParaRPr lang="en-US" sz="1800" b="1"/>
        </a:p>
      </dgm:t>
    </dgm:pt>
    <dgm:pt modelId="{0BD57CB9-3AAB-46C7-AF67-821B9C13147D}" type="sibTrans" cxnId="{D9D1A125-9776-4568-A8B9-3032C60B45EB}">
      <dgm:prSet/>
      <dgm:spPr/>
      <dgm:t>
        <a:bodyPr/>
        <a:lstStyle/>
        <a:p>
          <a:endParaRPr lang="en-US"/>
        </a:p>
      </dgm:t>
    </dgm:pt>
    <dgm:pt modelId="{536B936D-1DC2-44A4-A90F-CC5ECD2033DA}">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Forward</a:t>
          </a:r>
          <a:endParaRPr lang="en-US" sz="1800" b="1" dirty="0"/>
        </a:p>
      </dgm:t>
    </dgm:pt>
    <dgm:pt modelId="{38B4B93A-0CC9-419A-BDE7-B1FA849F01CA}" type="parTrans" cxnId="{D0C4C109-9AF7-4713-AC15-4625FE6E3CBC}">
      <dgm:prSet/>
      <dgm:spPr>
        <a:effectLst>
          <a:outerShdw blurRad="50800" dist="38100" dir="2700000" algn="tl" rotWithShape="0">
            <a:prstClr val="black">
              <a:alpha val="40000"/>
            </a:prstClr>
          </a:outerShdw>
        </a:effectLst>
      </dgm:spPr>
      <dgm:t>
        <a:bodyPr/>
        <a:lstStyle/>
        <a:p>
          <a:endParaRPr lang="en-US" sz="1800" b="1"/>
        </a:p>
      </dgm:t>
    </dgm:pt>
    <dgm:pt modelId="{66A53F2F-396C-47B4-83BC-248BD7C3BE10}" type="sibTrans" cxnId="{D0C4C109-9AF7-4713-AC15-4625FE6E3CBC}">
      <dgm:prSet/>
      <dgm:spPr/>
      <dgm:t>
        <a:bodyPr/>
        <a:lstStyle/>
        <a:p>
          <a:endParaRPr lang="en-US"/>
        </a:p>
      </dgm:t>
    </dgm:pt>
    <dgm:pt modelId="{D07F6D76-A10C-42A5-A338-8F80AC9468AE}">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Exit Point</a:t>
          </a:r>
          <a:endParaRPr lang="en-US" sz="1800" b="1" dirty="0"/>
        </a:p>
      </dgm:t>
    </dgm:pt>
    <dgm:pt modelId="{8E6FE65C-7EC5-4B27-A59A-3EF111F062BF}" type="parTrans" cxnId="{520EB0A1-003B-432D-9B1D-21F8FEA7275B}">
      <dgm:prSet/>
      <dgm:spPr>
        <a:effectLst>
          <a:outerShdw blurRad="50800" dist="38100" dir="2700000" algn="tl" rotWithShape="0">
            <a:prstClr val="black">
              <a:alpha val="40000"/>
            </a:prstClr>
          </a:outerShdw>
        </a:effectLst>
      </dgm:spPr>
      <dgm:t>
        <a:bodyPr/>
        <a:lstStyle/>
        <a:p>
          <a:endParaRPr lang="en-US" sz="1800" b="1"/>
        </a:p>
      </dgm:t>
    </dgm:pt>
    <dgm:pt modelId="{F334660C-84EA-45E3-81FE-92DD3CC10092}" type="sibTrans" cxnId="{520EB0A1-003B-432D-9B1D-21F8FEA7275B}">
      <dgm:prSet/>
      <dgm:spPr/>
      <dgm:t>
        <a:bodyPr/>
        <a:lstStyle/>
        <a:p>
          <a:endParaRPr lang="en-US"/>
        </a:p>
      </dgm:t>
    </dgm:pt>
    <dgm:pt modelId="{ADB488CD-0CC2-4FC6-B9B2-2717D6524E7C}">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Worksheet</a:t>
          </a:r>
          <a:endParaRPr lang="en-US" sz="1800" b="1" dirty="0"/>
        </a:p>
      </dgm:t>
    </dgm:pt>
    <dgm:pt modelId="{71ACF59E-FE15-4817-B701-DDFC708DE14E}" type="parTrans" cxnId="{FACC69C6-1334-4888-820B-D9702310E9CA}">
      <dgm:prSet/>
      <dgm:spPr/>
      <dgm:t>
        <a:bodyPr/>
        <a:lstStyle/>
        <a:p>
          <a:endParaRPr lang="en-US"/>
        </a:p>
      </dgm:t>
    </dgm:pt>
    <dgm:pt modelId="{8D3019CC-478E-416D-8C03-8FEA3EC6E888}" type="sibTrans" cxnId="{FACC69C6-1334-4888-820B-D9702310E9CA}">
      <dgm:prSet/>
      <dgm:spPr/>
      <dgm:t>
        <a:bodyPr/>
        <a:lstStyle/>
        <a:p>
          <a:endParaRPr lang="en-US"/>
        </a:p>
      </dgm:t>
    </dgm:pt>
    <dgm:pt modelId="{D6B58EC0-2DF8-4077-A64D-E3A34F296BC4}" type="pres">
      <dgm:prSet presAssocID="{5E066C20-3576-4916-8E9D-BC69ED52E4AD}" presName="hierChild1" presStyleCnt="0">
        <dgm:presLayoutVars>
          <dgm:orgChart val="1"/>
          <dgm:chPref val="1"/>
          <dgm:dir/>
          <dgm:animOne val="branch"/>
          <dgm:animLvl val="lvl"/>
          <dgm:resizeHandles/>
        </dgm:presLayoutVars>
      </dgm:prSet>
      <dgm:spPr/>
      <dgm:t>
        <a:bodyPr/>
        <a:lstStyle/>
        <a:p>
          <a:endParaRPr lang="en-US"/>
        </a:p>
      </dgm:t>
    </dgm:pt>
    <dgm:pt modelId="{5915BC2C-1E26-413A-94F9-F416CD434273}" type="pres">
      <dgm:prSet presAssocID="{2C55E1CF-CCAC-46EF-8D0E-2EDAD418D206}" presName="hierRoot1" presStyleCnt="0">
        <dgm:presLayoutVars>
          <dgm:hierBranch val="init"/>
        </dgm:presLayoutVars>
      </dgm:prSet>
      <dgm:spPr/>
      <dgm:t>
        <a:bodyPr/>
        <a:lstStyle/>
        <a:p>
          <a:endParaRPr lang="en-US"/>
        </a:p>
      </dgm:t>
    </dgm:pt>
    <dgm:pt modelId="{2554FA4B-C18C-4135-AA9F-A0902591BC00}" type="pres">
      <dgm:prSet presAssocID="{2C55E1CF-CCAC-46EF-8D0E-2EDAD418D206}" presName="rootComposite1" presStyleCnt="0"/>
      <dgm:spPr/>
      <dgm:t>
        <a:bodyPr/>
        <a:lstStyle/>
        <a:p>
          <a:endParaRPr lang="en-US"/>
        </a:p>
      </dgm:t>
    </dgm:pt>
    <dgm:pt modelId="{9094267E-3C08-4400-A400-44E48DC02996}" type="pres">
      <dgm:prSet presAssocID="{2C55E1CF-CCAC-46EF-8D0E-2EDAD418D206}" presName="rootText1" presStyleLbl="node0" presStyleIdx="0" presStyleCnt="1" custScaleX="62327" custScaleY="59247" custLinFactNeighborX="3764" custLinFactNeighborY="6993">
        <dgm:presLayoutVars>
          <dgm:chPref val="3"/>
        </dgm:presLayoutVars>
      </dgm:prSet>
      <dgm:spPr/>
      <dgm:t>
        <a:bodyPr/>
        <a:lstStyle/>
        <a:p>
          <a:endParaRPr lang="en-US"/>
        </a:p>
      </dgm:t>
    </dgm:pt>
    <dgm:pt modelId="{600B2FBE-1E75-4486-BFAB-AA8DD7CFE958}" type="pres">
      <dgm:prSet presAssocID="{2C55E1CF-CCAC-46EF-8D0E-2EDAD418D206}" presName="rootConnector1" presStyleLbl="node1" presStyleIdx="0" presStyleCnt="0"/>
      <dgm:spPr/>
      <dgm:t>
        <a:bodyPr/>
        <a:lstStyle/>
        <a:p>
          <a:endParaRPr lang="en-US"/>
        </a:p>
      </dgm:t>
    </dgm:pt>
    <dgm:pt modelId="{D6EB9114-DF35-4A66-A86F-5B54C3947AA3}" type="pres">
      <dgm:prSet presAssocID="{2C55E1CF-CCAC-46EF-8D0E-2EDAD418D206}" presName="hierChild2" presStyleCnt="0"/>
      <dgm:spPr/>
      <dgm:t>
        <a:bodyPr/>
        <a:lstStyle/>
        <a:p>
          <a:endParaRPr lang="en-US"/>
        </a:p>
      </dgm:t>
    </dgm:pt>
    <dgm:pt modelId="{AA8CD01B-5255-476E-B9F8-6AAEE37B2456}" type="pres">
      <dgm:prSet presAssocID="{EC5CF53D-5F07-44A1-84B7-55576853F2A1}" presName="Name37" presStyleLbl="parChTrans1D2" presStyleIdx="0" presStyleCnt="2" custSzX="3912188" custSzY="38640"/>
      <dgm:spPr/>
      <dgm:t>
        <a:bodyPr/>
        <a:lstStyle/>
        <a:p>
          <a:endParaRPr lang="en-US"/>
        </a:p>
      </dgm:t>
    </dgm:pt>
    <dgm:pt modelId="{0BAE4783-01E1-4B78-A94C-555E391E8C1E}" type="pres">
      <dgm:prSet presAssocID="{0B3E6D60-CC06-4A1B-BEF5-8054543EDD90}" presName="hierRoot2" presStyleCnt="0">
        <dgm:presLayoutVars>
          <dgm:hierBranch val="init"/>
        </dgm:presLayoutVars>
      </dgm:prSet>
      <dgm:spPr/>
      <dgm:t>
        <a:bodyPr/>
        <a:lstStyle/>
        <a:p>
          <a:endParaRPr lang="en-US"/>
        </a:p>
      </dgm:t>
    </dgm:pt>
    <dgm:pt modelId="{972E4F00-0E53-4818-B140-C276A2E97309}" type="pres">
      <dgm:prSet presAssocID="{0B3E6D60-CC06-4A1B-BEF5-8054543EDD90}" presName="rootComposite" presStyleCnt="0"/>
      <dgm:spPr/>
      <dgm:t>
        <a:bodyPr/>
        <a:lstStyle/>
        <a:p>
          <a:endParaRPr lang="en-US"/>
        </a:p>
      </dgm:t>
    </dgm:pt>
    <dgm:pt modelId="{6B050E2C-94C3-4EE9-99D1-A7BF92761A09}" type="pres">
      <dgm:prSet presAssocID="{0B3E6D60-CC06-4A1B-BEF5-8054543EDD90}" presName="rootText" presStyleLbl="node2" presStyleIdx="0" presStyleCnt="2" custScaleX="62327" custScaleY="31272" custLinFactNeighborX="-20862" custLinFactNeighborY="16664">
        <dgm:presLayoutVars>
          <dgm:chPref val="3"/>
        </dgm:presLayoutVars>
      </dgm:prSet>
      <dgm:spPr/>
      <dgm:t>
        <a:bodyPr/>
        <a:lstStyle/>
        <a:p>
          <a:endParaRPr lang="en-US"/>
        </a:p>
      </dgm:t>
    </dgm:pt>
    <dgm:pt modelId="{D17D3144-C986-41D9-BA0E-1909011998EF}" type="pres">
      <dgm:prSet presAssocID="{0B3E6D60-CC06-4A1B-BEF5-8054543EDD90}" presName="rootConnector" presStyleLbl="node2" presStyleIdx="0" presStyleCnt="2"/>
      <dgm:spPr/>
      <dgm:t>
        <a:bodyPr/>
        <a:lstStyle/>
        <a:p>
          <a:endParaRPr lang="en-US"/>
        </a:p>
      </dgm:t>
    </dgm:pt>
    <dgm:pt modelId="{C3B9A66D-BA83-4260-B96F-C977524EFDB8}" type="pres">
      <dgm:prSet presAssocID="{0B3E6D60-CC06-4A1B-BEF5-8054543EDD90}" presName="hierChild4" presStyleCnt="0"/>
      <dgm:spPr/>
      <dgm:t>
        <a:bodyPr/>
        <a:lstStyle/>
        <a:p>
          <a:endParaRPr lang="en-US"/>
        </a:p>
      </dgm:t>
    </dgm:pt>
    <dgm:pt modelId="{D3D4EAA5-3C74-41A7-93BA-7EB2B301E6CD}" type="pres">
      <dgm:prSet presAssocID="{9949CA80-56CE-484F-A03A-DC195E028504}" presName="Name37" presStyleLbl="parChTrans1D3" presStyleIdx="0" presStyleCnt="9" custSzX="210692" custSzY="66338"/>
      <dgm:spPr/>
      <dgm:t>
        <a:bodyPr/>
        <a:lstStyle/>
        <a:p>
          <a:endParaRPr lang="en-US"/>
        </a:p>
      </dgm:t>
    </dgm:pt>
    <dgm:pt modelId="{78C0B759-1000-45BC-9BDD-36E992F4D489}" type="pres">
      <dgm:prSet presAssocID="{629F5F60-A8D3-4A25-ACC5-9E30CE3EAD46}" presName="hierRoot2" presStyleCnt="0">
        <dgm:presLayoutVars>
          <dgm:hierBranch val="init"/>
        </dgm:presLayoutVars>
      </dgm:prSet>
      <dgm:spPr/>
      <dgm:t>
        <a:bodyPr/>
        <a:lstStyle/>
        <a:p>
          <a:endParaRPr lang="en-US"/>
        </a:p>
      </dgm:t>
    </dgm:pt>
    <dgm:pt modelId="{1E2C96A4-99D4-4147-956F-D04409989306}" type="pres">
      <dgm:prSet presAssocID="{629F5F60-A8D3-4A25-ACC5-9E30CE3EAD46}" presName="rootComposite" presStyleCnt="0"/>
      <dgm:spPr/>
      <dgm:t>
        <a:bodyPr/>
        <a:lstStyle/>
        <a:p>
          <a:endParaRPr lang="en-US"/>
        </a:p>
      </dgm:t>
    </dgm:pt>
    <dgm:pt modelId="{4AE2B788-DF78-4D9A-B6DF-FCD8F8829E3F}" type="pres">
      <dgm:prSet presAssocID="{629F5F60-A8D3-4A25-ACC5-9E30CE3EAD46}" presName="rootText" presStyleLbl="node3" presStyleIdx="0" presStyleCnt="9" custScaleX="86889" custScaleY="31272" custLinFactNeighborX="-15478" custLinFactNeighborY="14284">
        <dgm:presLayoutVars>
          <dgm:chPref val="3"/>
        </dgm:presLayoutVars>
      </dgm:prSet>
      <dgm:spPr/>
      <dgm:t>
        <a:bodyPr/>
        <a:lstStyle/>
        <a:p>
          <a:endParaRPr lang="en-US"/>
        </a:p>
      </dgm:t>
    </dgm:pt>
    <dgm:pt modelId="{C2A718B3-4BCD-4320-B25E-DC44B475B318}" type="pres">
      <dgm:prSet presAssocID="{629F5F60-A8D3-4A25-ACC5-9E30CE3EAD46}" presName="rootConnector" presStyleLbl="node3" presStyleIdx="0" presStyleCnt="9"/>
      <dgm:spPr/>
      <dgm:t>
        <a:bodyPr/>
        <a:lstStyle/>
        <a:p>
          <a:endParaRPr lang="en-US"/>
        </a:p>
      </dgm:t>
    </dgm:pt>
    <dgm:pt modelId="{717D88B9-884E-402C-B658-2C11A18B8380}" type="pres">
      <dgm:prSet presAssocID="{629F5F60-A8D3-4A25-ACC5-9E30CE3EAD46}" presName="hierChild4" presStyleCnt="0"/>
      <dgm:spPr/>
      <dgm:t>
        <a:bodyPr/>
        <a:lstStyle/>
        <a:p>
          <a:endParaRPr lang="en-US"/>
        </a:p>
      </dgm:t>
    </dgm:pt>
    <dgm:pt modelId="{3F966A87-3D77-409D-944F-0D25CFB10AB1}" type="pres">
      <dgm:prSet presAssocID="{B106AF01-00B0-43EA-9368-76717A268D05}" presName="Name37" presStyleLbl="parChTrans1D4" presStyleIdx="0" presStyleCnt="9" custSzX="175546" custSzY="145312"/>
      <dgm:spPr/>
      <dgm:t>
        <a:bodyPr/>
        <a:lstStyle/>
        <a:p>
          <a:endParaRPr lang="en-US"/>
        </a:p>
      </dgm:t>
    </dgm:pt>
    <dgm:pt modelId="{F8732A34-A637-4FAA-BCCC-7CA68EC3E436}" type="pres">
      <dgm:prSet presAssocID="{94196AD6-7792-4848-82A4-B1B8285D485D}" presName="hierRoot2" presStyleCnt="0">
        <dgm:presLayoutVars>
          <dgm:hierBranch val="init"/>
        </dgm:presLayoutVars>
      </dgm:prSet>
      <dgm:spPr/>
      <dgm:t>
        <a:bodyPr/>
        <a:lstStyle/>
        <a:p>
          <a:endParaRPr lang="en-US"/>
        </a:p>
      </dgm:t>
    </dgm:pt>
    <dgm:pt modelId="{1F0C3474-57B0-4C7D-8344-D412DD637742}" type="pres">
      <dgm:prSet presAssocID="{94196AD6-7792-4848-82A4-B1B8285D485D}" presName="rootComposite" presStyleCnt="0"/>
      <dgm:spPr/>
      <dgm:t>
        <a:bodyPr/>
        <a:lstStyle/>
        <a:p>
          <a:endParaRPr lang="en-US"/>
        </a:p>
      </dgm:t>
    </dgm:pt>
    <dgm:pt modelId="{15880E61-59C0-4B14-A4EA-E94F37FB323F}" type="pres">
      <dgm:prSet presAssocID="{94196AD6-7792-4848-82A4-B1B8285D485D}" presName="rootText" presStyleLbl="node4" presStyleIdx="0" presStyleCnt="9" custScaleX="51450" custScaleY="31272" custLinFactNeighborX="-15478" custLinFactNeighborY="12141">
        <dgm:presLayoutVars>
          <dgm:chPref val="3"/>
        </dgm:presLayoutVars>
      </dgm:prSet>
      <dgm:spPr/>
      <dgm:t>
        <a:bodyPr/>
        <a:lstStyle/>
        <a:p>
          <a:endParaRPr lang="en-US"/>
        </a:p>
      </dgm:t>
    </dgm:pt>
    <dgm:pt modelId="{909F40DD-2C47-4560-BEB4-28000C652A7D}" type="pres">
      <dgm:prSet presAssocID="{94196AD6-7792-4848-82A4-B1B8285D485D}" presName="rootConnector" presStyleLbl="node4" presStyleIdx="0" presStyleCnt="9"/>
      <dgm:spPr/>
      <dgm:t>
        <a:bodyPr/>
        <a:lstStyle/>
        <a:p>
          <a:endParaRPr lang="en-US"/>
        </a:p>
      </dgm:t>
    </dgm:pt>
    <dgm:pt modelId="{BE360279-3CA5-4A3B-8254-04EC58D25071}" type="pres">
      <dgm:prSet presAssocID="{94196AD6-7792-4848-82A4-B1B8285D485D}" presName="hierChild4" presStyleCnt="0"/>
      <dgm:spPr/>
      <dgm:t>
        <a:bodyPr/>
        <a:lstStyle/>
        <a:p>
          <a:endParaRPr lang="en-US"/>
        </a:p>
      </dgm:t>
    </dgm:pt>
    <dgm:pt modelId="{2B090F75-7860-43E0-9CF0-F262D2CBDC1A}" type="pres">
      <dgm:prSet presAssocID="{94196AD6-7792-4848-82A4-B1B8285D485D}" presName="hierChild5" presStyleCnt="0"/>
      <dgm:spPr/>
      <dgm:t>
        <a:bodyPr/>
        <a:lstStyle/>
        <a:p>
          <a:endParaRPr lang="en-US"/>
        </a:p>
      </dgm:t>
    </dgm:pt>
    <dgm:pt modelId="{BFD3E3D5-3415-46F6-A6B5-D98FC190762F}" type="pres">
      <dgm:prSet presAssocID="{27E02DD2-4769-4143-85C3-21526EB237C8}" presName="Name37" presStyleLbl="parChTrans1D4" presStyleIdx="1" presStyleCnt="9" custSzX="175546" custSzY="369598"/>
      <dgm:spPr/>
      <dgm:t>
        <a:bodyPr/>
        <a:lstStyle/>
        <a:p>
          <a:endParaRPr lang="en-US"/>
        </a:p>
      </dgm:t>
    </dgm:pt>
    <dgm:pt modelId="{103AD97E-CACA-4A11-BD86-1FA39DA60ECA}" type="pres">
      <dgm:prSet presAssocID="{30206A90-E6F0-4861-9572-016EB32E1300}" presName="hierRoot2" presStyleCnt="0">
        <dgm:presLayoutVars>
          <dgm:hierBranch val="init"/>
        </dgm:presLayoutVars>
      </dgm:prSet>
      <dgm:spPr/>
      <dgm:t>
        <a:bodyPr/>
        <a:lstStyle/>
        <a:p>
          <a:endParaRPr lang="en-US"/>
        </a:p>
      </dgm:t>
    </dgm:pt>
    <dgm:pt modelId="{2A81AFFA-7C9E-4797-99F9-B74846CFB8D0}" type="pres">
      <dgm:prSet presAssocID="{30206A90-E6F0-4861-9572-016EB32E1300}" presName="rootComposite" presStyleCnt="0"/>
      <dgm:spPr/>
      <dgm:t>
        <a:bodyPr/>
        <a:lstStyle/>
        <a:p>
          <a:endParaRPr lang="en-US"/>
        </a:p>
      </dgm:t>
    </dgm:pt>
    <dgm:pt modelId="{13F7C92E-53B8-405B-941E-AF7EFF5A4EE1}" type="pres">
      <dgm:prSet presAssocID="{30206A90-E6F0-4861-9572-016EB32E1300}" presName="rootText" presStyleLbl="node4" presStyleIdx="1" presStyleCnt="9" custScaleX="51450" custScaleY="31272" custLinFactNeighborX="-15478" custLinFactNeighborY="-5993">
        <dgm:presLayoutVars>
          <dgm:chPref val="3"/>
        </dgm:presLayoutVars>
      </dgm:prSet>
      <dgm:spPr/>
      <dgm:t>
        <a:bodyPr/>
        <a:lstStyle/>
        <a:p>
          <a:endParaRPr lang="en-US"/>
        </a:p>
      </dgm:t>
    </dgm:pt>
    <dgm:pt modelId="{4FE703ED-6B5D-4B35-8421-E53F43336223}" type="pres">
      <dgm:prSet presAssocID="{30206A90-E6F0-4861-9572-016EB32E1300}" presName="rootConnector" presStyleLbl="node4" presStyleIdx="1" presStyleCnt="9"/>
      <dgm:spPr/>
      <dgm:t>
        <a:bodyPr/>
        <a:lstStyle/>
        <a:p>
          <a:endParaRPr lang="en-US"/>
        </a:p>
      </dgm:t>
    </dgm:pt>
    <dgm:pt modelId="{6EB321EE-6497-4E9A-BE30-3579B8E2F666}" type="pres">
      <dgm:prSet presAssocID="{30206A90-E6F0-4861-9572-016EB32E1300}" presName="hierChild4" presStyleCnt="0"/>
      <dgm:spPr/>
      <dgm:t>
        <a:bodyPr/>
        <a:lstStyle/>
        <a:p>
          <a:endParaRPr lang="en-US"/>
        </a:p>
      </dgm:t>
    </dgm:pt>
    <dgm:pt modelId="{1DB00183-EB38-468A-A3AE-56E766655B82}" type="pres">
      <dgm:prSet presAssocID="{30206A90-E6F0-4861-9572-016EB32E1300}" presName="hierChild5" presStyleCnt="0"/>
      <dgm:spPr/>
      <dgm:t>
        <a:bodyPr/>
        <a:lstStyle/>
        <a:p>
          <a:endParaRPr lang="en-US"/>
        </a:p>
      </dgm:t>
    </dgm:pt>
    <dgm:pt modelId="{F86A9B3D-17FC-4675-9844-917DF84F5433}" type="pres">
      <dgm:prSet presAssocID="{236AA371-8C78-4F73-8362-D3558C5B590D}" presName="Name37" presStyleLbl="parChTrans1D4" presStyleIdx="2" presStyleCnt="9" custSzX="175546" custSzY="593885"/>
      <dgm:spPr/>
      <dgm:t>
        <a:bodyPr/>
        <a:lstStyle/>
        <a:p>
          <a:endParaRPr lang="en-US"/>
        </a:p>
      </dgm:t>
    </dgm:pt>
    <dgm:pt modelId="{BA2AC44B-E861-410F-9719-633D88DACAB4}" type="pres">
      <dgm:prSet presAssocID="{0E34E3DC-9BC1-4563-B93F-E7318D11ABBD}" presName="hierRoot2" presStyleCnt="0">
        <dgm:presLayoutVars>
          <dgm:hierBranch val="init"/>
        </dgm:presLayoutVars>
      </dgm:prSet>
      <dgm:spPr/>
      <dgm:t>
        <a:bodyPr/>
        <a:lstStyle/>
        <a:p>
          <a:endParaRPr lang="en-US"/>
        </a:p>
      </dgm:t>
    </dgm:pt>
    <dgm:pt modelId="{42D17508-5ACF-4E41-9841-E386CFA53F03}" type="pres">
      <dgm:prSet presAssocID="{0E34E3DC-9BC1-4563-B93F-E7318D11ABBD}" presName="rootComposite" presStyleCnt="0"/>
      <dgm:spPr/>
      <dgm:t>
        <a:bodyPr/>
        <a:lstStyle/>
        <a:p>
          <a:endParaRPr lang="en-US"/>
        </a:p>
      </dgm:t>
    </dgm:pt>
    <dgm:pt modelId="{C7AF5789-9B5D-48A7-9752-CEE0AA0838B6}" type="pres">
      <dgm:prSet presAssocID="{0E34E3DC-9BC1-4563-B93F-E7318D11ABBD}" presName="rootText" presStyleLbl="node4" presStyleIdx="2" presStyleCnt="9" custScaleX="51450" custScaleY="31272" custLinFactNeighborX="-15478" custLinFactNeighborY="-24126">
        <dgm:presLayoutVars>
          <dgm:chPref val="3"/>
        </dgm:presLayoutVars>
      </dgm:prSet>
      <dgm:spPr/>
      <dgm:t>
        <a:bodyPr/>
        <a:lstStyle/>
        <a:p>
          <a:endParaRPr lang="en-US"/>
        </a:p>
      </dgm:t>
    </dgm:pt>
    <dgm:pt modelId="{507CC06F-7EF5-4BFC-9906-DF7D3334E056}" type="pres">
      <dgm:prSet presAssocID="{0E34E3DC-9BC1-4563-B93F-E7318D11ABBD}" presName="rootConnector" presStyleLbl="node4" presStyleIdx="2" presStyleCnt="9"/>
      <dgm:spPr/>
      <dgm:t>
        <a:bodyPr/>
        <a:lstStyle/>
        <a:p>
          <a:endParaRPr lang="en-US"/>
        </a:p>
      </dgm:t>
    </dgm:pt>
    <dgm:pt modelId="{EC36B559-D02D-42BB-B4ED-33E8DD84B15E}" type="pres">
      <dgm:prSet presAssocID="{0E34E3DC-9BC1-4563-B93F-E7318D11ABBD}" presName="hierChild4" presStyleCnt="0"/>
      <dgm:spPr/>
      <dgm:t>
        <a:bodyPr/>
        <a:lstStyle/>
        <a:p>
          <a:endParaRPr lang="en-US"/>
        </a:p>
      </dgm:t>
    </dgm:pt>
    <dgm:pt modelId="{74B62842-65D6-47DF-85FC-974457E4D1BA}" type="pres">
      <dgm:prSet presAssocID="{0E34E3DC-9BC1-4563-B93F-E7318D11ABBD}" presName="hierChild5" presStyleCnt="0"/>
      <dgm:spPr/>
      <dgm:t>
        <a:bodyPr/>
        <a:lstStyle/>
        <a:p>
          <a:endParaRPr lang="en-US"/>
        </a:p>
      </dgm:t>
    </dgm:pt>
    <dgm:pt modelId="{0E067D25-8A38-4703-B2BF-526BB36696A2}" type="pres">
      <dgm:prSet presAssocID="{629F5F60-A8D3-4A25-ACC5-9E30CE3EAD46}" presName="hierChild5" presStyleCnt="0"/>
      <dgm:spPr/>
      <dgm:t>
        <a:bodyPr/>
        <a:lstStyle/>
        <a:p>
          <a:endParaRPr lang="en-US"/>
        </a:p>
      </dgm:t>
    </dgm:pt>
    <dgm:pt modelId="{C558B697-6900-46D8-BAF4-37D90A84F4A4}" type="pres">
      <dgm:prSet presAssocID="{B73FC9C3-7257-4811-9F13-E28CADCAC543}" presName="Name37" presStyleLbl="parChTrans1D3" presStyleIdx="1" presStyleCnt="9" custSzX="2337818" custSzY="28594"/>
      <dgm:spPr/>
      <dgm:t>
        <a:bodyPr/>
        <a:lstStyle/>
        <a:p>
          <a:endParaRPr lang="en-US"/>
        </a:p>
      </dgm:t>
    </dgm:pt>
    <dgm:pt modelId="{2533422D-3DB2-4FD1-90BD-B8D0DBE97DCD}" type="pres">
      <dgm:prSet presAssocID="{62CEEB79-837C-476F-8C93-8161B300D840}" presName="hierRoot2" presStyleCnt="0">
        <dgm:presLayoutVars>
          <dgm:hierBranch val="init"/>
        </dgm:presLayoutVars>
      </dgm:prSet>
      <dgm:spPr/>
      <dgm:t>
        <a:bodyPr/>
        <a:lstStyle/>
        <a:p>
          <a:endParaRPr lang="en-US"/>
        </a:p>
      </dgm:t>
    </dgm:pt>
    <dgm:pt modelId="{F6FBD3C7-64FD-4364-83E4-B5877BCB04B6}" type="pres">
      <dgm:prSet presAssocID="{62CEEB79-837C-476F-8C93-8161B300D840}" presName="rootComposite" presStyleCnt="0"/>
      <dgm:spPr/>
      <dgm:t>
        <a:bodyPr/>
        <a:lstStyle/>
        <a:p>
          <a:endParaRPr lang="en-US"/>
        </a:p>
      </dgm:t>
    </dgm:pt>
    <dgm:pt modelId="{054614AA-A03B-4602-8431-49F03E89C68D}" type="pres">
      <dgm:prSet presAssocID="{62CEEB79-837C-476F-8C93-8161B300D840}" presName="rootText" presStyleLbl="node3" presStyleIdx="1" presStyleCnt="9" custScaleX="106323" custScaleY="31272" custLinFactNeighborX="3975" custLinFactNeighborY="14284">
        <dgm:presLayoutVars>
          <dgm:chPref val="3"/>
        </dgm:presLayoutVars>
      </dgm:prSet>
      <dgm:spPr/>
      <dgm:t>
        <a:bodyPr/>
        <a:lstStyle/>
        <a:p>
          <a:endParaRPr lang="en-US"/>
        </a:p>
      </dgm:t>
    </dgm:pt>
    <dgm:pt modelId="{A44652AD-63F3-41A7-867F-231DCBE15665}" type="pres">
      <dgm:prSet presAssocID="{62CEEB79-837C-476F-8C93-8161B300D840}" presName="rootConnector" presStyleLbl="node3" presStyleIdx="1" presStyleCnt="9"/>
      <dgm:spPr/>
      <dgm:t>
        <a:bodyPr/>
        <a:lstStyle/>
        <a:p>
          <a:endParaRPr lang="en-US"/>
        </a:p>
      </dgm:t>
    </dgm:pt>
    <dgm:pt modelId="{78F1BB3C-2CB6-4B0E-A811-7BB989A2B70F}" type="pres">
      <dgm:prSet presAssocID="{62CEEB79-837C-476F-8C93-8161B300D840}" presName="hierChild4" presStyleCnt="0"/>
      <dgm:spPr/>
      <dgm:t>
        <a:bodyPr/>
        <a:lstStyle/>
        <a:p>
          <a:endParaRPr lang="en-US"/>
        </a:p>
      </dgm:t>
    </dgm:pt>
    <dgm:pt modelId="{003399F1-B81A-4EBF-A37E-759B13DE5D22}" type="pres">
      <dgm:prSet presAssocID="{358F2E75-72C8-46CC-915A-0A9FB6B7EF63}" presName="Name37" presStyleLbl="parChTrans1D4" presStyleIdx="3" presStyleCnt="9" custSzX="322212" custSzY="145312"/>
      <dgm:spPr/>
      <dgm:t>
        <a:bodyPr/>
        <a:lstStyle/>
        <a:p>
          <a:endParaRPr lang="en-US"/>
        </a:p>
      </dgm:t>
    </dgm:pt>
    <dgm:pt modelId="{D00F3436-C967-4C46-BF46-B91E32233FFE}" type="pres">
      <dgm:prSet presAssocID="{196A914A-1625-409B-BA89-6748385E6F15}" presName="hierRoot2" presStyleCnt="0">
        <dgm:presLayoutVars>
          <dgm:hierBranch val="init"/>
        </dgm:presLayoutVars>
      </dgm:prSet>
      <dgm:spPr/>
      <dgm:t>
        <a:bodyPr/>
        <a:lstStyle/>
        <a:p>
          <a:endParaRPr lang="en-US"/>
        </a:p>
      </dgm:t>
    </dgm:pt>
    <dgm:pt modelId="{708ACC14-24F6-40B0-ADAB-7DBE05C6F4AE}" type="pres">
      <dgm:prSet presAssocID="{196A914A-1625-409B-BA89-6748385E6F15}" presName="rootComposite" presStyleCnt="0"/>
      <dgm:spPr/>
      <dgm:t>
        <a:bodyPr/>
        <a:lstStyle/>
        <a:p>
          <a:endParaRPr lang="en-US"/>
        </a:p>
      </dgm:t>
    </dgm:pt>
    <dgm:pt modelId="{1FD2F3FC-D00E-48C5-84CF-931A1876DAE7}" type="pres">
      <dgm:prSet presAssocID="{196A914A-1625-409B-BA89-6748385E6F15}" presName="rootText" presStyleLbl="node4" presStyleIdx="3" presStyleCnt="9" custScaleX="106323" custScaleY="31272" custLinFactNeighborX="3975" custLinFactNeighborY="12141">
        <dgm:presLayoutVars>
          <dgm:chPref val="3"/>
        </dgm:presLayoutVars>
      </dgm:prSet>
      <dgm:spPr/>
      <dgm:t>
        <a:bodyPr/>
        <a:lstStyle/>
        <a:p>
          <a:endParaRPr lang="en-US"/>
        </a:p>
      </dgm:t>
    </dgm:pt>
    <dgm:pt modelId="{E061986B-209B-4C0C-ADA4-9B9F08125AF1}" type="pres">
      <dgm:prSet presAssocID="{196A914A-1625-409B-BA89-6748385E6F15}" presName="rootConnector" presStyleLbl="node4" presStyleIdx="3" presStyleCnt="9"/>
      <dgm:spPr/>
      <dgm:t>
        <a:bodyPr/>
        <a:lstStyle/>
        <a:p>
          <a:endParaRPr lang="en-US"/>
        </a:p>
      </dgm:t>
    </dgm:pt>
    <dgm:pt modelId="{0C9AD63F-0838-4ACC-9CC1-6B3064FB6A1B}" type="pres">
      <dgm:prSet presAssocID="{196A914A-1625-409B-BA89-6748385E6F15}" presName="hierChild4" presStyleCnt="0"/>
      <dgm:spPr/>
      <dgm:t>
        <a:bodyPr/>
        <a:lstStyle/>
        <a:p>
          <a:endParaRPr lang="en-US"/>
        </a:p>
      </dgm:t>
    </dgm:pt>
    <dgm:pt modelId="{FF15A46B-B1A7-4999-98A5-A4A84B35345C}" type="pres">
      <dgm:prSet presAssocID="{196A914A-1625-409B-BA89-6748385E6F15}" presName="hierChild5" presStyleCnt="0"/>
      <dgm:spPr/>
      <dgm:t>
        <a:bodyPr/>
        <a:lstStyle/>
        <a:p>
          <a:endParaRPr lang="en-US"/>
        </a:p>
      </dgm:t>
    </dgm:pt>
    <dgm:pt modelId="{29538830-3405-43C5-B080-8C48B6A88C77}" type="pres">
      <dgm:prSet presAssocID="{FCA39C49-EEC5-4C9F-AE9D-5EDB19F9CA75}" presName="Name37" presStyleLbl="parChTrans1D4" presStyleIdx="4" presStyleCnt="9" custSzX="322212" custSzY="369598"/>
      <dgm:spPr/>
      <dgm:t>
        <a:bodyPr/>
        <a:lstStyle/>
        <a:p>
          <a:endParaRPr lang="en-US"/>
        </a:p>
      </dgm:t>
    </dgm:pt>
    <dgm:pt modelId="{FE31BABA-9C9C-4BBA-9855-0E050BFFD3C1}" type="pres">
      <dgm:prSet presAssocID="{9DDA8810-0C52-4604-8AB0-CC1465E09559}" presName="hierRoot2" presStyleCnt="0">
        <dgm:presLayoutVars>
          <dgm:hierBranch val="init"/>
        </dgm:presLayoutVars>
      </dgm:prSet>
      <dgm:spPr/>
      <dgm:t>
        <a:bodyPr/>
        <a:lstStyle/>
        <a:p>
          <a:endParaRPr lang="en-US"/>
        </a:p>
      </dgm:t>
    </dgm:pt>
    <dgm:pt modelId="{749F85DF-3DF4-4C24-B64A-D1BD0D4CE8EA}" type="pres">
      <dgm:prSet presAssocID="{9DDA8810-0C52-4604-8AB0-CC1465E09559}" presName="rootComposite" presStyleCnt="0"/>
      <dgm:spPr/>
      <dgm:t>
        <a:bodyPr/>
        <a:lstStyle/>
        <a:p>
          <a:endParaRPr lang="en-US"/>
        </a:p>
      </dgm:t>
    </dgm:pt>
    <dgm:pt modelId="{428B6176-3632-46E2-9F91-9D0A58A873E0}" type="pres">
      <dgm:prSet presAssocID="{9DDA8810-0C52-4604-8AB0-CC1465E09559}" presName="rootText" presStyleLbl="node4" presStyleIdx="4" presStyleCnt="9" custScaleX="106323" custScaleY="31272" custLinFactNeighborX="3975" custLinFactNeighborY="-5993">
        <dgm:presLayoutVars>
          <dgm:chPref val="3"/>
        </dgm:presLayoutVars>
      </dgm:prSet>
      <dgm:spPr/>
      <dgm:t>
        <a:bodyPr/>
        <a:lstStyle/>
        <a:p>
          <a:endParaRPr lang="en-US"/>
        </a:p>
      </dgm:t>
    </dgm:pt>
    <dgm:pt modelId="{98567582-8D61-4CC3-84CB-9330DC6F0D3F}" type="pres">
      <dgm:prSet presAssocID="{9DDA8810-0C52-4604-8AB0-CC1465E09559}" presName="rootConnector" presStyleLbl="node4" presStyleIdx="4" presStyleCnt="9"/>
      <dgm:spPr/>
      <dgm:t>
        <a:bodyPr/>
        <a:lstStyle/>
        <a:p>
          <a:endParaRPr lang="en-US"/>
        </a:p>
      </dgm:t>
    </dgm:pt>
    <dgm:pt modelId="{8C5654C2-8FBC-4C9F-B935-F9BE525DEA91}" type="pres">
      <dgm:prSet presAssocID="{9DDA8810-0C52-4604-8AB0-CC1465E09559}" presName="hierChild4" presStyleCnt="0"/>
      <dgm:spPr/>
      <dgm:t>
        <a:bodyPr/>
        <a:lstStyle/>
        <a:p>
          <a:endParaRPr lang="en-US"/>
        </a:p>
      </dgm:t>
    </dgm:pt>
    <dgm:pt modelId="{C025E476-F335-4925-A5F5-2797E8351AD8}" type="pres">
      <dgm:prSet presAssocID="{9DDA8810-0C52-4604-8AB0-CC1465E09559}" presName="hierChild5" presStyleCnt="0"/>
      <dgm:spPr/>
      <dgm:t>
        <a:bodyPr/>
        <a:lstStyle/>
        <a:p>
          <a:endParaRPr lang="en-US"/>
        </a:p>
      </dgm:t>
    </dgm:pt>
    <dgm:pt modelId="{6A50E9A2-A555-46C5-921B-437B23593EB5}" type="pres">
      <dgm:prSet presAssocID="{16626CB8-B674-42EA-A205-E5D6AA7F80EB}" presName="Name37" presStyleLbl="parChTrans1D4" presStyleIdx="5" presStyleCnt="9" custSzX="322212" custSzY="593885"/>
      <dgm:spPr/>
      <dgm:t>
        <a:bodyPr/>
        <a:lstStyle/>
        <a:p>
          <a:endParaRPr lang="en-US"/>
        </a:p>
      </dgm:t>
    </dgm:pt>
    <dgm:pt modelId="{E7474C41-C192-4286-AA17-9D7EDF058CB9}" type="pres">
      <dgm:prSet presAssocID="{DE65EB12-C346-48C1-A70B-95154BECFBD5}" presName="hierRoot2" presStyleCnt="0">
        <dgm:presLayoutVars>
          <dgm:hierBranch val="init"/>
        </dgm:presLayoutVars>
      </dgm:prSet>
      <dgm:spPr/>
      <dgm:t>
        <a:bodyPr/>
        <a:lstStyle/>
        <a:p>
          <a:endParaRPr lang="en-US"/>
        </a:p>
      </dgm:t>
    </dgm:pt>
    <dgm:pt modelId="{19905730-1ABA-4121-B2F0-7853C1938F70}" type="pres">
      <dgm:prSet presAssocID="{DE65EB12-C346-48C1-A70B-95154BECFBD5}" presName="rootComposite" presStyleCnt="0"/>
      <dgm:spPr/>
      <dgm:t>
        <a:bodyPr/>
        <a:lstStyle/>
        <a:p>
          <a:endParaRPr lang="en-US"/>
        </a:p>
      </dgm:t>
    </dgm:pt>
    <dgm:pt modelId="{A3FA68AB-E7EB-4C9E-8E9C-32ADF0FF241E}" type="pres">
      <dgm:prSet presAssocID="{DE65EB12-C346-48C1-A70B-95154BECFBD5}" presName="rootText" presStyleLbl="node4" presStyleIdx="5" presStyleCnt="9" custScaleX="106323" custScaleY="31272" custLinFactNeighborX="3959" custLinFactNeighborY="-24362">
        <dgm:presLayoutVars>
          <dgm:chPref val="3"/>
        </dgm:presLayoutVars>
      </dgm:prSet>
      <dgm:spPr/>
      <dgm:t>
        <a:bodyPr/>
        <a:lstStyle/>
        <a:p>
          <a:endParaRPr lang="en-US"/>
        </a:p>
      </dgm:t>
    </dgm:pt>
    <dgm:pt modelId="{12D402F9-EA30-4276-A911-40BA8F8F0DE3}" type="pres">
      <dgm:prSet presAssocID="{DE65EB12-C346-48C1-A70B-95154BECFBD5}" presName="rootConnector" presStyleLbl="node4" presStyleIdx="5" presStyleCnt="9"/>
      <dgm:spPr/>
      <dgm:t>
        <a:bodyPr/>
        <a:lstStyle/>
        <a:p>
          <a:endParaRPr lang="en-US"/>
        </a:p>
      </dgm:t>
    </dgm:pt>
    <dgm:pt modelId="{517B7C8E-4A65-4B00-9759-8CF250A8F936}" type="pres">
      <dgm:prSet presAssocID="{DE65EB12-C346-48C1-A70B-95154BECFBD5}" presName="hierChild4" presStyleCnt="0"/>
      <dgm:spPr/>
      <dgm:t>
        <a:bodyPr/>
        <a:lstStyle/>
        <a:p>
          <a:endParaRPr lang="en-US"/>
        </a:p>
      </dgm:t>
    </dgm:pt>
    <dgm:pt modelId="{D318F325-5BAE-42B4-B58B-2819DDBEB069}" type="pres">
      <dgm:prSet presAssocID="{DE65EB12-C346-48C1-A70B-95154BECFBD5}" presName="hierChild5" presStyleCnt="0"/>
      <dgm:spPr/>
      <dgm:t>
        <a:bodyPr/>
        <a:lstStyle/>
        <a:p>
          <a:endParaRPr lang="en-US"/>
        </a:p>
      </dgm:t>
    </dgm:pt>
    <dgm:pt modelId="{F71C63D6-12A2-4C4C-9894-F6E31DF942FB}" type="pres">
      <dgm:prSet presAssocID="{2873857B-D72D-4277-910A-5AC221384BC3}" presName="Name37" presStyleLbl="parChTrans1D4" presStyleIdx="6" presStyleCnt="9" custSzX="322212" custSzY="818171"/>
      <dgm:spPr/>
      <dgm:t>
        <a:bodyPr/>
        <a:lstStyle/>
        <a:p>
          <a:endParaRPr lang="en-US"/>
        </a:p>
      </dgm:t>
    </dgm:pt>
    <dgm:pt modelId="{2508A9A3-B630-421D-B21A-85AA22A27964}" type="pres">
      <dgm:prSet presAssocID="{EA5C63AC-46CF-4CAE-A6AC-CDE5875A802F}" presName="hierRoot2" presStyleCnt="0">
        <dgm:presLayoutVars>
          <dgm:hierBranch val="init"/>
        </dgm:presLayoutVars>
      </dgm:prSet>
      <dgm:spPr/>
      <dgm:t>
        <a:bodyPr/>
        <a:lstStyle/>
        <a:p>
          <a:endParaRPr lang="en-US"/>
        </a:p>
      </dgm:t>
    </dgm:pt>
    <dgm:pt modelId="{70FB856F-D92C-4E7F-AAD5-59C4FFC67EB3}" type="pres">
      <dgm:prSet presAssocID="{EA5C63AC-46CF-4CAE-A6AC-CDE5875A802F}" presName="rootComposite" presStyleCnt="0"/>
      <dgm:spPr/>
      <dgm:t>
        <a:bodyPr/>
        <a:lstStyle/>
        <a:p>
          <a:endParaRPr lang="en-US"/>
        </a:p>
      </dgm:t>
    </dgm:pt>
    <dgm:pt modelId="{241228EC-2EE3-4A1B-96F4-B68A26F35864}" type="pres">
      <dgm:prSet presAssocID="{EA5C63AC-46CF-4CAE-A6AC-CDE5875A802F}" presName="rootText" presStyleLbl="node4" presStyleIdx="6" presStyleCnt="9" custScaleX="106323" custScaleY="31272" custLinFactNeighborX="3943" custLinFactNeighborY="-41759">
        <dgm:presLayoutVars>
          <dgm:chPref val="3"/>
        </dgm:presLayoutVars>
      </dgm:prSet>
      <dgm:spPr/>
      <dgm:t>
        <a:bodyPr/>
        <a:lstStyle/>
        <a:p>
          <a:endParaRPr lang="en-US"/>
        </a:p>
      </dgm:t>
    </dgm:pt>
    <dgm:pt modelId="{6BC74C4B-1EEE-4B4D-A0C3-B3B0AC08932B}" type="pres">
      <dgm:prSet presAssocID="{EA5C63AC-46CF-4CAE-A6AC-CDE5875A802F}" presName="rootConnector" presStyleLbl="node4" presStyleIdx="6" presStyleCnt="9"/>
      <dgm:spPr/>
      <dgm:t>
        <a:bodyPr/>
        <a:lstStyle/>
        <a:p>
          <a:endParaRPr lang="en-US"/>
        </a:p>
      </dgm:t>
    </dgm:pt>
    <dgm:pt modelId="{D34AA2B7-C48D-4604-92B0-13E16F520C79}" type="pres">
      <dgm:prSet presAssocID="{EA5C63AC-46CF-4CAE-A6AC-CDE5875A802F}" presName="hierChild4" presStyleCnt="0"/>
      <dgm:spPr/>
      <dgm:t>
        <a:bodyPr/>
        <a:lstStyle/>
        <a:p>
          <a:endParaRPr lang="en-US"/>
        </a:p>
      </dgm:t>
    </dgm:pt>
    <dgm:pt modelId="{2991F7F2-5C55-455E-B6CC-131943427ED9}" type="pres">
      <dgm:prSet presAssocID="{EA5C63AC-46CF-4CAE-A6AC-CDE5875A802F}" presName="hierChild5" presStyleCnt="0"/>
      <dgm:spPr/>
      <dgm:t>
        <a:bodyPr/>
        <a:lstStyle/>
        <a:p>
          <a:endParaRPr lang="en-US"/>
        </a:p>
      </dgm:t>
    </dgm:pt>
    <dgm:pt modelId="{4A06FE4F-B410-4C41-8EBC-0A988FB94A76}" type="pres">
      <dgm:prSet presAssocID="{5DBCA6B1-189C-4F78-9F77-E2AF6B4D5E80}" presName="Name37" presStyleLbl="parChTrans1D4" presStyleIdx="7" presStyleCnt="9" custSzX="322212" custSzY="1042457"/>
      <dgm:spPr/>
      <dgm:t>
        <a:bodyPr/>
        <a:lstStyle/>
        <a:p>
          <a:endParaRPr lang="en-US"/>
        </a:p>
      </dgm:t>
    </dgm:pt>
    <dgm:pt modelId="{535C68BC-7EC1-423C-B3AA-3F582D69D776}" type="pres">
      <dgm:prSet presAssocID="{3CF2EFA2-C04A-4286-BD70-A5C7AF6188B0}" presName="hierRoot2" presStyleCnt="0">
        <dgm:presLayoutVars>
          <dgm:hierBranch val="init"/>
        </dgm:presLayoutVars>
      </dgm:prSet>
      <dgm:spPr/>
      <dgm:t>
        <a:bodyPr/>
        <a:lstStyle/>
        <a:p>
          <a:endParaRPr lang="en-US"/>
        </a:p>
      </dgm:t>
    </dgm:pt>
    <dgm:pt modelId="{FCC4A830-61B8-4473-9B9B-D204BFF44F0E}" type="pres">
      <dgm:prSet presAssocID="{3CF2EFA2-C04A-4286-BD70-A5C7AF6188B0}" presName="rootComposite" presStyleCnt="0"/>
      <dgm:spPr/>
      <dgm:t>
        <a:bodyPr/>
        <a:lstStyle/>
        <a:p>
          <a:endParaRPr lang="en-US"/>
        </a:p>
      </dgm:t>
    </dgm:pt>
    <dgm:pt modelId="{AEBB69B3-33AC-4A04-93E7-EA9131A83305}" type="pres">
      <dgm:prSet presAssocID="{3CF2EFA2-C04A-4286-BD70-A5C7AF6188B0}" presName="rootText" presStyleLbl="node4" presStyleIdx="7" presStyleCnt="9" custScaleX="106323" custScaleY="31272" custLinFactNeighborX="3927" custLinFactNeighborY="-61534">
        <dgm:presLayoutVars>
          <dgm:chPref val="3"/>
        </dgm:presLayoutVars>
      </dgm:prSet>
      <dgm:spPr/>
      <dgm:t>
        <a:bodyPr/>
        <a:lstStyle/>
        <a:p>
          <a:endParaRPr lang="en-US"/>
        </a:p>
      </dgm:t>
    </dgm:pt>
    <dgm:pt modelId="{5BC725E1-C118-403D-8FA8-E895FA729B0A}" type="pres">
      <dgm:prSet presAssocID="{3CF2EFA2-C04A-4286-BD70-A5C7AF6188B0}" presName="rootConnector" presStyleLbl="node4" presStyleIdx="7" presStyleCnt="9"/>
      <dgm:spPr/>
      <dgm:t>
        <a:bodyPr/>
        <a:lstStyle/>
        <a:p>
          <a:endParaRPr lang="en-US"/>
        </a:p>
      </dgm:t>
    </dgm:pt>
    <dgm:pt modelId="{D6216C20-14C4-4162-A68C-7EBD21CCE502}" type="pres">
      <dgm:prSet presAssocID="{3CF2EFA2-C04A-4286-BD70-A5C7AF6188B0}" presName="hierChild4" presStyleCnt="0"/>
      <dgm:spPr/>
      <dgm:t>
        <a:bodyPr/>
        <a:lstStyle/>
        <a:p>
          <a:endParaRPr lang="en-US"/>
        </a:p>
      </dgm:t>
    </dgm:pt>
    <dgm:pt modelId="{4827F38E-871A-438B-8AEA-DCE916B4E643}" type="pres">
      <dgm:prSet presAssocID="{3CF2EFA2-C04A-4286-BD70-A5C7AF6188B0}" presName="hierChild5" presStyleCnt="0"/>
      <dgm:spPr/>
      <dgm:t>
        <a:bodyPr/>
        <a:lstStyle/>
        <a:p>
          <a:endParaRPr lang="en-US"/>
        </a:p>
      </dgm:t>
    </dgm:pt>
    <dgm:pt modelId="{1AE7622C-C282-40FF-96C1-9DB52F35A19D}" type="pres">
      <dgm:prSet presAssocID="{52F23CEA-D25E-47A7-91FE-DAB81B5CEED9}" presName="Name37" presStyleLbl="parChTrans1D4" presStyleIdx="8" presStyleCnt="9" custSzX="322212" custSzY="1264300"/>
      <dgm:spPr/>
      <dgm:t>
        <a:bodyPr/>
        <a:lstStyle/>
        <a:p>
          <a:endParaRPr lang="en-US"/>
        </a:p>
      </dgm:t>
    </dgm:pt>
    <dgm:pt modelId="{08DD121B-0FC5-4138-B36B-9BDBD9125204}" type="pres">
      <dgm:prSet presAssocID="{715BE523-20F7-4829-8BD2-440E8375ED43}" presName="hierRoot2" presStyleCnt="0">
        <dgm:presLayoutVars>
          <dgm:hierBranch val="init"/>
        </dgm:presLayoutVars>
      </dgm:prSet>
      <dgm:spPr/>
      <dgm:t>
        <a:bodyPr/>
        <a:lstStyle/>
        <a:p>
          <a:endParaRPr lang="en-US"/>
        </a:p>
      </dgm:t>
    </dgm:pt>
    <dgm:pt modelId="{AB414F12-CA99-45FB-915F-9F31C4E62701}" type="pres">
      <dgm:prSet presAssocID="{715BE523-20F7-4829-8BD2-440E8375ED43}" presName="rootComposite" presStyleCnt="0"/>
      <dgm:spPr/>
      <dgm:t>
        <a:bodyPr/>
        <a:lstStyle/>
        <a:p>
          <a:endParaRPr lang="en-US"/>
        </a:p>
      </dgm:t>
    </dgm:pt>
    <dgm:pt modelId="{CC113D50-4C2A-48FA-866C-B99B08D0D152}" type="pres">
      <dgm:prSet presAssocID="{715BE523-20F7-4829-8BD2-440E8375ED43}" presName="rootText" presStyleLbl="node4" presStyleIdx="8" presStyleCnt="9" custScaleX="106323" custScaleY="31272" custLinFactNeighborX="3911" custLinFactNeighborY="-78527">
        <dgm:presLayoutVars>
          <dgm:chPref val="3"/>
        </dgm:presLayoutVars>
      </dgm:prSet>
      <dgm:spPr/>
      <dgm:t>
        <a:bodyPr/>
        <a:lstStyle/>
        <a:p>
          <a:endParaRPr lang="en-US"/>
        </a:p>
      </dgm:t>
    </dgm:pt>
    <dgm:pt modelId="{F9F6C962-6D88-4D39-B518-6A0FA4CEA415}" type="pres">
      <dgm:prSet presAssocID="{715BE523-20F7-4829-8BD2-440E8375ED43}" presName="rootConnector" presStyleLbl="node4" presStyleIdx="8" presStyleCnt="9"/>
      <dgm:spPr/>
      <dgm:t>
        <a:bodyPr/>
        <a:lstStyle/>
        <a:p>
          <a:endParaRPr lang="en-US"/>
        </a:p>
      </dgm:t>
    </dgm:pt>
    <dgm:pt modelId="{F2FAD245-804F-4436-AFBE-574523DEFE88}" type="pres">
      <dgm:prSet presAssocID="{715BE523-20F7-4829-8BD2-440E8375ED43}" presName="hierChild4" presStyleCnt="0"/>
      <dgm:spPr/>
      <dgm:t>
        <a:bodyPr/>
        <a:lstStyle/>
        <a:p>
          <a:endParaRPr lang="en-US"/>
        </a:p>
      </dgm:t>
    </dgm:pt>
    <dgm:pt modelId="{298E51BF-1FC8-4F27-84B5-6130E2201ED6}" type="pres">
      <dgm:prSet presAssocID="{715BE523-20F7-4829-8BD2-440E8375ED43}" presName="hierChild5" presStyleCnt="0"/>
      <dgm:spPr/>
      <dgm:t>
        <a:bodyPr/>
        <a:lstStyle/>
        <a:p>
          <a:endParaRPr lang="en-US"/>
        </a:p>
      </dgm:t>
    </dgm:pt>
    <dgm:pt modelId="{F9B0B5E0-37B0-46B4-82E6-C89B4778A02E}" type="pres">
      <dgm:prSet presAssocID="{62CEEB79-837C-476F-8C93-8161B300D840}" presName="hierChild5" presStyleCnt="0"/>
      <dgm:spPr/>
      <dgm:t>
        <a:bodyPr/>
        <a:lstStyle/>
        <a:p>
          <a:endParaRPr lang="en-US"/>
        </a:p>
      </dgm:t>
    </dgm:pt>
    <dgm:pt modelId="{9F4586B7-38B3-4E5D-8A52-5AA26F1AD405}" type="pres">
      <dgm:prSet presAssocID="{0B3E6D60-CC06-4A1B-BEF5-8054543EDD90}" presName="hierChild5" presStyleCnt="0"/>
      <dgm:spPr/>
      <dgm:t>
        <a:bodyPr/>
        <a:lstStyle/>
        <a:p>
          <a:endParaRPr lang="en-US"/>
        </a:p>
      </dgm:t>
    </dgm:pt>
    <dgm:pt modelId="{1607CEDF-1A6C-4BA3-A3F0-47481A75FDF5}" type="pres">
      <dgm:prSet presAssocID="{89E2AAD8-761E-4BCA-A52A-9E76B10F9A28}" presName="Name37" presStyleLbl="parChTrans1D2" presStyleIdx="1" presStyleCnt="2" custSzX="1968680" custSzY="38640"/>
      <dgm:spPr/>
      <dgm:t>
        <a:bodyPr/>
        <a:lstStyle/>
        <a:p>
          <a:endParaRPr lang="en-US"/>
        </a:p>
      </dgm:t>
    </dgm:pt>
    <dgm:pt modelId="{10169134-F68C-4736-9F08-F64261903D0B}" type="pres">
      <dgm:prSet presAssocID="{05F11920-2E27-4B25-9859-49E513981AAB}" presName="hierRoot2" presStyleCnt="0">
        <dgm:presLayoutVars>
          <dgm:hierBranch val="init"/>
        </dgm:presLayoutVars>
      </dgm:prSet>
      <dgm:spPr/>
      <dgm:t>
        <a:bodyPr/>
        <a:lstStyle/>
        <a:p>
          <a:endParaRPr lang="en-US"/>
        </a:p>
      </dgm:t>
    </dgm:pt>
    <dgm:pt modelId="{33833B98-945B-4F87-8F48-41928E7DE3D8}" type="pres">
      <dgm:prSet presAssocID="{05F11920-2E27-4B25-9859-49E513981AAB}" presName="rootComposite" presStyleCnt="0"/>
      <dgm:spPr/>
      <dgm:t>
        <a:bodyPr/>
        <a:lstStyle/>
        <a:p>
          <a:endParaRPr lang="en-US"/>
        </a:p>
      </dgm:t>
    </dgm:pt>
    <dgm:pt modelId="{6769EC66-76F0-429C-BABC-D9203932C392}" type="pres">
      <dgm:prSet presAssocID="{05F11920-2E27-4B25-9859-49E513981AAB}" presName="rootText" presStyleLbl="node2" presStyleIdx="1" presStyleCnt="2" custScaleX="62327" custScaleY="31272" custLinFactNeighborX="28735" custLinFactNeighborY="16665">
        <dgm:presLayoutVars>
          <dgm:chPref val="3"/>
        </dgm:presLayoutVars>
      </dgm:prSet>
      <dgm:spPr/>
      <dgm:t>
        <a:bodyPr/>
        <a:lstStyle/>
        <a:p>
          <a:endParaRPr lang="en-US"/>
        </a:p>
      </dgm:t>
    </dgm:pt>
    <dgm:pt modelId="{744D9DC6-9D4C-486F-94F3-EFD641FD0251}" type="pres">
      <dgm:prSet presAssocID="{05F11920-2E27-4B25-9859-49E513981AAB}" presName="rootConnector" presStyleLbl="node2" presStyleIdx="1" presStyleCnt="2"/>
      <dgm:spPr/>
      <dgm:t>
        <a:bodyPr/>
        <a:lstStyle/>
        <a:p>
          <a:endParaRPr lang="en-US"/>
        </a:p>
      </dgm:t>
    </dgm:pt>
    <dgm:pt modelId="{D4561EFC-2B1B-4A9E-8E71-0B947DBAA235}" type="pres">
      <dgm:prSet presAssocID="{05F11920-2E27-4B25-9859-49E513981AAB}" presName="hierChild4" presStyleCnt="0"/>
      <dgm:spPr/>
      <dgm:t>
        <a:bodyPr/>
        <a:lstStyle/>
        <a:p>
          <a:endParaRPr lang="en-US"/>
        </a:p>
      </dgm:t>
    </dgm:pt>
    <dgm:pt modelId="{F6DAFEE4-7286-4BCC-9791-505F7AFA78E3}" type="pres">
      <dgm:prSet presAssocID="{85344C90-3F50-48F2-8665-AF87CA50B18C}" presName="Name37" presStyleLbl="parChTrans1D3" presStyleIdx="2" presStyleCnt="9" custSzX="125921" custSzY="145312"/>
      <dgm:spPr/>
      <dgm:t>
        <a:bodyPr/>
        <a:lstStyle/>
        <a:p>
          <a:endParaRPr lang="en-US"/>
        </a:p>
      </dgm:t>
    </dgm:pt>
    <dgm:pt modelId="{7535AA2B-6260-49EC-819E-A680B6A49A02}" type="pres">
      <dgm:prSet presAssocID="{B916126F-B35D-431C-8779-F6A261460D22}" presName="hierRoot2" presStyleCnt="0">
        <dgm:presLayoutVars>
          <dgm:hierBranch val="init"/>
        </dgm:presLayoutVars>
      </dgm:prSet>
      <dgm:spPr/>
      <dgm:t>
        <a:bodyPr/>
        <a:lstStyle/>
        <a:p>
          <a:endParaRPr lang="en-US"/>
        </a:p>
      </dgm:t>
    </dgm:pt>
    <dgm:pt modelId="{84B51699-7BDF-4119-B83F-B9CA73995AFA}" type="pres">
      <dgm:prSet presAssocID="{B916126F-B35D-431C-8779-F6A261460D22}" presName="rootComposite" presStyleCnt="0"/>
      <dgm:spPr/>
      <dgm:t>
        <a:bodyPr/>
        <a:lstStyle/>
        <a:p>
          <a:endParaRPr lang="en-US"/>
        </a:p>
      </dgm:t>
    </dgm:pt>
    <dgm:pt modelId="{B8C87284-9C30-49EE-8EA2-406BECC0A19B}" type="pres">
      <dgm:prSet presAssocID="{B916126F-B35D-431C-8779-F6A261460D22}" presName="rootText" presStyleLbl="node3" presStyleIdx="2" presStyleCnt="9" custScaleX="103975" custScaleY="31272" custLinFactNeighborX="51086" custLinFactNeighborY="14285">
        <dgm:presLayoutVars>
          <dgm:chPref val="3"/>
        </dgm:presLayoutVars>
      </dgm:prSet>
      <dgm:spPr/>
      <dgm:t>
        <a:bodyPr/>
        <a:lstStyle/>
        <a:p>
          <a:endParaRPr lang="en-US"/>
        </a:p>
      </dgm:t>
    </dgm:pt>
    <dgm:pt modelId="{349FD6AA-710A-4C3A-880E-798D4A2C0A29}" type="pres">
      <dgm:prSet presAssocID="{B916126F-B35D-431C-8779-F6A261460D22}" presName="rootConnector" presStyleLbl="node3" presStyleIdx="2" presStyleCnt="9"/>
      <dgm:spPr/>
      <dgm:t>
        <a:bodyPr/>
        <a:lstStyle/>
        <a:p>
          <a:endParaRPr lang="en-US"/>
        </a:p>
      </dgm:t>
    </dgm:pt>
    <dgm:pt modelId="{FC956903-3361-4156-9F53-B8C33E768087}" type="pres">
      <dgm:prSet presAssocID="{B916126F-B35D-431C-8779-F6A261460D22}" presName="hierChild4" presStyleCnt="0"/>
      <dgm:spPr/>
      <dgm:t>
        <a:bodyPr/>
        <a:lstStyle/>
        <a:p>
          <a:endParaRPr lang="en-US"/>
        </a:p>
      </dgm:t>
    </dgm:pt>
    <dgm:pt modelId="{BE55BAF5-77DB-4E4D-A845-538ADB30485E}" type="pres">
      <dgm:prSet presAssocID="{B916126F-B35D-431C-8779-F6A261460D22}" presName="hierChild5" presStyleCnt="0"/>
      <dgm:spPr/>
      <dgm:t>
        <a:bodyPr/>
        <a:lstStyle/>
        <a:p>
          <a:endParaRPr lang="en-US"/>
        </a:p>
      </dgm:t>
    </dgm:pt>
    <dgm:pt modelId="{04473474-2288-4391-9E17-0D9880BEC6D2}" type="pres">
      <dgm:prSet presAssocID="{B20504C8-D1EF-4324-8EC4-BCCE9B5541B8}" presName="Name37" presStyleLbl="parChTrans1D3" presStyleIdx="3" presStyleCnt="9" custSzX="125921" custSzY="369598"/>
      <dgm:spPr/>
      <dgm:t>
        <a:bodyPr/>
        <a:lstStyle/>
        <a:p>
          <a:endParaRPr lang="en-US"/>
        </a:p>
      </dgm:t>
    </dgm:pt>
    <dgm:pt modelId="{048ACE5B-B566-4D04-8025-51E6EB3527E2}" type="pres">
      <dgm:prSet presAssocID="{BED9BD95-8CC8-4910-B04B-CE88D6CAFE7D}" presName="hierRoot2" presStyleCnt="0">
        <dgm:presLayoutVars>
          <dgm:hierBranch val="init"/>
        </dgm:presLayoutVars>
      </dgm:prSet>
      <dgm:spPr/>
      <dgm:t>
        <a:bodyPr/>
        <a:lstStyle/>
        <a:p>
          <a:endParaRPr lang="en-US"/>
        </a:p>
      </dgm:t>
    </dgm:pt>
    <dgm:pt modelId="{86B57CE1-329A-4B59-B011-3DE0946C6089}" type="pres">
      <dgm:prSet presAssocID="{BED9BD95-8CC8-4910-B04B-CE88D6CAFE7D}" presName="rootComposite" presStyleCnt="0"/>
      <dgm:spPr/>
      <dgm:t>
        <a:bodyPr/>
        <a:lstStyle/>
        <a:p>
          <a:endParaRPr lang="en-US"/>
        </a:p>
      </dgm:t>
    </dgm:pt>
    <dgm:pt modelId="{A836226D-F473-4DC8-86A2-F8E7DD722063}" type="pres">
      <dgm:prSet presAssocID="{BED9BD95-8CC8-4910-B04B-CE88D6CAFE7D}" presName="rootText" presStyleLbl="node3" presStyleIdx="3" presStyleCnt="9" custScaleX="103975" custScaleY="31272" custLinFactNeighborX="51086" custLinFactNeighborY="-3849">
        <dgm:presLayoutVars>
          <dgm:chPref val="3"/>
        </dgm:presLayoutVars>
      </dgm:prSet>
      <dgm:spPr/>
      <dgm:t>
        <a:bodyPr/>
        <a:lstStyle/>
        <a:p>
          <a:endParaRPr lang="en-US"/>
        </a:p>
      </dgm:t>
    </dgm:pt>
    <dgm:pt modelId="{6BBCB484-6116-4124-AC51-D61B0A1A9EAE}" type="pres">
      <dgm:prSet presAssocID="{BED9BD95-8CC8-4910-B04B-CE88D6CAFE7D}" presName="rootConnector" presStyleLbl="node3" presStyleIdx="3" presStyleCnt="9"/>
      <dgm:spPr/>
      <dgm:t>
        <a:bodyPr/>
        <a:lstStyle/>
        <a:p>
          <a:endParaRPr lang="en-US"/>
        </a:p>
      </dgm:t>
    </dgm:pt>
    <dgm:pt modelId="{BFC19F05-B73E-4D53-B756-B671C930B844}" type="pres">
      <dgm:prSet presAssocID="{BED9BD95-8CC8-4910-B04B-CE88D6CAFE7D}" presName="hierChild4" presStyleCnt="0"/>
      <dgm:spPr/>
      <dgm:t>
        <a:bodyPr/>
        <a:lstStyle/>
        <a:p>
          <a:endParaRPr lang="en-US"/>
        </a:p>
      </dgm:t>
    </dgm:pt>
    <dgm:pt modelId="{4E99CDD4-A833-4A3F-BC34-98FE94C8307B}" type="pres">
      <dgm:prSet presAssocID="{BED9BD95-8CC8-4910-B04B-CE88D6CAFE7D}" presName="hierChild5" presStyleCnt="0"/>
      <dgm:spPr/>
      <dgm:t>
        <a:bodyPr/>
        <a:lstStyle/>
        <a:p>
          <a:endParaRPr lang="en-US"/>
        </a:p>
      </dgm:t>
    </dgm:pt>
    <dgm:pt modelId="{2502D91C-616A-4F41-8895-F22B0C95B5AD}" type="pres">
      <dgm:prSet presAssocID="{9258E81D-2DF6-4A0F-A48A-F78C24784518}" presName="Name37" presStyleLbl="parChTrans1D3" presStyleIdx="4" presStyleCnt="9" custSzX="125921" custSzY="593885"/>
      <dgm:spPr/>
      <dgm:t>
        <a:bodyPr/>
        <a:lstStyle/>
        <a:p>
          <a:endParaRPr lang="en-US"/>
        </a:p>
      </dgm:t>
    </dgm:pt>
    <dgm:pt modelId="{2EFBCD15-49CA-4248-B3CB-6F7277B1D160}" type="pres">
      <dgm:prSet presAssocID="{FD9848D3-DAEA-4ADE-BFE4-724EF95C0625}" presName="hierRoot2" presStyleCnt="0">
        <dgm:presLayoutVars>
          <dgm:hierBranch val="init"/>
        </dgm:presLayoutVars>
      </dgm:prSet>
      <dgm:spPr/>
      <dgm:t>
        <a:bodyPr/>
        <a:lstStyle/>
        <a:p>
          <a:endParaRPr lang="en-US"/>
        </a:p>
      </dgm:t>
    </dgm:pt>
    <dgm:pt modelId="{E864641C-DCE6-4396-AF65-88B57A4E6A55}" type="pres">
      <dgm:prSet presAssocID="{FD9848D3-DAEA-4ADE-BFE4-724EF95C0625}" presName="rootComposite" presStyleCnt="0"/>
      <dgm:spPr/>
      <dgm:t>
        <a:bodyPr/>
        <a:lstStyle/>
        <a:p>
          <a:endParaRPr lang="en-US"/>
        </a:p>
      </dgm:t>
    </dgm:pt>
    <dgm:pt modelId="{B94AAD8B-61EE-4E0B-BFCF-A6B889885BE3}" type="pres">
      <dgm:prSet presAssocID="{FD9848D3-DAEA-4ADE-BFE4-724EF95C0625}" presName="rootText" presStyleLbl="node3" presStyleIdx="4" presStyleCnt="9" custScaleX="103975" custScaleY="31272" custLinFactNeighborX="51086" custLinFactNeighborY="-21982">
        <dgm:presLayoutVars>
          <dgm:chPref val="3"/>
        </dgm:presLayoutVars>
      </dgm:prSet>
      <dgm:spPr/>
      <dgm:t>
        <a:bodyPr/>
        <a:lstStyle/>
        <a:p>
          <a:endParaRPr lang="en-US"/>
        </a:p>
      </dgm:t>
    </dgm:pt>
    <dgm:pt modelId="{36400465-383E-4FDE-8A17-AC090C07C0C2}" type="pres">
      <dgm:prSet presAssocID="{FD9848D3-DAEA-4ADE-BFE4-724EF95C0625}" presName="rootConnector" presStyleLbl="node3" presStyleIdx="4" presStyleCnt="9"/>
      <dgm:spPr/>
      <dgm:t>
        <a:bodyPr/>
        <a:lstStyle/>
        <a:p>
          <a:endParaRPr lang="en-US"/>
        </a:p>
      </dgm:t>
    </dgm:pt>
    <dgm:pt modelId="{4F7D7723-7659-4338-AFFC-4ED106686D54}" type="pres">
      <dgm:prSet presAssocID="{FD9848D3-DAEA-4ADE-BFE4-724EF95C0625}" presName="hierChild4" presStyleCnt="0"/>
      <dgm:spPr/>
      <dgm:t>
        <a:bodyPr/>
        <a:lstStyle/>
        <a:p>
          <a:endParaRPr lang="en-US"/>
        </a:p>
      </dgm:t>
    </dgm:pt>
    <dgm:pt modelId="{F0E3C993-F5B2-45B9-8FD9-D784DCE779A9}" type="pres">
      <dgm:prSet presAssocID="{FD9848D3-DAEA-4ADE-BFE4-724EF95C0625}" presName="hierChild5" presStyleCnt="0"/>
      <dgm:spPr/>
      <dgm:t>
        <a:bodyPr/>
        <a:lstStyle/>
        <a:p>
          <a:endParaRPr lang="en-US"/>
        </a:p>
      </dgm:t>
    </dgm:pt>
    <dgm:pt modelId="{8501E744-4108-48E4-8DD3-9A2E46A4BC68}" type="pres">
      <dgm:prSet presAssocID="{6D9A21EE-E5AA-4E11-A0D4-D145F5181FD7}" presName="Name37" presStyleLbl="parChTrans1D3" presStyleIdx="5" presStyleCnt="9" custSzX="125921" custSzY="818171"/>
      <dgm:spPr/>
      <dgm:t>
        <a:bodyPr/>
        <a:lstStyle/>
        <a:p>
          <a:endParaRPr lang="en-US"/>
        </a:p>
      </dgm:t>
    </dgm:pt>
    <dgm:pt modelId="{58934A05-AA03-41E8-AAC1-D7800F479CC9}" type="pres">
      <dgm:prSet presAssocID="{5423DC70-F5B5-4D9B-BE50-E5DE9D2A2C8A}" presName="hierRoot2" presStyleCnt="0">
        <dgm:presLayoutVars>
          <dgm:hierBranch val="init"/>
        </dgm:presLayoutVars>
      </dgm:prSet>
      <dgm:spPr/>
      <dgm:t>
        <a:bodyPr/>
        <a:lstStyle/>
        <a:p>
          <a:endParaRPr lang="en-US"/>
        </a:p>
      </dgm:t>
    </dgm:pt>
    <dgm:pt modelId="{9C4BC570-9294-4F10-B12A-A195454AA5E2}" type="pres">
      <dgm:prSet presAssocID="{5423DC70-F5B5-4D9B-BE50-E5DE9D2A2C8A}" presName="rootComposite" presStyleCnt="0"/>
      <dgm:spPr/>
      <dgm:t>
        <a:bodyPr/>
        <a:lstStyle/>
        <a:p>
          <a:endParaRPr lang="en-US"/>
        </a:p>
      </dgm:t>
    </dgm:pt>
    <dgm:pt modelId="{D9BA731C-C240-4BDD-B4D2-FDE52C13196D}" type="pres">
      <dgm:prSet presAssocID="{5423DC70-F5B5-4D9B-BE50-E5DE9D2A2C8A}" presName="rootText" presStyleLbl="node3" presStyleIdx="5" presStyleCnt="9" custScaleX="103975" custScaleY="31272" custLinFactNeighborX="51678" custLinFactNeighborY="-40351">
        <dgm:presLayoutVars>
          <dgm:chPref val="3"/>
        </dgm:presLayoutVars>
      </dgm:prSet>
      <dgm:spPr/>
      <dgm:t>
        <a:bodyPr/>
        <a:lstStyle/>
        <a:p>
          <a:endParaRPr lang="en-US"/>
        </a:p>
      </dgm:t>
    </dgm:pt>
    <dgm:pt modelId="{32D3342D-612D-4C83-A9F4-587FA6637710}" type="pres">
      <dgm:prSet presAssocID="{5423DC70-F5B5-4D9B-BE50-E5DE9D2A2C8A}" presName="rootConnector" presStyleLbl="node3" presStyleIdx="5" presStyleCnt="9"/>
      <dgm:spPr/>
      <dgm:t>
        <a:bodyPr/>
        <a:lstStyle/>
        <a:p>
          <a:endParaRPr lang="en-US"/>
        </a:p>
      </dgm:t>
    </dgm:pt>
    <dgm:pt modelId="{92102DAF-A3A6-4F4F-903F-3069D4D6E870}" type="pres">
      <dgm:prSet presAssocID="{5423DC70-F5B5-4D9B-BE50-E5DE9D2A2C8A}" presName="hierChild4" presStyleCnt="0"/>
      <dgm:spPr/>
      <dgm:t>
        <a:bodyPr/>
        <a:lstStyle/>
        <a:p>
          <a:endParaRPr lang="en-US"/>
        </a:p>
      </dgm:t>
    </dgm:pt>
    <dgm:pt modelId="{9CC59301-D760-4354-BEFB-0496DFBF1280}" type="pres">
      <dgm:prSet presAssocID="{5423DC70-F5B5-4D9B-BE50-E5DE9D2A2C8A}" presName="hierChild5" presStyleCnt="0"/>
      <dgm:spPr/>
      <dgm:t>
        <a:bodyPr/>
        <a:lstStyle/>
        <a:p>
          <a:endParaRPr lang="en-US"/>
        </a:p>
      </dgm:t>
    </dgm:pt>
    <dgm:pt modelId="{09083D95-AB60-464C-B23A-AA256F93CB4A}" type="pres">
      <dgm:prSet presAssocID="{71ACF59E-FE15-4817-B701-DDFC708DE14E}" presName="Name37" presStyleLbl="parChTrans1D3" presStyleIdx="6" presStyleCnt="9" custSzX="125921" custSzY="818171"/>
      <dgm:spPr/>
      <dgm:t>
        <a:bodyPr/>
        <a:lstStyle/>
        <a:p>
          <a:endParaRPr lang="en-US"/>
        </a:p>
      </dgm:t>
    </dgm:pt>
    <dgm:pt modelId="{D60B5125-7576-4340-884F-9593BB42613A}" type="pres">
      <dgm:prSet presAssocID="{ADB488CD-0CC2-4FC6-B9B2-2717D6524E7C}" presName="hierRoot2" presStyleCnt="0">
        <dgm:presLayoutVars>
          <dgm:hierBranch val="init"/>
        </dgm:presLayoutVars>
      </dgm:prSet>
      <dgm:spPr/>
    </dgm:pt>
    <dgm:pt modelId="{B82BFFE0-5B0F-4B39-B9E5-1AF7FCDB2320}" type="pres">
      <dgm:prSet presAssocID="{ADB488CD-0CC2-4FC6-B9B2-2717D6524E7C}" presName="rootComposite" presStyleCnt="0"/>
      <dgm:spPr/>
    </dgm:pt>
    <dgm:pt modelId="{AF886690-9CEF-4586-AACF-C895F4DD5EF6}" type="pres">
      <dgm:prSet presAssocID="{ADB488CD-0CC2-4FC6-B9B2-2717D6524E7C}" presName="rootText" presStyleLbl="node3" presStyleIdx="6" presStyleCnt="9" custScaleX="103975" custScaleY="31272" custLinFactNeighborX="51678" custLinFactNeighborY="-58013">
        <dgm:presLayoutVars>
          <dgm:chPref val="3"/>
        </dgm:presLayoutVars>
      </dgm:prSet>
      <dgm:spPr/>
      <dgm:t>
        <a:bodyPr/>
        <a:lstStyle/>
        <a:p>
          <a:endParaRPr lang="en-US"/>
        </a:p>
      </dgm:t>
    </dgm:pt>
    <dgm:pt modelId="{BAA194A1-4D7E-4802-8BEB-6ADD2A7C5F2F}" type="pres">
      <dgm:prSet presAssocID="{ADB488CD-0CC2-4FC6-B9B2-2717D6524E7C}" presName="rootConnector" presStyleLbl="node3" presStyleIdx="6" presStyleCnt="9"/>
      <dgm:spPr/>
      <dgm:t>
        <a:bodyPr/>
        <a:lstStyle/>
        <a:p>
          <a:endParaRPr lang="en-US"/>
        </a:p>
      </dgm:t>
    </dgm:pt>
    <dgm:pt modelId="{284B216B-A5B7-4508-87B4-CE9F5BDE1E95}" type="pres">
      <dgm:prSet presAssocID="{ADB488CD-0CC2-4FC6-B9B2-2717D6524E7C}" presName="hierChild4" presStyleCnt="0"/>
      <dgm:spPr/>
    </dgm:pt>
    <dgm:pt modelId="{DE05BE89-09E0-4986-B632-75C3B37FF9F7}" type="pres">
      <dgm:prSet presAssocID="{ADB488CD-0CC2-4FC6-B9B2-2717D6524E7C}" presName="hierChild5" presStyleCnt="0"/>
      <dgm:spPr/>
    </dgm:pt>
    <dgm:pt modelId="{D2683C98-1857-454F-9BF2-26AB89ED88CD}" type="pres">
      <dgm:prSet presAssocID="{38B4B93A-0CC9-419A-BDE7-B1FA849F01CA}" presName="Name37" presStyleLbl="parChTrans1D3" presStyleIdx="7" presStyleCnt="9" custSzX="125921" custSzY="1042457"/>
      <dgm:spPr/>
      <dgm:t>
        <a:bodyPr/>
        <a:lstStyle/>
        <a:p>
          <a:endParaRPr lang="en-US"/>
        </a:p>
      </dgm:t>
    </dgm:pt>
    <dgm:pt modelId="{3A164721-FFDE-4B92-98C2-B8D05CC48F67}" type="pres">
      <dgm:prSet presAssocID="{536B936D-1DC2-44A4-A90F-CC5ECD2033DA}" presName="hierRoot2" presStyleCnt="0">
        <dgm:presLayoutVars>
          <dgm:hierBranch val="init"/>
        </dgm:presLayoutVars>
      </dgm:prSet>
      <dgm:spPr/>
      <dgm:t>
        <a:bodyPr/>
        <a:lstStyle/>
        <a:p>
          <a:endParaRPr lang="en-US"/>
        </a:p>
      </dgm:t>
    </dgm:pt>
    <dgm:pt modelId="{50857A22-054D-4D18-869D-A979F93E037D}" type="pres">
      <dgm:prSet presAssocID="{536B936D-1DC2-44A4-A90F-CC5ECD2033DA}" presName="rootComposite" presStyleCnt="0"/>
      <dgm:spPr/>
      <dgm:t>
        <a:bodyPr/>
        <a:lstStyle/>
        <a:p>
          <a:endParaRPr lang="en-US"/>
        </a:p>
      </dgm:t>
    </dgm:pt>
    <dgm:pt modelId="{49A3B6EB-489A-4BF3-A074-EE3D988CE28F}" type="pres">
      <dgm:prSet presAssocID="{536B936D-1DC2-44A4-A90F-CC5ECD2033DA}" presName="rootText" presStyleLbl="node3" presStyleIdx="7" presStyleCnt="9" custScaleX="103975" custScaleY="31272" custLinFactNeighborX="51086" custLinFactNeighborY="-76557">
        <dgm:presLayoutVars>
          <dgm:chPref val="3"/>
        </dgm:presLayoutVars>
      </dgm:prSet>
      <dgm:spPr/>
      <dgm:t>
        <a:bodyPr/>
        <a:lstStyle/>
        <a:p>
          <a:endParaRPr lang="en-US"/>
        </a:p>
      </dgm:t>
    </dgm:pt>
    <dgm:pt modelId="{D54B0E13-A453-4256-9A94-6419E4D7CCEE}" type="pres">
      <dgm:prSet presAssocID="{536B936D-1DC2-44A4-A90F-CC5ECD2033DA}" presName="rootConnector" presStyleLbl="node3" presStyleIdx="7" presStyleCnt="9"/>
      <dgm:spPr/>
      <dgm:t>
        <a:bodyPr/>
        <a:lstStyle/>
        <a:p>
          <a:endParaRPr lang="en-US"/>
        </a:p>
      </dgm:t>
    </dgm:pt>
    <dgm:pt modelId="{60F40074-EFB7-4F18-9CE4-64DEFA051724}" type="pres">
      <dgm:prSet presAssocID="{536B936D-1DC2-44A4-A90F-CC5ECD2033DA}" presName="hierChild4" presStyleCnt="0"/>
      <dgm:spPr/>
      <dgm:t>
        <a:bodyPr/>
        <a:lstStyle/>
        <a:p>
          <a:endParaRPr lang="en-US"/>
        </a:p>
      </dgm:t>
    </dgm:pt>
    <dgm:pt modelId="{29B26C90-FB3C-4856-9B39-B291A5750D20}" type="pres">
      <dgm:prSet presAssocID="{536B936D-1DC2-44A4-A90F-CC5ECD2033DA}" presName="hierChild5" presStyleCnt="0"/>
      <dgm:spPr/>
      <dgm:t>
        <a:bodyPr/>
        <a:lstStyle/>
        <a:p>
          <a:endParaRPr lang="en-US"/>
        </a:p>
      </dgm:t>
    </dgm:pt>
    <dgm:pt modelId="{6D7F1B5D-DE84-4E8A-B9CF-26FCDACDB6D2}" type="pres">
      <dgm:prSet presAssocID="{8E6FE65C-7EC5-4B27-A59A-3EF111F062BF}" presName="Name37" presStyleLbl="parChTrans1D3" presStyleIdx="8" presStyleCnt="9" custSzX="125921" custSzY="1266744"/>
      <dgm:spPr/>
      <dgm:t>
        <a:bodyPr/>
        <a:lstStyle/>
        <a:p>
          <a:endParaRPr lang="en-US"/>
        </a:p>
      </dgm:t>
    </dgm:pt>
    <dgm:pt modelId="{1F9AC45E-F310-4CF1-819C-E729C26BAC5A}" type="pres">
      <dgm:prSet presAssocID="{D07F6D76-A10C-42A5-A338-8F80AC9468AE}" presName="hierRoot2" presStyleCnt="0">
        <dgm:presLayoutVars>
          <dgm:hierBranch val="init"/>
        </dgm:presLayoutVars>
      </dgm:prSet>
      <dgm:spPr/>
      <dgm:t>
        <a:bodyPr/>
        <a:lstStyle/>
        <a:p>
          <a:endParaRPr lang="en-US"/>
        </a:p>
      </dgm:t>
    </dgm:pt>
    <dgm:pt modelId="{179270F8-0B97-4838-A905-45E4DFA025DD}" type="pres">
      <dgm:prSet presAssocID="{D07F6D76-A10C-42A5-A338-8F80AC9468AE}" presName="rootComposite" presStyleCnt="0"/>
      <dgm:spPr/>
      <dgm:t>
        <a:bodyPr/>
        <a:lstStyle/>
        <a:p>
          <a:endParaRPr lang="en-US"/>
        </a:p>
      </dgm:t>
    </dgm:pt>
    <dgm:pt modelId="{A78D6906-EDD7-4E19-97EE-E74D14237A61}" type="pres">
      <dgm:prSet presAssocID="{D07F6D76-A10C-42A5-A338-8F80AC9468AE}" presName="rootText" presStyleLbl="node3" presStyleIdx="8" presStyleCnt="9" custScaleX="103975" custScaleY="31272" custLinFactNeighborX="51086" custLinFactNeighborY="-94281">
        <dgm:presLayoutVars>
          <dgm:chPref val="3"/>
        </dgm:presLayoutVars>
      </dgm:prSet>
      <dgm:spPr/>
      <dgm:t>
        <a:bodyPr/>
        <a:lstStyle/>
        <a:p>
          <a:endParaRPr lang="en-US"/>
        </a:p>
      </dgm:t>
    </dgm:pt>
    <dgm:pt modelId="{12D582A1-FB6B-44E5-A9D1-D23FABADFF9E}" type="pres">
      <dgm:prSet presAssocID="{D07F6D76-A10C-42A5-A338-8F80AC9468AE}" presName="rootConnector" presStyleLbl="node3" presStyleIdx="8" presStyleCnt="9"/>
      <dgm:spPr/>
      <dgm:t>
        <a:bodyPr/>
        <a:lstStyle/>
        <a:p>
          <a:endParaRPr lang="en-US"/>
        </a:p>
      </dgm:t>
    </dgm:pt>
    <dgm:pt modelId="{816EC611-29F0-46A6-BDC2-A5E38B1DA224}" type="pres">
      <dgm:prSet presAssocID="{D07F6D76-A10C-42A5-A338-8F80AC9468AE}" presName="hierChild4" presStyleCnt="0"/>
      <dgm:spPr/>
      <dgm:t>
        <a:bodyPr/>
        <a:lstStyle/>
        <a:p>
          <a:endParaRPr lang="en-US"/>
        </a:p>
      </dgm:t>
    </dgm:pt>
    <dgm:pt modelId="{46DA1B6D-C571-4173-9D23-5B994BB1E44B}" type="pres">
      <dgm:prSet presAssocID="{D07F6D76-A10C-42A5-A338-8F80AC9468AE}" presName="hierChild5" presStyleCnt="0"/>
      <dgm:spPr/>
      <dgm:t>
        <a:bodyPr/>
        <a:lstStyle/>
        <a:p>
          <a:endParaRPr lang="en-US"/>
        </a:p>
      </dgm:t>
    </dgm:pt>
    <dgm:pt modelId="{2D838A0C-15A1-4E50-AE72-075692CCD47B}" type="pres">
      <dgm:prSet presAssocID="{05F11920-2E27-4B25-9859-49E513981AAB}" presName="hierChild5" presStyleCnt="0"/>
      <dgm:spPr/>
      <dgm:t>
        <a:bodyPr/>
        <a:lstStyle/>
        <a:p>
          <a:endParaRPr lang="en-US"/>
        </a:p>
      </dgm:t>
    </dgm:pt>
    <dgm:pt modelId="{DE7C75C1-0E7C-4A9E-A6E8-1A532E781AEC}" type="pres">
      <dgm:prSet presAssocID="{2C55E1CF-CCAC-46EF-8D0E-2EDAD418D206}" presName="hierChild3" presStyleCnt="0"/>
      <dgm:spPr/>
      <dgm:t>
        <a:bodyPr/>
        <a:lstStyle/>
        <a:p>
          <a:endParaRPr lang="en-US"/>
        </a:p>
      </dgm:t>
    </dgm:pt>
  </dgm:ptLst>
  <dgm:cxnLst>
    <dgm:cxn modelId="{D9D1A125-9776-4568-A8B9-3032C60B45EB}" srcId="{05F11920-2E27-4B25-9859-49E513981AAB}" destId="{5423DC70-F5B5-4D9B-BE50-E5DE9D2A2C8A}" srcOrd="3" destOrd="0" parTransId="{6D9A21EE-E5AA-4E11-A0D4-D145F5181FD7}" sibTransId="{0BD57CB9-3AAB-46C7-AF67-821B9C13147D}"/>
    <dgm:cxn modelId="{47E533AF-2B85-480B-92C2-142FDE77865F}" type="presOf" srcId="{16626CB8-B674-42EA-A205-E5D6AA7F80EB}" destId="{6A50E9A2-A555-46C5-921B-437B23593EB5}" srcOrd="0" destOrd="0" presId="urn:microsoft.com/office/officeart/2005/8/layout/orgChart1"/>
    <dgm:cxn modelId="{E843C46E-DFB3-4DA7-923A-521933C64F21}" srcId="{62CEEB79-837C-476F-8C93-8161B300D840}" destId="{715BE523-20F7-4829-8BD2-440E8375ED43}" srcOrd="5" destOrd="0" parTransId="{52F23CEA-D25E-47A7-91FE-DAB81B5CEED9}" sibTransId="{5A3CBA17-7A20-435F-B6FB-A36D043272CC}"/>
    <dgm:cxn modelId="{BDEB31FE-7481-4791-8531-15D39F835446}" srcId="{2C55E1CF-CCAC-46EF-8D0E-2EDAD418D206}" destId="{0B3E6D60-CC06-4A1B-BEF5-8054543EDD90}" srcOrd="0" destOrd="0" parTransId="{EC5CF53D-5F07-44A1-84B7-55576853F2A1}" sibTransId="{22613F31-A312-49F8-A5A5-F9AFD127B2D7}"/>
    <dgm:cxn modelId="{A056462D-52C6-4EB1-B174-18DBFCE53EE2}" type="presOf" srcId="{629F5F60-A8D3-4A25-ACC5-9E30CE3EAD46}" destId="{4AE2B788-DF78-4D9A-B6DF-FCD8F8829E3F}" srcOrd="0" destOrd="0" presId="urn:microsoft.com/office/officeart/2005/8/layout/orgChart1"/>
    <dgm:cxn modelId="{404AE72C-9CC9-4EE9-A5D7-88E492D90B3D}" srcId="{62CEEB79-837C-476F-8C93-8161B300D840}" destId="{3CF2EFA2-C04A-4286-BD70-A5C7AF6188B0}" srcOrd="4" destOrd="0" parTransId="{5DBCA6B1-189C-4F78-9F77-E2AF6B4D5E80}" sibTransId="{62D3080C-00A1-47D8-AE4D-077D6DBA82D3}"/>
    <dgm:cxn modelId="{478CF3B6-DE13-4761-BB1A-D5391D168CD8}" type="presOf" srcId="{9258E81D-2DF6-4A0F-A48A-F78C24784518}" destId="{2502D91C-616A-4F41-8895-F22B0C95B5AD}" srcOrd="0" destOrd="0" presId="urn:microsoft.com/office/officeart/2005/8/layout/orgChart1"/>
    <dgm:cxn modelId="{F5F263F7-9E94-4FCD-A571-7108313BEECE}" srcId="{0B3E6D60-CC06-4A1B-BEF5-8054543EDD90}" destId="{629F5F60-A8D3-4A25-ACC5-9E30CE3EAD46}" srcOrd="0" destOrd="0" parTransId="{9949CA80-56CE-484F-A03A-DC195E028504}" sibTransId="{EAE44BF8-3AB7-4E88-A47A-F67E979FA14B}"/>
    <dgm:cxn modelId="{87BD6932-76C2-46BF-ADFB-131F3564AEDC}" type="presOf" srcId="{0B3E6D60-CC06-4A1B-BEF5-8054543EDD90}" destId="{6B050E2C-94C3-4EE9-99D1-A7BF92761A09}" srcOrd="0" destOrd="0" presId="urn:microsoft.com/office/officeart/2005/8/layout/orgChart1"/>
    <dgm:cxn modelId="{547A7C9B-1F5B-457E-B614-0D0E8157A0D8}" type="presOf" srcId="{D07F6D76-A10C-42A5-A338-8F80AC9468AE}" destId="{12D582A1-FB6B-44E5-A9D1-D23FABADFF9E}" srcOrd="1" destOrd="0" presId="urn:microsoft.com/office/officeart/2005/8/layout/orgChart1"/>
    <dgm:cxn modelId="{1DC077F0-BD6F-4E34-8073-06C109B73C87}" type="presOf" srcId="{0E34E3DC-9BC1-4563-B93F-E7318D11ABBD}" destId="{C7AF5789-9B5D-48A7-9752-CEE0AA0838B6}" srcOrd="0" destOrd="0" presId="urn:microsoft.com/office/officeart/2005/8/layout/orgChart1"/>
    <dgm:cxn modelId="{25B033E9-5354-4827-A43E-133E5870BF50}" type="presOf" srcId="{EA5C63AC-46CF-4CAE-A6AC-CDE5875A802F}" destId="{241228EC-2EE3-4A1B-96F4-B68A26F35864}" srcOrd="0" destOrd="0" presId="urn:microsoft.com/office/officeart/2005/8/layout/orgChart1"/>
    <dgm:cxn modelId="{979FCEAF-6F14-4CA0-9BE1-032103D7B085}" type="presOf" srcId="{DE65EB12-C346-48C1-A70B-95154BECFBD5}" destId="{A3FA68AB-E7EB-4C9E-8E9C-32ADF0FF241E}" srcOrd="0" destOrd="0" presId="urn:microsoft.com/office/officeart/2005/8/layout/orgChart1"/>
    <dgm:cxn modelId="{BFF48E64-3AD1-423D-A3E4-C64C020E2FA0}" type="presOf" srcId="{38B4B93A-0CC9-419A-BDE7-B1FA849F01CA}" destId="{D2683C98-1857-454F-9BF2-26AB89ED88CD}" srcOrd="0" destOrd="0" presId="urn:microsoft.com/office/officeart/2005/8/layout/orgChart1"/>
    <dgm:cxn modelId="{83DFF3F2-0E35-482A-897E-DCEF11C71661}" type="presOf" srcId="{BED9BD95-8CC8-4910-B04B-CE88D6CAFE7D}" destId="{A836226D-F473-4DC8-86A2-F8E7DD722063}" srcOrd="0" destOrd="0" presId="urn:microsoft.com/office/officeart/2005/8/layout/orgChart1"/>
    <dgm:cxn modelId="{AFD7B530-E60C-449A-A815-311995B545B0}" type="presOf" srcId="{89E2AAD8-761E-4BCA-A52A-9E76B10F9A28}" destId="{1607CEDF-1A6C-4BA3-A3F0-47481A75FDF5}" srcOrd="0" destOrd="0" presId="urn:microsoft.com/office/officeart/2005/8/layout/orgChart1"/>
    <dgm:cxn modelId="{D0C4C109-9AF7-4713-AC15-4625FE6E3CBC}" srcId="{05F11920-2E27-4B25-9859-49E513981AAB}" destId="{536B936D-1DC2-44A4-A90F-CC5ECD2033DA}" srcOrd="5" destOrd="0" parTransId="{38B4B93A-0CC9-419A-BDE7-B1FA849F01CA}" sibTransId="{66A53F2F-396C-47B4-83BC-248BD7C3BE10}"/>
    <dgm:cxn modelId="{3A20D6F1-FAD7-48DE-8539-0706465603EF}" type="presOf" srcId="{71ACF59E-FE15-4817-B701-DDFC708DE14E}" destId="{09083D95-AB60-464C-B23A-AA256F93CB4A}" srcOrd="0" destOrd="0" presId="urn:microsoft.com/office/officeart/2005/8/layout/orgChart1"/>
    <dgm:cxn modelId="{2016E10F-C4E7-4995-A239-A1E2FBD89C51}" srcId="{629F5F60-A8D3-4A25-ACC5-9E30CE3EAD46}" destId="{0E34E3DC-9BC1-4563-B93F-E7318D11ABBD}" srcOrd="2" destOrd="0" parTransId="{236AA371-8C78-4F73-8362-D3558C5B590D}" sibTransId="{C7EC8D80-45E7-4C2F-91DD-9DAA5E749DC2}"/>
    <dgm:cxn modelId="{92ADC8BF-A3B5-4FA9-8656-B999866A64FB}" type="presOf" srcId="{5423DC70-F5B5-4D9B-BE50-E5DE9D2A2C8A}" destId="{D9BA731C-C240-4BDD-B4D2-FDE52C13196D}" srcOrd="0" destOrd="0" presId="urn:microsoft.com/office/officeart/2005/8/layout/orgChart1"/>
    <dgm:cxn modelId="{196881EE-8703-4879-A544-E99B201A2882}" srcId="{629F5F60-A8D3-4A25-ACC5-9E30CE3EAD46}" destId="{30206A90-E6F0-4861-9572-016EB32E1300}" srcOrd="1" destOrd="0" parTransId="{27E02DD2-4769-4143-85C3-21526EB237C8}" sibTransId="{FDD52AE1-3C49-4E55-B57C-95E007D64A4F}"/>
    <dgm:cxn modelId="{B16146C9-649D-482C-A918-AB8C76E13B80}" type="presOf" srcId="{629F5F60-A8D3-4A25-ACC5-9E30CE3EAD46}" destId="{C2A718B3-4BCD-4320-B25E-DC44B475B318}" srcOrd="1" destOrd="0" presId="urn:microsoft.com/office/officeart/2005/8/layout/orgChart1"/>
    <dgm:cxn modelId="{AFC3FB50-432E-49EE-A26F-EFB29EF6D484}" type="presOf" srcId="{0B3E6D60-CC06-4A1B-BEF5-8054543EDD90}" destId="{D17D3144-C986-41D9-BA0E-1909011998EF}" srcOrd="1" destOrd="0" presId="urn:microsoft.com/office/officeart/2005/8/layout/orgChart1"/>
    <dgm:cxn modelId="{D55032A2-3B39-45CB-959E-30B4DB3AA056}" type="presOf" srcId="{D07F6D76-A10C-42A5-A338-8F80AC9468AE}" destId="{A78D6906-EDD7-4E19-97EE-E74D14237A61}" srcOrd="0" destOrd="0" presId="urn:microsoft.com/office/officeart/2005/8/layout/orgChart1"/>
    <dgm:cxn modelId="{0C375203-19B1-40B4-A409-B30D7D17A515}" type="presOf" srcId="{27E02DD2-4769-4143-85C3-21526EB237C8}" destId="{BFD3E3D5-3415-46F6-A6B5-D98FC190762F}" srcOrd="0" destOrd="0" presId="urn:microsoft.com/office/officeart/2005/8/layout/orgChart1"/>
    <dgm:cxn modelId="{3B14F5E8-B914-4B38-ABA9-B9638D030F91}" type="presOf" srcId="{715BE523-20F7-4829-8BD2-440E8375ED43}" destId="{CC113D50-4C2A-48FA-866C-B99B08D0D152}" srcOrd="0" destOrd="0" presId="urn:microsoft.com/office/officeart/2005/8/layout/orgChart1"/>
    <dgm:cxn modelId="{77836F71-E8B7-4888-8262-5BD349E970EB}" type="presOf" srcId="{5423DC70-F5B5-4D9B-BE50-E5DE9D2A2C8A}" destId="{32D3342D-612D-4C83-A9F4-587FA6637710}" srcOrd="1" destOrd="0" presId="urn:microsoft.com/office/officeart/2005/8/layout/orgChart1"/>
    <dgm:cxn modelId="{7CDD0BD5-B587-4169-84F7-73D80AD22931}" type="presOf" srcId="{94196AD6-7792-4848-82A4-B1B8285D485D}" destId="{15880E61-59C0-4B14-A4EA-E94F37FB323F}" srcOrd="0" destOrd="0" presId="urn:microsoft.com/office/officeart/2005/8/layout/orgChart1"/>
    <dgm:cxn modelId="{EDD7D040-8435-4410-9A1F-7994945762F7}" type="presOf" srcId="{62CEEB79-837C-476F-8C93-8161B300D840}" destId="{A44652AD-63F3-41A7-867F-231DCBE15665}" srcOrd="1" destOrd="0" presId="urn:microsoft.com/office/officeart/2005/8/layout/orgChart1"/>
    <dgm:cxn modelId="{3DCFB9D4-B4D5-4B0E-AB16-647C41D2DB7A}" type="presOf" srcId="{ADB488CD-0CC2-4FC6-B9B2-2717D6524E7C}" destId="{AF886690-9CEF-4586-AACF-C895F4DD5EF6}" srcOrd="0" destOrd="0" presId="urn:microsoft.com/office/officeart/2005/8/layout/orgChart1"/>
    <dgm:cxn modelId="{2D3F3B70-6475-4332-9FAC-3E3784DED6BA}" srcId="{62CEEB79-837C-476F-8C93-8161B300D840}" destId="{DE65EB12-C346-48C1-A70B-95154BECFBD5}" srcOrd="2" destOrd="0" parTransId="{16626CB8-B674-42EA-A205-E5D6AA7F80EB}" sibTransId="{DD4FE605-FF5B-4294-9B7F-2B4A0B9060E7}"/>
    <dgm:cxn modelId="{F7FECD36-D9B7-4342-94F2-E1E806B93DF6}" type="presOf" srcId="{196A914A-1625-409B-BA89-6748385E6F15}" destId="{1FD2F3FC-D00E-48C5-84CF-931A1876DAE7}" srcOrd="0" destOrd="0" presId="urn:microsoft.com/office/officeart/2005/8/layout/orgChart1"/>
    <dgm:cxn modelId="{CBBFE9DF-9EBC-496E-8C71-753993749C67}" type="presOf" srcId="{8E6FE65C-7EC5-4B27-A59A-3EF111F062BF}" destId="{6D7F1B5D-DE84-4E8A-B9CF-26FCDACDB6D2}" srcOrd="0" destOrd="0" presId="urn:microsoft.com/office/officeart/2005/8/layout/orgChart1"/>
    <dgm:cxn modelId="{6AE25B1B-57C8-4F5B-98C2-78FE6CB8D5DB}" type="presOf" srcId="{05F11920-2E27-4B25-9859-49E513981AAB}" destId="{744D9DC6-9D4C-486F-94F3-EFD641FD0251}" srcOrd="1" destOrd="0" presId="urn:microsoft.com/office/officeart/2005/8/layout/orgChart1"/>
    <dgm:cxn modelId="{82633877-287B-4359-9F88-2624E5F16F14}" srcId="{62CEEB79-837C-476F-8C93-8161B300D840}" destId="{9DDA8810-0C52-4604-8AB0-CC1465E09559}" srcOrd="1" destOrd="0" parTransId="{FCA39C49-EEC5-4C9F-AE9D-5EDB19F9CA75}" sibTransId="{D8888742-009F-47F7-96C4-2063BDD8A179}"/>
    <dgm:cxn modelId="{458A005E-02C6-4CB4-B2B8-F4FDDF25B56D}" type="presOf" srcId="{3CF2EFA2-C04A-4286-BD70-A5C7AF6188B0}" destId="{5BC725E1-C118-403D-8FA8-E895FA729B0A}" srcOrd="1" destOrd="0" presId="urn:microsoft.com/office/officeart/2005/8/layout/orgChart1"/>
    <dgm:cxn modelId="{64C50768-E482-477D-B26D-3B1838D064CC}" type="presOf" srcId="{2C55E1CF-CCAC-46EF-8D0E-2EDAD418D206}" destId="{9094267E-3C08-4400-A400-44E48DC02996}" srcOrd="0" destOrd="0" presId="urn:microsoft.com/office/officeart/2005/8/layout/orgChart1"/>
    <dgm:cxn modelId="{4D780571-89F0-406A-9403-6CC9FD030DF3}" type="presOf" srcId="{52F23CEA-D25E-47A7-91FE-DAB81B5CEED9}" destId="{1AE7622C-C282-40FF-96C1-9DB52F35A19D}" srcOrd="0" destOrd="0" presId="urn:microsoft.com/office/officeart/2005/8/layout/orgChart1"/>
    <dgm:cxn modelId="{80CD2FD3-6608-4C76-8820-24B7BE942182}" type="presOf" srcId="{ADB488CD-0CC2-4FC6-B9B2-2717D6524E7C}" destId="{BAA194A1-4D7E-4802-8BEB-6ADD2A7C5F2F}" srcOrd="1" destOrd="0" presId="urn:microsoft.com/office/officeart/2005/8/layout/orgChart1"/>
    <dgm:cxn modelId="{9A43FEAA-0693-4FB5-A93E-720ADE1563C9}" type="presOf" srcId="{6D9A21EE-E5AA-4E11-A0D4-D145F5181FD7}" destId="{8501E744-4108-48E4-8DD3-9A2E46A4BC68}" srcOrd="0" destOrd="0" presId="urn:microsoft.com/office/officeart/2005/8/layout/orgChart1"/>
    <dgm:cxn modelId="{3012F744-E3C0-4059-878B-758C9451560B}" type="presOf" srcId="{BED9BD95-8CC8-4910-B04B-CE88D6CAFE7D}" destId="{6BBCB484-6116-4124-AC51-D61B0A1A9EAE}" srcOrd="1" destOrd="0" presId="urn:microsoft.com/office/officeart/2005/8/layout/orgChart1"/>
    <dgm:cxn modelId="{DD320FFD-45ED-4D3B-BB3B-315ED42751FB}" type="presOf" srcId="{B916126F-B35D-431C-8779-F6A261460D22}" destId="{349FD6AA-710A-4C3A-880E-798D4A2C0A29}" srcOrd="1" destOrd="0" presId="urn:microsoft.com/office/officeart/2005/8/layout/orgChart1"/>
    <dgm:cxn modelId="{E50BFFFD-6101-498B-8688-2F4F944D7764}" type="presOf" srcId="{2C55E1CF-CCAC-46EF-8D0E-2EDAD418D206}" destId="{600B2FBE-1E75-4486-BFAB-AA8DD7CFE958}" srcOrd="1" destOrd="0" presId="urn:microsoft.com/office/officeart/2005/8/layout/orgChart1"/>
    <dgm:cxn modelId="{4A4EE54A-D232-4282-A3E5-F195907196B8}" srcId="{05F11920-2E27-4B25-9859-49E513981AAB}" destId="{B916126F-B35D-431C-8779-F6A261460D22}" srcOrd="0" destOrd="0" parTransId="{85344C90-3F50-48F2-8665-AF87CA50B18C}" sibTransId="{AE4684B4-7C8E-406C-ACF2-BC1D60B8E054}"/>
    <dgm:cxn modelId="{B432CB96-8529-4B6F-B1DC-B5D2A492642B}" type="presOf" srcId="{05F11920-2E27-4B25-9859-49E513981AAB}" destId="{6769EC66-76F0-429C-BABC-D9203932C392}" srcOrd="0" destOrd="0" presId="urn:microsoft.com/office/officeart/2005/8/layout/orgChart1"/>
    <dgm:cxn modelId="{FACC69C6-1334-4888-820B-D9702310E9CA}" srcId="{05F11920-2E27-4B25-9859-49E513981AAB}" destId="{ADB488CD-0CC2-4FC6-B9B2-2717D6524E7C}" srcOrd="4" destOrd="0" parTransId="{71ACF59E-FE15-4817-B701-DDFC708DE14E}" sibTransId="{8D3019CC-478E-416D-8C03-8FEA3EC6E888}"/>
    <dgm:cxn modelId="{1822B109-56CB-488E-81A0-35D4E98A41B4}" srcId="{62CEEB79-837C-476F-8C93-8161B300D840}" destId="{EA5C63AC-46CF-4CAE-A6AC-CDE5875A802F}" srcOrd="3" destOrd="0" parTransId="{2873857B-D72D-4277-910A-5AC221384BC3}" sibTransId="{A8906C46-44A1-4F10-8D72-FBF92AC7735E}"/>
    <dgm:cxn modelId="{FBA85CB7-EA57-457C-BAC1-80EB53544A11}" srcId="{62CEEB79-837C-476F-8C93-8161B300D840}" destId="{196A914A-1625-409B-BA89-6748385E6F15}" srcOrd="0" destOrd="0" parTransId="{358F2E75-72C8-46CC-915A-0A9FB6B7EF63}" sibTransId="{024A4CEE-0033-43FB-AB3F-DC6078B62636}"/>
    <dgm:cxn modelId="{5C55E94A-B6C6-426F-A2A5-BDF109956CFB}" type="presOf" srcId="{30206A90-E6F0-4861-9572-016EB32E1300}" destId="{13F7C92E-53B8-405B-941E-AF7EFF5A4EE1}" srcOrd="0" destOrd="0" presId="urn:microsoft.com/office/officeart/2005/8/layout/orgChart1"/>
    <dgm:cxn modelId="{8B8A2BF6-5D7F-4A0E-870B-58B160E4156E}" type="presOf" srcId="{196A914A-1625-409B-BA89-6748385E6F15}" destId="{E061986B-209B-4C0C-ADA4-9B9F08125AF1}" srcOrd="1" destOrd="0" presId="urn:microsoft.com/office/officeart/2005/8/layout/orgChart1"/>
    <dgm:cxn modelId="{E61BB537-9285-4B76-BBD6-EDDA060F337B}" type="presOf" srcId="{EA5C63AC-46CF-4CAE-A6AC-CDE5875A802F}" destId="{6BC74C4B-1EEE-4B4D-A0C3-B3B0AC08932B}" srcOrd="1" destOrd="0" presId="urn:microsoft.com/office/officeart/2005/8/layout/orgChart1"/>
    <dgm:cxn modelId="{DE820950-4D68-4E91-A1AA-5D4D8EDD859B}" type="presOf" srcId="{DE65EB12-C346-48C1-A70B-95154BECFBD5}" destId="{12D402F9-EA30-4276-A911-40BA8F8F0DE3}" srcOrd="1" destOrd="0" presId="urn:microsoft.com/office/officeart/2005/8/layout/orgChart1"/>
    <dgm:cxn modelId="{6883550C-B2FC-4B1D-A553-FE583B910A8D}" type="presOf" srcId="{536B936D-1DC2-44A4-A90F-CC5ECD2033DA}" destId="{49A3B6EB-489A-4BF3-A074-EE3D988CE28F}" srcOrd="0" destOrd="0" presId="urn:microsoft.com/office/officeart/2005/8/layout/orgChart1"/>
    <dgm:cxn modelId="{269EB320-E752-4F33-9244-855466C42827}" type="presOf" srcId="{B73FC9C3-7257-4811-9F13-E28CADCAC543}" destId="{C558B697-6900-46D8-BAF4-37D90A84F4A4}" srcOrd="0" destOrd="0" presId="urn:microsoft.com/office/officeart/2005/8/layout/orgChart1"/>
    <dgm:cxn modelId="{96E6B08A-0F64-490A-94AA-713DCDAE8934}" type="presOf" srcId="{5E066C20-3576-4916-8E9D-BC69ED52E4AD}" destId="{D6B58EC0-2DF8-4077-A64D-E3A34F296BC4}" srcOrd="0" destOrd="0" presId="urn:microsoft.com/office/officeart/2005/8/layout/orgChart1"/>
    <dgm:cxn modelId="{3FBAECAA-90B5-4FF8-A7E8-D45AB28C66B9}" type="presOf" srcId="{715BE523-20F7-4829-8BD2-440E8375ED43}" destId="{F9F6C962-6D88-4D39-B518-6A0FA4CEA415}" srcOrd="1" destOrd="0" presId="urn:microsoft.com/office/officeart/2005/8/layout/orgChart1"/>
    <dgm:cxn modelId="{39C288C4-B36B-4662-8B5B-59ACEE0386F7}" type="presOf" srcId="{3CF2EFA2-C04A-4286-BD70-A5C7AF6188B0}" destId="{AEBB69B3-33AC-4A04-93E7-EA9131A83305}" srcOrd="0" destOrd="0" presId="urn:microsoft.com/office/officeart/2005/8/layout/orgChart1"/>
    <dgm:cxn modelId="{A18A9DDF-9411-4D36-84EB-659FA95C0479}" type="presOf" srcId="{B106AF01-00B0-43EA-9368-76717A268D05}" destId="{3F966A87-3D77-409D-944F-0D25CFB10AB1}" srcOrd="0" destOrd="0" presId="urn:microsoft.com/office/officeart/2005/8/layout/orgChart1"/>
    <dgm:cxn modelId="{725E62B0-D791-49A4-902E-D6ADACD83931}" type="presOf" srcId="{85344C90-3F50-48F2-8665-AF87CA50B18C}" destId="{F6DAFEE4-7286-4BCC-9791-505F7AFA78E3}" srcOrd="0" destOrd="0" presId="urn:microsoft.com/office/officeart/2005/8/layout/orgChart1"/>
    <dgm:cxn modelId="{FB48BD2C-DF41-475B-AE25-8447DD366669}" srcId="{2C55E1CF-CCAC-46EF-8D0E-2EDAD418D206}" destId="{05F11920-2E27-4B25-9859-49E513981AAB}" srcOrd="1" destOrd="0" parTransId="{89E2AAD8-761E-4BCA-A52A-9E76B10F9A28}" sibTransId="{E5ECAD63-C6AC-4516-BC87-92F0BDBD0D12}"/>
    <dgm:cxn modelId="{865F01E9-192E-4265-911F-36D33C6B1DA2}" type="presOf" srcId="{B916126F-B35D-431C-8779-F6A261460D22}" destId="{B8C87284-9C30-49EE-8EA2-406BECC0A19B}" srcOrd="0" destOrd="0" presId="urn:microsoft.com/office/officeart/2005/8/layout/orgChart1"/>
    <dgm:cxn modelId="{7A1BE240-3481-4323-B50D-A09D13343B53}" type="presOf" srcId="{30206A90-E6F0-4861-9572-016EB32E1300}" destId="{4FE703ED-6B5D-4B35-8421-E53F43336223}" srcOrd="1" destOrd="0" presId="urn:microsoft.com/office/officeart/2005/8/layout/orgChart1"/>
    <dgm:cxn modelId="{520EB0A1-003B-432D-9B1D-21F8FEA7275B}" srcId="{05F11920-2E27-4B25-9859-49E513981AAB}" destId="{D07F6D76-A10C-42A5-A338-8F80AC9468AE}" srcOrd="6" destOrd="0" parTransId="{8E6FE65C-7EC5-4B27-A59A-3EF111F062BF}" sibTransId="{F334660C-84EA-45E3-81FE-92DD3CC10092}"/>
    <dgm:cxn modelId="{B2C19AEC-BE01-4584-A383-BE57D658BB08}" type="presOf" srcId="{62CEEB79-837C-476F-8C93-8161B300D840}" destId="{054614AA-A03B-4602-8431-49F03E89C68D}" srcOrd="0" destOrd="0" presId="urn:microsoft.com/office/officeart/2005/8/layout/orgChart1"/>
    <dgm:cxn modelId="{FA85B020-DC01-4A77-B271-93681AC02E71}" type="presOf" srcId="{9DDA8810-0C52-4604-8AB0-CC1465E09559}" destId="{428B6176-3632-46E2-9F91-9D0A58A873E0}" srcOrd="0" destOrd="0" presId="urn:microsoft.com/office/officeart/2005/8/layout/orgChart1"/>
    <dgm:cxn modelId="{79AA7202-4B43-4B53-A34E-C48FB5BB4BD0}" srcId="{05F11920-2E27-4B25-9859-49E513981AAB}" destId="{FD9848D3-DAEA-4ADE-BFE4-724EF95C0625}" srcOrd="2" destOrd="0" parTransId="{9258E81D-2DF6-4A0F-A48A-F78C24784518}" sibTransId="{10765C34-78CE-4F23-8973-69F617CB1F74}"/>
    <dgm:cxn modelId="{3BABB40E-028B-4E41-B45B-F85FD9189EF3}" type="presOf" srcId="{FD9848D3-DAEA-4ADE-BFE4-724EF95C0625}" destId="{B94AAD8B-61EE-4E0B-BFCF-A6B889885BE3}" srcOrd="0" destOrd="0" presId="urn:microsoft.com/office/officeart/2005/8/layout/orgChart1"/>
    <dgm:cxn modelId="{88C36308-B5D8-4198-B6D7-2F9158D04554}" srcId="{5E066C20-3576-4916-8E9D-BC69ED52E4AD}" destId="{2C55E1CF-CCAC-46EF-8D0E-2EDAD418D206}" srcOrd="0" destOrd="0" parTransId="{AC9F8FB9-089B-460D-92D5-920DFC070288}" sibTransId="{4D0CC657-DFC3-4D89-93C6-DA7CD0F15A3D}"/>
    <dgm:cxn modelId="{069711EC-2BCD-4E20-AB59-24BCE32078DE}" srcId="{0B3E6D60-CC06-4A1B-BEF5-8054543EDD90}" destId="{62CEEB79-837C-476F-8C93-8161B300D840}" srcOrd="1" destOrd="0" parTransId="{B73FC9C3-7257-4811-9F13-E28CADCAC543}" sibTransId="{EA1647ED-7FAF-471E-9282-28AFC19A8538}"/>
    <dgm:cxn modelId="{FEDC09CD-E047-4F2C-B4FC-556EF90D4750}" type="presOf" srcId="{FD9848D3-DAEA-4ADE-BFE4-724EF95C0625}" destId="{36400465-383E-4FDE-8A17-AC090C07C0C2}" srcOrd="1" destOrd="0" presId="urn:microsoft.com/office/officeart/2005/8/layout/orgChart1"/>
    <dgm:cxn modelId="{2926940C-87BD-4454-B34E-0FF6F59474F9}" type="presOf" srcId="{5DBCA6B1-189C-4F78-9F77-E2AF6B4D5E80}" destId="{4A06FE4F-B410-4C41-8EBC-0A988FB94A76}" srcOrd="0" destOrd="0" presId="urn:microsoft.com/office/officeart/2005/8/layout/orgChart1"/>
    <dgm:cxn modelId="{46D247AE-42D1-4558-8A45-7722D9F1C97D}" type="presOf" srcId="{FCA39C49-EEC5-4C9F-AE9D-5EDB19F9CA75}" destId="{29538830-3405-43C5-B080-8C48B6A88C77}" srcOrd="0" destOrd="0" presId="urn:microsoft.com/office/officeart/2005/8/layout/orgChart1"/>
    <dgm:cxn modelId="{4B6B8AF6-C338-4DDA-AE5A-50AF4DAC8E3F}" type="presOf" srcId="{358F2E75-72C8-46CC-915A-0A9FB6B7EF63}" destId="{003399F1-B81A-4EBF-A37E-759B13DE5D22}" srcOrd="0" destOrd="0" presId="urn:microsoft.com/office/officeart/2005/8/layout/orgChart1"/>
    <dgm:cxn modelId="{E58C0E33-E7EC-4A75-8061-4346DBDB4F60}" type="presOf" srcId="{536B936D-1DC2-44A4-A90F-CC5ECD2033DA}" destId="{D54B0E13-A453-4256-9A94-6419E4D7CCEE}" srcOrd="1" destOrd="0" presId="urn:microsoft.com/office/officeart/2005/8/layout/orgChart1"/>
    <dgm:cxn modelId="{1260FAB8-E7F2-4A83-BF37-A3A6FD128AEC}" type="presOf" srcId="{2873857B-D72D-4277-910A-5AC221384BC3}" destId="{F71C63D6-12A2-4C4C-9894-F6E31DF942FB}" srcOrd="0" destOrd="0" presId="urn:microsoft.com/office/officeart/2005/8/layout/orgChart1"/>
    <dgm:cxn modelId="{C12042C9-8423-49C0-AC10-D8E2AD162BF4}" srcId="{629F5F60-A8D3-4A25-ACC5-9E30CE3EAD46}" destId="{94196AD6-7792-4848-82A4-B1B8285D485D}" srcOrd="0" destOrd="0" parTransId="{B106AF01-00B0-43EA-9368-76717A268D05}" sibTransId="{6DC32365-72DC-454D-B347-D9EFF8E9451E}"/>
    <dgm:cxn modelId="{7275E6F8-B337-4E4B-9777-F5BC534D0520}" type="presOf" srcId="{236AA371-8C78-4F73-8362-D3558C5B590D}" destId="{F86A9B3D-17FC-4675-9844-917DF84F5433}" srcOrd="0" destOrd="0" presId="urn:microsoft.com/office/officeart/2005/8/layout/orgChart1"/>
    <dgm:cxn modelId="{0ADC767E-8077-4AA3-A659-8F6226C0260D}" type="presOf" srcId="{9DDA8810-0C52-4604-8AB0-CC1465E09559}" destId="{98567582-8D61-4CC3-84CB-9330DC6F0D3F}" srcOrd="1" destOrd="0" presId="urn:microsoft.com/office/officeart/2005/8/layout/orgChart1"/>
    <dgm:cxn modelId="{416CF419-1709-43BE-B7D4-539B01C07151}" type="presOf" srcId="{94196AD6-7792-4848-82A4-B1B8285D485D}" destId="{909F40DD-2C47-4560-BEB4-28000C652A7D}" srcOrd="1" destOrd="0" presId="urn:microsoft.com/office/officeart/2005/8/layout/orgChart1"/>
    <dgm:cxn modelId="{DBF27B49-80FD-43B7-8E38-F4B92ED581C0}" type="presOf" srcId="{9949CA80-56CE-484F-A03A-DC195E028504}" destId="{D3D4EAA5-3C74-41A7-93BA-7EB2B301E6CD}" srcOrd="0" destOrd="0" presId="urn:microsoft.com/office/officeart/2005/8/layout/orgChart1"/>
    <dgm:cxn modelId="{57E0CCBF-478D-4486-BE21-F237D9CAE9E4}" type="presOf" srcId="{B20504C8-D1EF-4324-8EC4-BCCE9B5541B8}" destId="{04473474-2288-4391-9E17-0D9880BEC6D2}" srcOrd="0" destOrd="0" presId="urn:microsoft.com/office/officeart/2005/8/layout/orgChart1"/>
    <dgm:cxn modelId="{A455E7AE-AEF9-4F08-8165-14D513C9BD21}" type="presOf" srcId="{EC5CF53D-5F07-44A1-84B7-55576853F2A1}" destId="{AA8CD01B-5255-476E-B9F8-6AAEE37B2456}" srcOrd="0" destOrd="0" presId="urn:microsoft.com/office/officeart/2005/8/layout/orgChart1"/>
    <dgm:cxn modelId="{C9AE9ECE-D681-485B-869A-E6D363B0A5F6}" srcId="{05F11920-2E27-4B25-9859-49E513981AAB}" destId="{BED9BD95-8CC8-4910-B04B-CE88D6CAFE7D}" srcOrd="1" destOrd="0" parTransId="{B20504C8-D1EF-4324-8EC4-BCCE9B5541B8}" sibTransId="{A0811CC1-9FAD-4272-BC38-B71C5409CA54}"/>
    <dgm:cxn modelId="{77E93667-27B0-44D7-8516-74E877A01625}" type="presOf" srcId="{0E34E3DC-9BC1-4563-B93F-E7318D11ABBD}" destId="{507CC06F-7EF5-4BFC-9906-DF7D3334E056}" srcOrd="1" destOrd="0" presId="urn:microsoft.com/office/officeart/2005/8/layout/orgChart1"/>
    <dgm:cxn modelId="{FF91EEE7-6F09-45B6-A9CA-985EF9F640C5}" type="presParOf" srcId="{D6B58EC0-2DF8-4077-A64D-E3A34F296BC4}" destId="{5915BC2C-1E26-413A-94F9-F416CD434273}" srcOrd="0" destOrd="0" presId="urn:microsoft.com/office/officeart/2005/8/layout/orgChart1"/>
    <dgm:cxn modelId="{7A07E392-A309-4C26-9018-159E5A3B1048}" type="presParOf" srcId="{5915BC2C-1E26-413A-94F9-F416CD434273}" destId="{2554FA4B-C18C-4135-AA9F-A0902591BC00}" srcOrd="0" destOrd="0" presId="urn:microsoft.com/office/officeart/2005/8/layout/orgChart1"/>
    <dgm:cxn modelId="{17051402-5D2B-4822-AFC5-C5564F497637}" type="presParOf" srcId="{2554FA4B-C18C-4135-AA9F-A0902591BC00}" destId="{9094267E-3C08-4400-A400-44E48DC02996}" srcOrd="0" destOrd="0" presId="urn:microsoft.com/office/officeart/2005/8/layout/orgChart1"/>
    <dgm:cxn modelId="{8D931C26-E64D-4866-A361-310EC8491199}" type="presParOf" srcId="{2554FA4B-C18C-4135-AA9F-A0902591BC00}" destId="{600B2FBE-1E75-4486-BFAB-AA8DD7CFE958}" srcOrd="1" destOrd="0" presId="urn:microsoft.com/office/officeart/2005/8/layout/orgChart1"/>
    <dgm:cxn modelId="{8D729C19-6F7F-4FB9-8A8F-BA092A72D6AE}" type="presParOf" srcId="{5915BC2C-1E26-413A-94F9-F416CD434273}" destId="{D6EB9114-DF35-4A66-A86F-5B54C3947AA3}" srcOrd="1" destOrd="0" presId="urn:microsoft.com/office/officeart/2005/8/layout/orgChart1"/>
    <dgm:cxn modelId="{98CE57FA-A0DA-4EA3-BA31-07D206AB0129}" type="presParOf" srcId="{D6EB9114-DF35-4A66-A86F-5B54C3947AA3}" destId="{AA8CD01B-5255-476E-B9F8-6AAEE37B2456}" srcOrd="0" destOrd="0" presId="urn:microsoft.com/office/officeart/2005/8/layout/orgChart1"/>
    <dgm:cxn modelId="{78B93467-2679-4A4F-93B7-950AE372C7BD}" type="presParOf" srcId="{D6EB9114-DF35-4A66-A86F-5B54C3947AA3}" destId="{0BAE4783-01E1-4B78-A94C-555E391E8C1E}" srcOrd="1" destOrd="0" presId="urn:microsoft.com/office/officeart/2005/8/layout/orgChart1"/>
    <dgm:cxn modelId="{36DEB230-BE8D-40A2-9E9B-0472D6C625C2}" type="presParOf" srcId="{0BAE4783-01E1-4B78-A94C-555E391E8C1E}" destId="{972E4F00-0E53-4818-B140-C276A2E97309}" srcOrd="0" destOrd="0" presId="urn:microsoft.com/office/officeart/2005/8/layout/orgChart1"/>
    <dgm:cxn modelId="{729A2F42-EF67-4D9C-9E85-152A890E7CFF}" type="presParOf" srcId="{972E4F00-0E53-4818-B140-C276A2E97309}" destId="{6B050E2C-94C3-4EE9-99D1-A7BF92761A09}" srcOrd="0" destOrd="0" presId="urn:microsoft.com/office/officeart/2005/8/layout/orgChart1"/>
    <dgm:cxn modelId="{AC1EEF89-5532-437F-98E2-C1719E753BA5}" type="presParOf" srcId="{972E4F00-0E53-4818-B140-C276A2E97309}" destId="{D17D3144-C986-41D9-BA0E-1909011998EF}" srcOrd="1" destOrd="0" presId="urn:microsoft.com/office/officeart/2005/8/layout/orgChart1"/>
    <dgm:cxn modelId="{3B55D096-0821-4E52-927B-BA524FE151CF}" type="presParOf" srcId="{0BAE4783-01E1-4B78-A94C-555E391E8C1E}" destId="{C3B9A66D-BA83-4260-B96F-C977524EFDB8}" srcOrd="1" destOrd="0" presId="urn:microsoft.com/office/officeart/2005/8/layout/orgChart1"/>
    <dgm:cxn modelId="{4565E349-20AD-4D69-980F-12AF1E795355}" type="presParOf" srcId="{C3B9A66D-BA83-4260-B96F-C977524EFDB8}" destId="{D3D4EAA5-3C74-41A7-93BA-7EB2B301E6CD}" srcOrd="0" destOrd="0" presId="urn:microsoft.com/office/officeart/2005/8/layout/orgChart1"/>
    <dgm:cxn modelId="{C1D07D52-0CB0-4CFB-A696-514DA6880468}" type="presParOf" srcId="{C3B9A66D-BA83-4260-B96F-C977524EFDB8}" destId="{78C0B759-1000-45BC-9BDD-36E992F4D489}" srcOrd="1" destOrd="0" presId="urn:microsoft.com/office/officeart/2005/8/layout/orgChart1"/>
    <dgm:cxn modelId="{CD29DDBE-753D-47BE-9F96-391687AAD7A7}" type="presParOf" srcId="{78C0B759-1000-45BC-9BDD-36E992F4D489}" destId="{1E2C96A4-99D4-4147-956F-D04409989306}" srcOrd="0" destOrd="0" presId="urn:microsoft.com/office/officeart/2005/8/layout/orgChart1"/>
    <dgm:cxn modelId="{DA1F763C-102D-4A3A-9017-775468BC84AE}" type="presParOf" srcId="{1E2C96A4-99D4-4147-956F-D04409989306}" destId="{4AE2B788-DF78-4D9A-B6DF-FCD8F8829E3F}" srcOrd="0" destOrd="0" presId="urn:microsoft.com/office/officeart/2005/8/layout/orgChart1"/>
    <dgm:cxn modelId="{B338A843-D731-46D4-BE06-3EE95DC62BD7}" type="presParOf" srcId="{1E2C96A4-99D4-4147-956F-D04409989306}" destId="{C2A718B3-4BCD-4320-B25E-DC44B475B318}" srcOrd="1" destOrd="0" presId="urn:microsoft.com/office/officeart/2005/8/layout/orgChart1"/>
    <dgm:cxn modelId="{C832C2A2-F88A-488D-B19A-DF7028DFAEF8}" type="presParOf" srcId="{78C0B759-1000-45BC-9BDD-36E992F4D489}" destId="{717D88B9-884E-402C-B658-2C11A18B8380}" srcOrd="1" destOrd="0" presId="urn:microsoft.com/office/officeart/2005/8/layout/orgChart1"/>
    <dgm:cxn modelId="{8EC6D987-FB7E-401D-8DEB-08AB9AB63857}" type="presParOf" srcId="{717D88B9-884E-402C-B658-2C11A18B8380}" destId="{3F966A87-3D77-409D-944F-0D25CFB10AB1}" srcOrd="0" destOrd="0" presId="urn:microsoft.com/office/officeart/2005/8/layout/orgChart1"/>
    <dgm:cxn modelId="{5FFBA5D6-89FB-4AE4-899F-22537B71F158}" type="presParOf" srcId="{717D88B9-884E-402C-B658-2C11A18B8380}" destId="{F8732A34-A637-4FAA-BCCC-7CA68EC3E436}" srcOrd="1" destOrd="0" presId="urn:microsoft.com/office/officeart/2005/8/layout/orgChart1"/>
    <dgm:cxn modelId="{2A13A169-6014-43A5-B587-F8CB879CA6E2}" type="presParOf" srcId="{F8732A34-A637-4FAA-BCCC-7CA68EC3E436}" destId="{1F0C3474-57B0-4C7D-8344-D412DD637742}" srcOrd="0" destOrd="0" presId="urn:microsoft.com/office/officeart/2005/8/layout/orgChart1"/>
    <dgm:cxn modelId="{00830D15-D002-429E-B003-936A4C388D67}" type="presParOf" srcId="{1F0C3474-57B0-4C7D-8344-D412DD637742}" destId="{15880E61-59C0-4B14-A4EA-E94F37FB323F}" srcOrd="0" destOrd="0" presId="urn:microsoft.com/office/officeart/2005/8/layout/orgChart1"/>
    <dgm:cxn modelId="{D61C2342-CCBC-4CD9-9693-534EDE63ACAA}" type="presParOf" srcId="{1F0C3474-57B0-4C7D-8344-D412DD637742}" destId="{909F40DD-2C47-4560-BEB4-28000C652A7D}" srcOrd="1" destOrd="0" presId="urn:microsoft.com/office/officeart/2005/8/layout/orgChart1"/>
    <dgm:cxn modelId="{F9F6947B-173C-4F32-AD71-B5BED061777B}" type="presParOf" srcId="{F8732A34-A637-4FAA-BCCC-7CA68EC3E436}" destId="{BE360279-3CA5-4A3B-8254-04EC58D25071}" srcOrd="1" destOrd="0" presId="urn:microsoft.com/office/officeart/2005/8/layout/orgChart1"/>
    <dgm:cxn modelId="{99087CAF-5EE4-4934-9E57-6B7582438EAE}" type="presParOf" srcId="{F8732A34-A637-4FAA-BCCC-7CA68EC3E436}" destId="{2B090F75-7860-43E0-9CF0-F262D2CBDC1A}" srcOrd="2" destOrd="0" presId="urn:microsoft.com/office/officeart/2005/8/layout/orgChart1"/>
    <dgm:cxn modelId="{1254410C-5300-4699-AFE2-E5044AE67C56}" type="presParOf" srcId="{717D88B9-884E-402C-B658-2C11A18B8380}" destId="{BFD3E3D5-3415-46F6-A6B5-D98FC190762F}" srcOrd="2" destOrd="0" presId="urn:microsoft.com/office/officeart/2005/8/layout/orgChart1"/>
    <dgm:cxn modelId="{2FF2DF4C-67B1-47A9-99F2-38FC9E1B61D3}" type="presParOf" srcId="{717D88B9-884E-402C-B658-2C11A18B8380}" destId="{103AD97E-CACA-4A11-BD86-1FA39DA60ECA}" srcOrd="3" destOrd="0" presId="urn:microsoft.com/office/officeart/2005/8/layout/orgChart1"/>
    <dgm:cxn modelId="{84CDF0B5-71F1-432F-A587-037585340421}" type="presParOf" srcId="{103AD97E-CACA-4A11-BD86-1FA39DA60ECA}" destId="{2A81AFFA-7C9E-4797-99F9-B74846CFB8D0}" srcOrd="0" destOrd="0" presId="urn:microsoft.com/office/officeart/2005/8/layout/orgChart1"/>
    <dgm:cxn modelId="{95B93D4C-0064-429D-9325-261ED2DC6F60}" type="presParOf" srcId="{2A81AFFA-7C9E-4797-99F9-B74846CFB8D0}" destId="{13F7C92E-53B8-405B-941E-AF7EFF5A4EE1}" srcOrd="0" destOrd="0" presId="urn:microsoft.com/office/officeart/2005/8/layout/orgChart1"/>
    <dgm:cxn modelId="{53A3C10A-B891-4D12-AA78-58AEF68A22D5}" type="presParOf" srcId="{2A81AFFA-7C9E-4797-99F9-B74846CFB8D0}" destId="{4FE703ED-6B5D-4B35-8421-E53F43336223}" srcOrd="1" destOrd="0" presId="urn:microsoft.com/office/officeart/2005/8/layout/orgChart1"/>
    <dgm:cxn modelId="{D93214AA-6572-464E-8F8B-6839C9D3C903}" type="presParOf" srcId="{103AD97E-CACA-4A11-BD86-1FA39DA60ECA}" destId="{6EB321EE-6497-4E9A-BE30-3579B8E2F666}" srcOrd="1" destOrd="0" presId="urn:microsoft.com/office/officeart/2005/8/layout/orgChart1"/>
    <dgm:cxn modelId="{D7DD2326-04C6-4685-B833-622FAFE51F69}" type="presParOf" srcId="{103AD97E-CACA-4A11-BD86-1FA39DA60ECA}" destId="{1DB00183-EB38-468A-A3AE-56E766655B82}" srcOrd="2" destOrd="0" presId="urn:microsoft.com/office/officeart/2005/8/layout/orgChart1"/>
    <dgm:cxn modelId="{C004BE6F-56DE-4EE5-BA13-C830852FD81D}" type="presParOf" srcId="{717D88B9-884E-402C-B658-2C11A18B8380}" destId="{F86A9B3D-17FC-4675-9844-917DF84F5433}" srcOrd="4" destOrd="0" presId="urn:microsoft.com/office/officeart/2005/8/layout/orgChart1"/>
    <dgm:cxn modelId="{90A4A81A-2471-4783-8FB6-084615AA952D}" type="presParOf" srcId="{717D88B9-884E-402C-B658-2C11A18B8380}" destId="{BA2AC44B-E861-410F-9719-633D88DACAB4}" srcOrd="5" destOrd="0" presId="urn:microsoft.com/office/officeart/2005/8/layout/orgChart1"/>
    <dgm:cxn modelId="{4C889933-1DBA-4060-B1EA-FEF1282D5FA9}" type="presParOf" srcId="{BA2AC44B-E861-410F-9719-633D88DACAB4}" destId="{42D17508-5ACF-4E41-9841-E386CFA53F03}" srcOrd="0" destOrd="0" presId="urn:microsoft.com/office/officeart/2005/8/layout/orgChart1"/>
    <dgm:cxn modelId="{51B0EC43-9B7B-4D22-8691-86FA8CAE2A2A}" type="presParOf" srcId="{42D17508-5ACF-4E41-9841-E386CFA53F03}" destId="{C7AF5789-9B5D-48A7-9752-CEE0AA0838B6}" srcOrd="0" destOrd="0" presId="urn:microsoft.com/office/officeart/2005/8/layout/orgChart1"/>
    <dgm:cxn modelId="{CEBC3206-779B-4751-B522-535E2F52317C}" type="presParOf" srcId="{42D17508-5ACF-4E41-9841-E386CFA53F03}" destId="{507CC06F-7EF5-4BFC-9906-DF7D3334E056}" srcOrd="1" destOrd="0" presId="urn:microsoft.com/office/officeart/2005/8/layout/orgChart1"/>
    <dgm:cxn modelId="{AB1C1BD7-1A7A-42F3-9BCE-1A94D801EAFF}" type="presParOf" srcId="{BA2AC44B-E861-410F-9719-633D88DACAB4}" destId="{EC36B559-D02D-42BB-B4ED-33E8DD84B15E}" srcOrd="1" destOrd="0" presId="urn:microsoft.com/office/officeart/2005/8/layout/orgChart1"/>
    <dgm:cxn modelId="{8B851485-55D3-41BD-8AC6-8039E1F45D35}" type="presParOf" srcId="{BA2AC44B-E861-410F-9719-633D88DACAB4}" destId="{74B62842-65D6-47DF-85FC-974457E4D1BA}" srcOrd="2" destOrd="0" presId="urn:microsoft.com/office/officeart/2005/8/layout/orgChart1"/>
    <dgm:cxn modelId="{06D5A60C-F595-4A54-8426-50AE0233D2B9}" type="presParOf" srcId="{78C0B759-1000-45BC-9BDD-36E992F4D489}" destId="{0E067D25-8A38-4703-B2BF-526BB36696A2}" srcOrd="2" destOrd="0" presId="urn:microsoft.com/office/officeart/2005/8/layout/orgChart1"/>
    <dgm:cxn modelId="{D20B2E07-F569-4970-AD65-93D4238F474E}" type="presParOf" srcId="{C3B9A66D-BA83-4260-B96F-C977524EFDB8}" destId="{C558B697-6900-46D8-BAF4-37D90A84F4A4}" srcOrd="2" destOrd="0" presId="urn:microsoft.com/office/officeart/2005/8/layout/orgChart1"/>
    <dgm:cxn modelId="{C5D37C33-8069-49D9-B4CB-ED73C4D1A6CD}" type="presParOf" srcId="{C3B9A66D-BA83-4260-B96F-C977524EFDB8}" destId="{2533422D-3DB2-4FD1-90BD-B8D0DBE97DCD}" srcOrd="3" destOrd="0" presId="urn:microsoft.com/office/officeart/2005/8/layout/orgChart1"/>
    <dgm:cxn modelId="{20A13FD4-AB29-49C5-9CC3-71B0443037E6}" type="presParOf" srcId="{2533422D-3DB2-4FD1-90BD-B8D0DBE97DCD}" destId="{F6FBD3C7-64FD-4364-83E4-B5877BCB04B6}" srcOrd="0" destOrd="0" presId="urn:microsoft.com/office/officeart/2005/8/layout/orgChart1"/>
    <dgm:cxn modelId="{49F964A8-5088-455D-8B8A-10A824B80A92}" type="presParOf" srcId="{F6FBD3C7-64FD-4364-83E4-B5877BCB04B6}" destId="{054614AA-A03B-4602-8431-49F03E89C68D}" srcOrd="0" destOrd="0" presId="urn:microsoft.com/office/officeart/2005/8/layout/orgChart1"/>
    <dgm:cxn modelId="{4AA6935B-A3AC-4158-8ACF-27237D660FDF}" type="presParOf" srcId="{F6FBD3C7-64FD-4364-83E4-B5877BCB04B6}" destId="{A44652AD-63F3-41A7-867F-231DCBE15665}" srcOrd="1" destOrd="0" presId="urn:microsoft.com/office/officeart/2005/8/layout/orgChart1"/>
    <dgm:cxn modelId="{3E9A67B1-90C9-433F-9CD1-69B1423EBFAA}" type="presParOf" srcId="{2533422D-3DB2-4FD1-90BD-B8D0DBE97DCD}" destId="{78F1BB3C-2CB6-4B0E-A811-7BB989A2B70F}" srcOrd="1" destOrd="0" presId="urn:microsoft.com/office/officeart/2005/8/layout/orgChart1"/>
    <dgm:cxn modelId="{7733A00D-78E5-45B1-B6BE-05CC62447664}" type="presParOf" srcId="{78F1BB3C-2CB6-4B0E-A811-7BB989A2B70F}" destId="{003399F1-B81A-4EBF-A37E-759B13DE5D22}" srcOrd="0" destOrd="0" presId="urn:microsoft.com/office/officeart/2005/8/layout/orgChart1"/>
    <dgm:cxn modelId="{10512ADE-3636-400B-9146-995041E66652}" type="presParOf" srcId="{78F1BB3C-2CB6-4B0E-A811-7BB989A2B70F}" destId="{D00F3436-C967-4C46-BF46-B91E32233FFE}" srcOrd="1" destOrd="0" presId="urn:microsoft.com/office/officeart/2005/8/layout/orgChart1"/>
    <dgm:cxn modelId="{D8C11F80-E631-4AD2-A9F2-57B9627AC4C3}" type="presParOf" srcId="{D00F3436-C967-4C46-BF46-B91E32233FFE}" destId="{708ACC14-24F6-40B0-ADAB-7DBE05C6F4AE}" srcOrd="0" destOrd="0" presId="urn:microsoft.com/office/officeart/2005/8/layout/orgChart1"/>
    <dgm:cxn modelId="{0DF80E21-8068-46D6-AC6B-D07CB9965367}" type="presParOf" srcId="{708ACC14-24F6-40B0-ADAB-7DBE05C6F4AE}" destId="{1FD2F3FC-D00E-48C5-84CF-931A1876DAE7}" srcOrd="0" destOrd="0" presId="urn:microsoft.com/office/officeart/2005/8/layout/orgChart1"/>
    <dgm:cxn modelId="{8C90D66D-F7F3-4779-9014-7129CC20592C}" type="presParOf" srcId="{708ACC14-24F6-40B0-ADAB-7DBE05C6F4AE}" destId="{E061986B-209B-4C0C-ADA4-9B9F08125AF1}" srcOrd="1" destOrd="0" presId="urn:microsoft.com/office/officeart/2005/8/layout/orgChart1"/>
    <dgm:cxn modelId="{04C6F0C4-E54A-4A5B-B2AA-095902A5D1D3}" type="presParOf" srcId="{D00F3436-C967-4C46-BF46-B91E32233FFE}" destId="{0C9AD63F-0838-4ACC-9CC1-6B3064FB6A1B}" srcOrd="1" destOrd="0" presId="urn:microsoft.com/office/officeart/2005/8/layout/orgChart1"/>
    <dgm:cxn modelId="{9526F143-4B29-49BD-8CBF-EF62E77654CC}" type="presParOf" srcId="{D00F3436-C967-4C46-BF46-B91E32233FFE}" destId="{FF15A46B-B1A7-4999-98A5-A4A84B35345C}" srcOrd="2" destOrd="0" presId="urn:microsoft.com/office/officeart/2005/8/layout/orgChart1"/>
    <dgm:cxn modelId="{84914BE7-E64C-48C4-A2F9-26AC300C57E8}" type="presParOf" srcId="{78F1BB3C-2CB6-4B0E-A811-7BB989A2B70F}" destId="{29538830-3405-43C5-B080-8C48B6A88C77}" srcOrd="2" destOrd="0" presId="urn:microsoft.com/office/officeart/2005/8/layout/orgChart1"/>
    <dgm:cxn modelId="{9F6F0680-9BCA-4DFC-9E3A-239050B00392}" type="presParOf" srcId="{78F1BB3C-2CB6-4B0E-A811-7BB989A2B70F}" destId="{FE31BABA-9C9C-4BBA-9855-0E050BFFD3C1}" srcOrd="3" destOrd="0" presId="urn:microsoft.com/office/officeart/2005/8/layout/orgChart1"/>
    <dgm:cxn modelId="{9BCC6D3A-D9FA-463D-933D-FCE85FE9C535}" type="presParOf" srcId="{FE31BABA-9C9C-4BBA-9855-0E050BFFD3C1}" destId="{749F85DF-3DF4-4C24-B64A-D1BD0D4CE8EA}" srcOrd="0" destOrd="0" presId="urn:microsoft.com/office/officeart/2005/8/layout/orgChart1"/>
    <dgm:cxn modelId="{FF82DF24-EB76-4481-89FF-8FEAB16827B0}" type="presParOf" srcId="{749F85DF-3DF4-4C24-B64A-D1BD0D4CE8EA}" destId="{428B6176-3632-46E2-9F91-9D0A58A873E0}" srcOrd="0" destOrd="0" presId="urn:microsoft.com/office/officeart/2005/8/layout/orgChart1"/>
    <dgm:cxn modelId="{BC44075F-1E1A-4193-BC14-9B1B102DC66D}" type="presParOf" srcId="{749F85DF-3DF4-4C24-B64A-D1BD0D4CE8EA}" destId="{98567582-8D61-4CC3-84CB-9330DC6F0D3F}" srcOrd="1" destOrd="0" presId="urn:microsoft.com/office/officeart/2005/8/layout/orgChart1"/>
    <dgm:cxn modelId="{28F26D05-DED0-46EE-A02D-F63FA806BD76}" type="presParOf" srcId="{FE31BABA-9C9C-4BBA-9855-0E050BFFD3C1}" destId="{8C5654C2-8FBC-4C9F-B935-F9BE525DEA91}" srcOrd="1" destOrd="0" presId="urn:microsoft.com/office/officeart/2005/8/layout/orgChart1"/>
    <dgm:cxn modelId="{561CC13C-B209-4AB9-90F2-700AF06D236E}" type="presParOf" srcId="{FE31BABA-9C9C-4BBA-9855-0E050BFFD3C1}" destId="{C025E476-F335-4925-A5F5-2797E8351AD8}" srcOrd="2" destOrd="0" presId="urn:microsoft.com/office/officeart/2005/8/layout/orgChart1"/>
    <dgm:cxn modelId="{3F545990-29A7-4B6B-A7F0-F513F91FCC57}" type="presParOf" srcId="{78F1BB3C-2CB6-4B0E-A811-7BB989A2B70F}" destId="{6A50E9A2-A555-46C5-921B-437B23593EB5}" srcOrd="4" destOrd="0" presId="urn:microsoft.com/office/officeart/2005/8/layout/orgChart1"/>
    <dgm:cxn modelId="{ABD0A4D0-134A-41A2-B923-61AED4491420}" type="presParOf" srcId="{78F1BB3C-2CB6-4B0E-A811-7BB989A2B70F}" destId="{E7474C41-C192-4286-AA17-9D7EDF058CB9}" srcOrd="5" destOrd="0" presId="urn:microsoft.com/office/officeart/2005/8/layout/orgChart1"/>
    <dgm:cxn modelId="{B71CCB34-AC8A-4A0E-AB0C-D3C55DFBD47A}" type="presParOf" srcId="{E7474C41-C192-4286-AA17-9D7EDF058CB9}" destId="{19905730-1ABA-4121-B2F0-7853C1938F70}" srcOrd="0" destOrd="0" presId="urn:microsoft.com/office/officeart/2005/8/layout/orgChart1"/>
    <dgm:cxn modelId="{C1CBAC5A-9B13-4CBB-BBF6-19DE1FDC268F}" type="presParOf" srcId="{19905730-1ABA-4121-B2F0-7853C1938F70}" destId="{A3FA68AB-E7EB-4C9E-8E9C-32ADF0FF241E}" srcOrd="0" destOrd="0" presId="urn:microsoft.com/office/officeart/2005/8/layout/orgChart1"/>
    <dgm:cxn modelId="{07A58B55-B77E-4906-988E-32DD6022A937}" type="presParOf" srcId="{19905730-1ABA-4121-B2F0-7853C1938F70}" destId="{12D402F9-EA30-4276-A911-40BA8F8F0DE3}" srcOrd="1" destOrd="0" presId="urn:microsoft.com/office/officeart/2005/8/layout/orgChart1"/>
    <dgm:cxn modelId="{7E382346-1CE9-46A6-B6B4-A348F3E82848}" type="presParOf" srcId="{E7474C41-C192-4286-AA17-9D7EDF058CB9}" destId="{517B7C8E-4A65-4B00-9759-8CF250A8F936}" srcOrd="1" destOrd="0" presId="urn:microsoft.com/office/officeart/2005/8/layout/orgChart1"/>
    <dgm:cxn modelId="{E6749EFE-D0FF-4C49-98AC-22359D62CBC8}" type="presParOf" srcId="{E7474C41-C192-4286-AA17-9D7EDF058CB9}" destId="{D318F325-5BAE-42B4-B58B-2819DDBEB069}" srcOrd="2" destOrd="0" presId="urn:microsoft.com/office/officeart/2005/8/layout/orgChart1"/>
    <dgm:cxn modelId="{3B3D1798-C192-4181-84DE-C74B25DF3B63}" type="presParOf" srcId="{78F1BB3C-2CB6-4B0E-A811-7BB989A2B70F}" destId="{F71C63D6-12A2-4C4C-9894-F6E31DF942FB}" srcOrd="6" destOrd="0" presId="urn:microsoft.com/office/officeart/2005/8/layout/orgChart1"/>
    <dgm:cxn modelId="{30EA3DDE-7CA1-43BD-87E9-6C0C8E61514C}" type="presParOf" srcId="{78F1BB3C-2CB6-4B0E-A811-7BB989A2B70F}" destId="{2508A9A3-B630-421D-B21A-85AA22A27964}" srcOrd="7" destOrd="0" presId="urn:microsoft.com/office/officeart/2005/8/layout/orgChart1"/>
    <dgm:cxn modelId="{6323770D-B6BB-4EAC-9EF0-D84DF383A07C}" type="presParOf" srcId="{2508A9A3-B630-421D-B21A-85AA22A27964}" destId="{70FB856F-D92C-4E7F-AAD5-59C4FFC67EB3}" srcOrd="0" destOrd="0" presId="urn:microsoft.com/office/officeart/2005/8/layout/orgChart1"/>
    <dgm:cxn modelId="{0198497E-2A03-4E0B-B7FC-8B4726A0AD07}" type="presParOf" srcId="{70FB856F-D92C-4E7F-AAD5-59C4FFC67EB3}" destId="{241228EC-2EE3-4A1B-96F4-B68A26F35864}" srcOrd="0" destOrd="0" presId="urn:microsoft.com/office/officeart/2005/8/layout/orgChart1"/>
    <dgm:cxn modelId="{83539523-0877-4E51-929E-BBF09C462549}" type="presParOf" srcId="{70FB856F-D92C-4E7F-AAD5-59C4FFC67EB3}" destId="{6BC74C4B-1EEE-4B4D-A0C3-B3B0AC08932B}" srcOrd="1" destOrd="0" presId="urn:microsoft.com/office/officeart/2005/8/layout/orgChart1"/>
    <dgm:cxn modelId="{9C762FF9-DC29-43B8-9911-CAB9A233A4AD}" type="presParOf" srcId="{2508A9A3-B630-421D-B21A-85AA22A27964}" destId="{D34AA2B7-C48D-4604-92B0-13E16F520C79}" srcOrd="1" destOrd="0" presId="urn:microsoft.com/office/officeart/2005/8/layout/orgChart1"/>
    <dgm:cxn modelId="{CB00D8B8-DBE0-4DB4-B861-A18E8E5D03F2}" type="presParOf" srcId="{2508A9A3-B630-421D-B21A-85AA22A27964}" destId="{2991F7F2-5C55-455E-B6CC-131943427ED9}" srcOrd="2" destOrd="0" presId="urn:microsoft.com/office/officeart/2005/8/layout/orgChart1"/>
    <dgm:cxn modelId="{B14B4EFD-635B-486A-9BB8-30A50B089840}" type="presParOf" srcId="{78F1BB3C-2CB6-4B0E-A811-7BB989A2B70F}" destId="{4A06FE4F-B410-4C41-8EBC-0A988FB94A76}" srcOrd="8" destOrd="0" presId="urn:microsoft.com/office/officeart/2005/8/layout/orgChart1"/>
    <dgm:cxn modelId="{C14D44FA-0C67-4246-8298-94409C42FBD9}" type="presParOf" srcId="{78F1BB3C-2CB6-4B0E-A811-7BB989A2B70F}" destId="{535C68BC-7EC1-423C-B3AA-3F582D69D776}" srcOrd="9" destOrd="0" presId="urn:microsoft.com/office/officeart/2005/8/layout/orgChart1"/>
    <dgm:cxn modelId="{BF66B405-9142-4A10-B43D-7E26EFDC130A}" type="presParOf" srcId="{535C68BC-7EC1-423C-B3AA-3F582D69D776}" destId="{FCC4A830-61B8-4473-9B9B-D204BFF44F0E}" srcOrd="0" destOrd="0" presId="urn:microsoft.com/office/officeart/2005/8/layout/orgChart1"/>
    <dgm:cxn modelId="{2CAB11F1-72B8-479F-8333-15C5D510B982}" type="presParOf" srcId="{FCC4A830-61B8-4473-9B9B-D204BFF44F0E}" destId="{AEBB69B3-33AC-4A04-93E7-EA9131A83305}" srcOrd="0" destOrd="0" presId="urn:microsoft.com/office/officeart/2005/8/layout/orgChart1"/>
    <dgm:cxn modelId="{0E4190DA-78A3-4DB1-8273-F61D514ABE03}" type="presParOf" srcId="{FCC4A830-61B8-4473-9B9B-D204BFF44F0E}" destId="{5BC725E1-C118-403D-8FA8-E895FA729B0A}" srcOrd="1" destOrd="0" presId="urn:microsoft.com/office/officeart/2005/8/layout/orgChart1"/>
    <dgm:cxn modelId="{3D1A89A9-E60B-4593-95BE-E1654141480A}" type="presParOf" srcId="{535C68BC-7EC1-423C-B3AA-3F582D69D776}" destId="{D6216C20-14C4-4162-A68C-7EBD21CCE502}" srcOrd="1" destOrd="0" presId="urn:microsoft.com/office/officeart/2005/8/layout/orgChart1"/>
    <dgm:cxn modelId="{04D818A9-870A-41D2-B239-912DC7CECE51}" type="presParOf" srcId="{535C68BC-7EC1-423C-B3AA-3F582D69D776}" destId="{4827F38E-871A-438B-8AEA-DCE916B4E643}" srcOrd="2" destOrd="0" presId="urn:microsoft.com/office/officeart/2005/8/layout/orgChart1"/>
    <dgm:cxn modelId="{5A474937-AD00-4194-86C2-84DDDABE33E2}" type="presParOf" srcId="{78F1BB3C-2CB6-4B0E-A811-7BB989A2B70F}" destId="{1AE7622C-C282-40FF-96C1-9DB52F35A19D}" srcOrd="10" destOrd="0" presId="urn:microsoft.com/office/officeart/2005/8/layout/orgChart1"/>
    <dgm:cxn modelId="{BF751E38-D3A7-43C8-B84A-AE5033D54DC1}" type="presParOf" srcId="{78F1BB3C-2CB6-4B0E-A811-7BB989A2B70F}" destId="{08DD121B-0FC5-4138-B36B-9BDBD9125204}" srcOrd="11" destOrd="0" presId="urn:microsoft.com/office/officeart/2005/8/layout/orgChart1"/>
    <dgm:cxn modelId="{E9045CC1-C531-4704-A45A-89F027583B5D}" type="presParOf" srcId="{08DD121B-0FC5-4138-B36B-9BDBD9125204}" destId="{AB414F12-CA99-45FB-915F-9F31C4E62701}" srcOrd="0" destOrd="0" presId="urn:microsoft.com/office/officeart/2005/8/layout/orgChart1"/>
    <dgm:cxn modelId="{73232023-D63F-47B2-B6CD-AFFAE198804D}" type="presParOf" srcId="{AB414F12-CA99-45FB-915F-9F31C4E62701}" destId="{CC113D50-4C2A-48FA-866C-B99B08D0D152}" srcOrd="0" destOrd="0" presId="urn:microsoft.com/office/officeart/2005/8/layout/orgChart1"/>
    <dgm:cxn modelId="{727AAC57-BC92-4A16-9356-2B1C2E60BED1}" type="presParOf" srcId="{AB414F12-CA99-45FB-915F-9F31C4E62701}" destId="{F9F6C962-6D88-4D39-B518-6A0FA4CEA415}" srcOrd="1" destOrd="0" presId="urn:microsoft.com/office/officeart/2005/8/layout/orgChart1"/>
    <dgm:cxn modelId="{C788A953-31B1-40E4-B73A-8B5EEA5E9B6D}" type="presParOf" srcId="{08DD121B-0FC5-4138-B36B-9BDBD9125204}" destId="{F2FAD245-804F-4436-AFBE-574523DEFE88}" srcOrd="1" destOrd="0" presId="urn:microsoft.com/office/officeart/2005/8/layout/orgChart1"/>
    <dgm:cxn modelId="{641F0E36-DAA3-4670-A360-C4AD4787FD63}" type="presParOf" srcId="{08DD121B-0FC5-4138-B36B-9BDBD9125204}" destId="{298E51BF-1FC8-4F27-84B5-6130E2201ED6}" srcOrd="2" destOrd="0" presId="urn:microsoft.com/office/officeart/2005/8/layout/orgChart1"/>
    <dgm:cxn modelId="{452DC6E5-30BB-49B7-8494-3F6F7297E8FB}" type="presParOf" srcId="{2533422D-3DB2-4FD1-90BD-B8D0DBE97DCD}" destId="{F9B0B5E0-37B0-46B4-82E6-C89B4778A02E}" srcOrd="2" destOrd="0" presId="urn:microsoft.com/office/officeart/2005/8/layout/orgChart1"/>
    <dgm:cxn modelId="{77DCB880-4F63-4C88-8506-883E5EDC52F8}" type="presParOf" srcId="{0BAE4783-01E1-4B78-A94C-555E391E8C1E}" destId="{9F4586B7-38B3-4E5D-8A52-5AA26F1AD405}" srcOrd="2" destOrd="0" presId="urn:microsoft.com/office/officeart/2005/8/layout/orgChart1"/>
    <dgm:cxn modelId="{67172693-FDA6-46FB-877D-6653CC3A6F2C}" type="presParOf" srcId="{D6EB9114-DF35-4A66-A86F-5B54C3947AA3}" destId="{1607CEDF-1A6C-4BA3-A3F0-47481A75FDF5}" srcOrd="2" destOrd="0" presId="urn:microsoft.com/office/officeart/2005/8/layout/orgChart1"/>
    <dgm:cxn modelId="{DCA97FC1-EBB1-4A72-81BB-5DA0479CF7A4}" type="presParOf" srcId="{D6EB9114-DF35-4A66-A86F-5B54C3947AA3}" destId="{10169134-F68C-4736-9F08-F64261903D0B}" srcOrd="3" destOrd="0" presId="urn:microsoft.com/office/officeart/2005/8/layout/orgChart1"/>
    <dgm:cxn modelId="{A3FF5769-F5A6-486D-AEB3-8B20C5BDA428}" type="presParOf" srcId="{10169134-F68C-4736-9F08-F64261903D0B}" destId="{33833B98-945B-4F87-8F48-41928E7DE3D8}" srcOrd="0" destOrd="0" presId="urn:microsoft.com/office/officeart/2005/8/layout/orgChart1"/>
    <dgm:cxn modelId="{7E923129-5C08-4B16-94BB-2DC199D97752}" type="presParOf" srcId="{33833B98-945B-4F87-8F48-41928E7DE3D8}" destId="{6769EC66-76F0-429C-BABC-D9203932C392}" srcOrd="0" destOrd="0" presId="urn:microsoft.com/office/officeart/2005/8/layout/orgChart1"/>
    <dgm:cxn modelId="{C1255CD2-3CE2-44FE-A482-7C09CC2C575F}" type="presParOf" srcId="{33833B98-945B-4F87-8F48-41928E7DE3D8}" destId="{744D9DC6-9D4C-486F-94F3-EFD641FD0251}" srcOrd="1" destOrd="0" presId="urn:microsoft.com/office/officeart/2005/8/layout/orgChart1"/>
    <dgm:cxn modelId="{3228AA91-0A0A-448F-A52E-0C06AAC2BA2F}" type="presParOf" srcId="{10169134-F68C-4736-9F08-F64261903D0B}" destId="{D4561EFC-2B1B-4A9E-8E71-0B947DBAA235}" srcOrd="1" destOrd="0" presId="urn:microsoft.com/office/officeart/2005/8/layout/orgChart1"/>
    <dgm:cxn modelId="{4DA8ADC6-6D42-40D7-8E0E-4CFE858F7B7A}" type="presParOf" srcId="{D4561EFC-2B1B-4A9E-8E71-0B947DBAA235}" destId="{F6DAFEE4-7286-4BCC-9791-505F7AFA78E3}" srcOrd="0" destOrd="0" presId="urn:microsoft.com/office/officeart/2005/8/layout/orgChart1"/>
    <dgm:cxn modelId="{1ACF74FE-5E41-4EEC-81B8-E81FF58AE15E}" type="presParOf" srcId="{D4561EFC-2B1B-4A9E-8E71-0B947DBAA235}" destId="{7535AA2B-6260-49EC-819E-A680B6A49A02}" srcOrd="1" destOrd="0" presId="urn:microsoft.com/office/officeart/2005/8/layout/orgChart1"/>
    <dgm:cxn modelId="{2E5AD4F8-D0A2-4E29-A12F-841C6AA05E6C}" type="presParOf" srcId="{7535AA2B-6260-49EC-819E-A680B6A49A02}" destId="{84B51699-7BDF-4119-B83F-B9CA73995AFA}" srcOrd="0" destOrd="0" presId="urn:microsoft.com/office/officeart/2005/8/layout/orgChart1"/>
    <dgm:cxn modelId="{9122BD12-4C69-4593-BCEC-30EE47CFB471}" type="presParOf" srcId="{84B51699-7BDF-4119-B83F-B9CA73995AFA}" destId="{B8C87284-9C30-49EE-8EA2-406BECC0A19B}" srcOrd="0" destOrd="0" presId="urn:microsoft.com/office/officeart/2005/8/layout/orgChart1"/>
    <dgm:cxn modelId="{42399398-EFC3-4397-A364-77B313C45BA0}" type="presParOf" srcId="{84B51699-7BDF-4119-B83F-B9CA73995AFA}" destId="{349FD6AA-710A-4C3A-880E-798D4A2C0A29}" srcOrd="1" destOrd="0" presId="urn:microsoft.com/office/officeart/2005/8/layout/orgChart1"/>
    <dgm:cxn modelId="{225ACBAD-5D05-4576-A93E-12C024ABA422}" type="presParOf" srcId="{7535AA2B-6260-49EC-819E-A680B6A49A02}" destId="{FC956903-3361-4156-9F53-B8C33E768087}" srcOrd="1" destOrd="0" presId="urn:microsoft.com/office/officeart/2005/8/layout/orgChart1"/>
    <dgm:cxn modelId="{C5AE03ED-40BA-4D69-A015-6CC2D192BFCE}" type="presParOf" srcId="{7535AA2B-6260-49EC-819E-A680B6A49A02}" destId="{BE55BAF5-77DB-4E4D-A845-538ADB30485E}" srcOrd="2" destOrd="0" presId="urn:microsoft.com/office/officeart/2005/8/layout/orgChart1"/>
    <dgm:cxn modelId="{CE6E00C7-0C8B-48FA-8546-208862EA5CCF}" type="presParOf" srcId="{D4561EFC-2B1B-4A9E-8E71-0B947DBAA235}" destId="{04473474-2288-4391-9E17-0D9880BEC6D2}" srcOrd="2" destOrd="0" presId="urn:microsoft.com/office/officeart/2005/8/layout/orgChart1"/>
    <dgm:cxn modelId="{91F916A7-B4A1-43AA-9794-FDDE18F35D51}" type="presParOf" srcId="{D4561EFC-2B1B-4A9E-8E71-0B947DBAA235}" destId="{048ACE5B-B566-4D04-8025-51E6EB3527E2}" srcOrd="3" destOrd="0" presId="urn:microsoft.com/office/officeart/2005/8/layout/orgChart1"/>
    <dgm:cxn modelId="{8AFE681F-6544-4B7E-866B-C30E2D2C2EBF}" type="presParOf" srcId="{048ACE5B-B566-4D04-8025-51E6EB3527E2}" destId="{86B57CE1-329A-4B59-B011-3DE0946C6089}" srcOrd="0" destOrd="0" presId="urn:microsoft.com/office/officeart/2005/8/layout/orgChart1"/>
    <dgm:cxn modelId="{6950C71C-FE5C-4457-B169-0B58557E19A7}" type="presParOf" srcId="{86B57CE1-329A-4B59-B011-3DE0946C6089}" destId="{A836226D-F473-4DC8-86A2-F8E7DD722063}" srcOrd="0" destOrd="0" presId="urn:microsoft.com/office/officeart/2005/8/layout/orgChart1"/>
    <dgm:cxn modelId="{E63C4E38-786C-4DE3-99EB-30B51D078EE1}" type="presParOf" srcId="{86B57CE1-329A-4B59-B011-3DE0946C6089}" destId="{6BBCB484-6116-4124-AC51-D61B0A1A9EAE}" srcOrd="1" destOrd="0" presId="urn:microsoft.com/office/officeart/2005/8/layout/orgChart1"/>
    <dgm:cxn modelId="{E91009F6-D416-410D-8AEE-75F1A124BB1C}" type="presParOf" srcId="{048ACE5B-B566-4D04-8025-51E6EB3527E2}" destId="{BFC19F05-B73E-4D53-B756-B671C930B844}" srcOrd="1" destOrd="0" presId="urn:microsoft.com/office/officeart/2005/8/layout/orgChart1"/>
    <dgm:cxn modelId="{568F942F-4B63-4C68-965B-FA7034822AB1}" type="presParOf" srcId="{048ACE5B-B566-4D04-8025-51E6EB3527E2}" destId="{4E99CDD4-A833-4A3F-BC34-98FE94C8307B}" srcOrd="2" destOrd="0" presId="urn:microsoft.com/office/officeart/2005/8/layout/orgChart1"/>
    <dgm:cxn modelId="{7B700EB6-996C-46A8-A27D-77E1D074AE22}" type="presParOf" srcId="{D4561EFC-2B1B-4A9E-8E71-0B947DBAA235}" destId="{2502D91C-616A-4F41-8895-F22B0C95B5AD}" srcOrd="4" destOrd="0" presId="urn:microsoft.com/office/officeart/2005/8/layout/orgChart1"/>
    <dgm:cxn modelId="{3AF24CBD-7B66-4F2F-A711-7BF354A61456}" type="presParOf" srcId="{D4561EFC-2B1B-4A9E-8E71-0B947DBAA235}" destId="{2EFBCD15-49CA-4248-B3CB-6F7277B1D160}" srcOrd="5" destOrd="0" presId="urn:microsoft.com/office/officeart/2005/8/layout/orgChart1"/>
    <dgm:cxn modelId="{BDAEAD47-43AB-4DE6-82A4-FDFD97DCF96E}" type="presParOf" srcId="{2EFBCD15-49CA-4248-B3CB-6F7277B1D160}" destId="{E864641C-DCE6-4396-AF65-88B57A4E6A55}" srcOrd="0" destOrd="0" presId="urn:microsoft.com/office/officeart/2005/8/layout/orgChart1"/>
    <dgm:cxn modelId="{14402EF0-45FD-479F-B7EC-612507B92D8A}" type="presParOf" srcId="{E864641C-DCE6-4396-AF65-88B57A4E6A55}" destId="{B94AAD8B-61EE-4E0B-BFCF-A6B889885BE3}" srcOrd="0" destOrd="0" presId="urn:microsoft.com/office/officeart/2005/8/layout/orgChart1"/>
    <dgm:cxn modelId="{95281A7A-7966-4771-8EEA-F992660884A4}" type="presParOf" srcId="{E864641C-DCE6-4396-AF65-88B57A4E6A55}" destId="{36400465-383E-4FDE-8A17-AC090C07C0C2}" srcOrd="1" destOrd="0" presId="urn:microsoft.com/office/officeart/2005/8/layout/orgChart1"/>
    <dgm:cxn modelId="{4A01263C-EE4F-4AD8-94F4-A31EE983870E}" type="presParOf" srcId="{2EFBCD15-49CA-4248-B3CB-6F7277B1D160}" destId="{4F7D7723-7659-4338-AFFC-4ED106686D54}" srcOrd="1" destOrd="0" presId="urn:microsoft.com/office/officeart/2005/8/layout/orgChart1"/>
    <dgm:cxn modelId="{6C8EB9A3-CC44-488B-AFBA-E1E85E0E68F1}" type="presParOf" srcId="{2EFBCD15-49CA-4248-B3CB-6F7277B1D160}" destId="{F0E3C993-F5B2-45B9-8FD9-D784DCE779A9}" srcOrd="2" destOrd="0" presId="urn:microsoft.com/office/officeart/2005/8/layout/orgChart1"/>
    <dgm:cxn modelId="{7AEF534F-4826-46A5-8CAB-14B8273888B3}" type="presParOf" srcId="{D4561EFC-2B1B-4A9E-8E71-0B947DBAA235}" destId="{8501E744-4108-48E4-8DD3-9A2E46A4BC68}" srcOrd="6" destOrd="0" presId="urn:microsoft.com/office/officeart/2005/8/layout/orgChart1"/>
    <dgm:cxn modelId="{32AEA414-304E-44F8-B4AD-F7E4A80AA935}" type="presParOf" srcId="{D4561EFC-2B1B-4A9E-8E71-0B947DBAA235}" destId="{58934A05-AA03-41E8-AAC1-D7800F479CC9}" srcOrd="7" destOrd="0" presId="urn:microsoft.com/office/officeart/2005/8/layout/orgChart1"/>
    <dgm:cxn modelId="{2C7C9A62-465A-4984-B665-4F1EB8645041}" type="presParOf" srcId="{58934A05-AA03-41E8-AAC1-D7800F479CC9}" destId="{9C4BC570-9294-4F10-B12A-A195454AA5E2}" srcOrd="0" destOrd="0" presId="urn:microsoft.com/office/officeart/2005/8/layout/orgChart1"/>
    <dgm:cxn modelId="{BC85C191-20FE-4924-BEF9-29146C62F4E3}" type="presParOf" srcId="{9C4BC570-9294-4F10-B12A-A195454AA5E2}" destId="{D9BA731C-C240-4BDD-B4D2-FDE52C13196D}" srcOrd="0" destOrd="0" presId="urn:microsoft.com/office/officeart/2005/8/layout/orgChart1"/>
    <dgm:cxn modelId="{8378F385-C21C-48E7-85A4-45C5A9310AF4}" type="presParOf" srcId="{9C4BC570-9294-4F10-B12A-A195454AA5E2}" destId="{32D3342D-612D-4C83-A9F4-587FA6637710}" srcOrd="1" destOrd="0" presId="urn:microsoft.com/office/officeart/2005/8/layout/orgChart1"/>
    <dgm:cxn modelId="{488548E1-F93A-47AE-A7D7-B07E523EAC1F}" type="presParOf" srcId="{58934A05-AA03-41E8-AAC1-D7800F479CC9}" destId="{92102DAF-A3A6-4F4F-903F-3069D4D6E870}" srcOrd="1" destOrd="0" presId="urn:microsoft.com/office/officeart/2005/8/layout/orgChart1"/>
    <dgm:cxn modelId="{7142C45D-9E1D-49C9-AD76-23FFEEBE376B}" type="presParOf" srcId="{58934A05-AA03-41E8-AAC1-D7800F479CC9}" destId="{9CC59301-D760-4354-BEFB-0496DFBF1280}" srcOrd="2" destOrd="0" presId="urn:microsoft.com/office/officeart/2005/8/layout/orgChart1"/>
    <dgm:cxn modelId="{BFD2BE64-E34A-4393-AAA2-C84078693188}" type="presParOf" srcId="{D4561EFC-2B1B-4A9E-8E71-0B947DBAA235}" destId="{09083D95-AB60-464C-B23A-AA256F93CB4A}" srcOrd="8" destOrd="0" presId="urn:microsoft.com/office/officeart/2005/8/layout/orgChart1"/>
    <dgm:cxn modelId="{54BDBC13-3883-415C-8115-DB5AA2710D87}" type="presParOf" srcId="{D4561EFC-2B1B-4A9E-8E71-0B947DBAA235}" destId="{D60B5125-7576-4340-884F-9593BB42613A}" srcOrd="9" destOrd="0" presId="urn:microsoft.com/office/officeart/2005/8/layout/orgChart1"/>
    <dgm:cxn modelId="{5B479037-6407-4184-8F67-160D653FB735}" type="presParOf" srcId="{D60B5125-7576-4340-884F-9593BB42613A}" destId="{B82BFFE0-5B0F-4B39-B9E5-1AF7FCDB2320}" srcOrd="0" destOrd="0" presId="urn:microsoft.com/office/officeart/2005/8/layout/orgChart1"/>
    <dgm:cxn modelId="{95B6B1A8-F8E0-4384-839A-D84E3D5F2B40}" type="presParOf" srcId="{B82BFFE0-5B0F-4B39-B9E5-1AF7FCDB2320}" destId="{AF886690-9CEF-4586-AACF-C895F4DD5EF6}" srcOrd="0" destOrd="0" presId="urn:microsoft.com/office/officeart/2005/8/layout/orgChart1"/>
    <dgm:cxn modelId="{6E5B330B-C490-4F60-B0D0-4557E823A2C2}" type="presParOf" srcId="{B82BFFE0-5B0F-4B39-B9E5-1AF7FCDB2320}" destId="{BAA194A1-4D7E-4802-8BEB-6ADD2A7C5F2F}" srcOrd="1" destOrd="0" presId="urn:microsoft.com/office/officeart/2005/8/layout/orgChart1"/>
    <dgm:cxn modelId="{4168EB8C-EF30-4F4C-B926-BF3A448086DA}" type="presParOf" srcId="{D60B5125-7576-4340-884F-9593BB42613A}" destId="{284B216B-A5B7-4508-87B4-CE9F5BDE1E95}" srcOrd="1" destOrd="0" presId="urn:microsoft.com/office/officeart/2005/8/layout/orgChart1"/>
    <dgm:cxn modelId="{24E6EFE9-1AA5-4ADA-B177-632A74DF49D0}" type="presParOf" srcId="{D60B5125-7576-4340-884F-9593BB42613A}" destId="{DE05BE89-09E0-4986-B632-75C3B37FF9F7}" srcOrd="2" destOrd="0" presId="urn:microsoft.com/office/officeart/2005/8/layout/orgChart1"/>
    <dgm:cxn modelId="{40FA7EDE-EAD5-4D3F-918F-A424FC1AF7E8}" type="presParOf" srcId="{D4561EFC-2B1B-4A9E-8E71-0B947DBAA235}" destId="{D2683C98-1857-454F-9BF2-26AB89ED88CD}" srcOrd="10" destOrd="0" presId="urn:microsoft.com/office/officeart/2005/8/layout/orgChart1"/>
    <dgm:cxn modelId="{CF7BCA81-3596-4169-A14C-B33000E5760B}" type="presParOf" srcId="{D4561EFC-2B1B-4A9E-8E71-0B947DBAA235}" destId="{3A164721-FFDE-4B92-98C2-B8D05CC48F67}" srcOrd="11" destOrd="0" presId="urn:microsoft.com/office/officeart/2005/8/layout/orgChart1"/>
    <dgm:cxn modelId="{CFFD7FD3-4965-4378-978B-49DA4C543F1A}" type="presParOf" srcId="{3A164721-FFDE-4B92-98C2-B8D05CC48F67}" destId="{50857A22-054D-4D18-869D-A979F93E037D}" srcOrd="0" destOrd="0" presId="urn:microsoft.com/office/officeart/2005/8/layout/orgChart1"/>
    <dgm:cxn modelId="{1656B474-B647-4902-A632-9A45DEA44BB3}" type="presParOf" srcId="{50857A22-054D-4D18-869D-A979F93E037D}" destId="{49A3B6EB-489A-4BF3-A074-EE3D988CE28F}" srcOrd="0" destOrd="0" presId="urn:microsoft.com/office/officeart/2005/8/layout/orgChart1"/>
    <dgm:cxn modelId="{DACCB8CB-B780-4D2F-82EC-AEC3478172F0}" type="presParOf" srcId="{50857A22-054D-4D18-869D-A979F93E037D}" destId="{D54B0E13-A453-4256-9A94-6419E4D7CCEE}" srcOrd="1" destOrd="0" presId="urn:microsoft.com/office/officeart/2005/8/layout/orgChart1"/>
    <dgm:cxn modelId="{B618A4F8-A111-4603-9BA9-66743260AB32}" type="presParOf" srcId="{3A164721-FFDE-4B92-98C2-B8D05CC48F67}" destId="{60F40074-EFB7-4F18-9CE4-64DEFA051724}" srcOrd="1" destOrd="0" presId="urn:microsoft.com/office/officeart/2005/8/layout/orgChart1"/>
    <dgm:cxn modelId="{E7AE3174-A49E-4585-AFF9-EEADCAAC2F79}" type="presParOf" srcId="{3A164721-FFDE-4B92-98C2-B8D05CC48F67}" destId="{29B26C90-FB3C-4856-9B39-B291A5750D20}" srcOrd="2" destOrd="0" presId="urn:microsoft.com/office/officeart/2005/8/layout/orgChart1"/>
    <dgm:cxn modelId="{66F88E58-0C10-4549-9139-0B877031F36D}" type="presParOf" srcId="{D4561EFC-2B1B-4A9E-8E71-0B947DBAA235}" destId="{6D7F1B5D-DE84-4E8A-B9CF-26FCDACDB6D2}" srcOrd="12" destOrd="0" presId="urn:microsoft.com/office/officeart/2005/8/layout/orgChart1"/>
    <dgm:cxn modelId="{C674B6C2-761C-421C-8B7B-022C74B8B9E8}" type="presParOf" srcId="{D4561EFC-2B1B-4A9E-8E71-0B947DBAA235}" destId="{1F9AC45E-F310-4CF1-819C-E729C26BAC5A}" srcOrd="13" destOrd="0" presId="urn:microsoft.com/office/officeart/2005/8/layout/orgChart1"/>
    <dgm:cxn modelId="{8EC6DEA2-C9F5-435F-B2DB-14B14420630A}" type="presParOf" srcId="{1F9AC45E-F310-4CF1-819C-E729C26BAC5A}" destId="{179270F8-0B97-4838-A905-45E4DFA025DD}" srcOrd="0" destOrd="0" presId="urn:microsoft.com/office/officeart/2005/8/layout/orgChart1"/>
    <dgm:cxn modelId="{69A5B679-8C3A-4FD7-98EF-C46B1B63733C}" type="presParOf" srcId="{179270F8-0B97-4838-A905-45E4DFA025DD}" destId="{A78D6906-EDD7-4E19-97EE-E74D14237A61}" srcOrd="0" destOrd="0" presId="urn:microsoft.com/office/officeart/2005/8/layout/orgChart1"/>
    <dgm:cxn modelId="{830AA710-C575-4402-9C46-605EED8C8D71}" type="presParOf" srcId="{179270F8-0B97-4838-A905-45E4DFA025DD}" destId="{12D582A1-FB6B-44E5-A9D1-D23FABADFF9E}" srcOrd="1" destOrd="0" presId="urn:microsoft.com/office/officeart/2005/8/layout/orgChart1"/>
    <dgm:cxn modelId="{641B8E8E-3A40-438C-BF13-B7678B80029A}" type="presParOf" srcId="{1F9AC45E-F310-4CF1-819C-E729C26BAC5A}" destId="{816EC611-29F0-46A6-BDC2-A5E38B1DA224}" srcOrd="1" destOrd="0" presId="urn:microsoft.com/office/officeart/2005/8/layout/orgChart1"/>
    <dgm:cxn modelId="{8219CBD2-769B-43EE-9B91-775F70A0F88E}" type="presParOf" srcId="{1F9AC45E-F310-4CF1-819C-E729C26BAC5A}" destId="{46DA1B6D-C571-4173-9D23-5B994BB1E44B}" srcOrd="2" destOrd="0" presId="urn:microsoft.com/office/officeart/2005/8/layout/orgChart1"/>
    <dgm:cxn modelId="{93CF2DE0-F5D2-4813-9C2D-F49AC4652DAD}" type="presParOf" srcId="{10169134-F68C-4736-9F08-F64261903D0B}" destId="{2D838A0C-15A1-4E50-AE72-075692CCD47B}" srcOrd="2" destOrd="0" presId="urn:microsoft.com/office/officeart/2005/8/layout/orgChart1"/>
    <dgm:cxn modelId="{2ECA609D-6371-482F-8687-1DBA2EA18300}" type="presParOf" srcId="{5915BC2C-1E26-413A-94F9-F416CD434273}" destId="{DE7C75C1-0E7C-4A9E-A6E8-1A532E781A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F1B5D-DE84-4E8A-B9CF-26FCDACDB6D2}">
      <dsp:nvSpPr>
        <dsp:cNvPr id="0" name=""/>
        <dsp:cNvSpPr/>
      </dsp:nvSpPr>
      <dsp:spPr>
        <a:xfrm>
          <a:off x="7997774" y="1445524"/>
          <a:ext cx="613321" cy="3737212"/>
        </a:xfrm>
        <a:custGeom>
          <a:avLst/>
          <a:gdLst/>
          <a:ahLst/>
          <a:cxnLst/>
          <a:rect l="0" t="0" r="0" b="0"/>
          <a:pathLst>
            <a:path>
              <a:moveTo>
                <a:pt x="0" y="0"/>
              </a:moveTo>
              <a:lnTo>
                <a:pt x="0" y="3737212"/>
              </a:lnTo>
              <a:lnTo>
                <a:pt x="613321" y="373721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2683C98-1857-454F-9BF2-26AB89ED88CD}">
      <dsp:nvSpPr>
        <dsp:cNvPr id="0" name=""/>
        <dsp:cNvSpPr/>
      </dsp:nvSpPr>
      <dsp:spPr>
        <a:xfrm>
          <a:off x="7997774" y="1445524"/>
          <a:ext cx="613321" cy="3199850"/>
        </a:xfrm>
        <a:custGeom>
          <a:avLst/>
          <a:gdLst/>
          <a:ahLst/>
          <a:cxnLst/>
          <a:rect l="0" t="0" r="0" b="0"/>
          <a:pathLst>
            <a:path>
              <a:moveTo>
                <a:pt x="0" y="0"/>
              </a:moveTo>
              <a:lnTo>
                <a:pt x="0" y="3199850"/>
              </a:lnTo>
              <a:lnTo>
                <a:pt x="613321" y="319985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6FCBA52-FBD0-4FF0-8762-65B265327B00}">
      <dsp:nvSpPr>
        <dsp:cNvPr id="0" name=""/>
        <dsp:cNvSpPr/>
      </dsp:nvSpPr>
      <dsp:spPr>
        <a:xfrm>
          <a:off x="7997774" y="1445524"/>
          <a:ext cx="624775" cy="2670421"/>
        </a:xfrm>
        <a:custGeom>
          <a:avLst/>
          <a:gdLst/>
          <a:ahLst/>
          <a:cxnLst/>
          <a:rect l="0" t="0" r="0" b="0"/>
          <a:pathLst>
            <a:path>
              <a:moveTo>
                <a:pt x="0" y="0"/>
              </a:moveTo>
              <a:lnTo>
                <a:pt x="0" y="2670421"/>
              </a:lnTo>
              <a:lnTo>
                <a:pt x="624775" y="2670421"/>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1E744-4108-48E4-8DD3-9A2E46A4BC68}">
      <dsp:nvSpPr>
        <dsp:cNvPr id="0" name=""/>
        <dsp:cNvSpPr/>
      </dsp:nvSpPr>
      <dsp:spPr>
        <a:xfrm>
          <a:off x="7997774" y="1445524"/>
          <a:ext cx="624775" cy="2132459"/>
        </a:xfrm>
        <a:custGeom>
          <a:avLst/>
          <a:gdLst/>
          <a:ahLst/>
          <a:cxnLst/>
          <a:rect l="0" t="0" r="0" b="0"/>
          <a:pathLst>
            <a:path>
              <a:moveTo>
                <a:pt x="0" y="0"/>
              </a:moveTo>
              <a:lnTo>
                <a:pt x="0" y="2132459"/>
              </a:lnTo>
              <a:lnTo>
                <a:pt x="624775" y="213245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502D91C-616A-4F41-8895-F22B0C95B5AD}">
      <dsp:nvSpPr>
        <dsp:cNvPr id="0" name=""/>
        <dsp:cNvSpPr/>
      </dsp:nvSpPr>
      <dsp:spPr>
        <a:xfrm>
          <a:off x="7997774" y="1445524"/>
          <a:ext cx="613321" cy="1601337"/>
        </a:xfrm>
        <a:custGeom>
          <a:avLst/>
          <a:gdLst/>
          <a:ahLst/>
          <a:cxnLst/>
          <a:rect l="0" t="0" r="0" b="0"/>
          <a:pathLst>
            <a:path>
              <a:moveTo>
                <a:pt x="0" y="0"/>
              </a:moveTo>
              <a:lnTo>
                <a:pt x="0" y="1601337"/>
              </a:lnTo>
              <a:lnTo>
                <a:pt x="613321" y="16013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4473474-2288-4391-9E17-0D9880BEC6D2}">
      <dsp:nvSpPr>
        <dsp:cNvPr id="0" name=""/>
        <dsp:cNvSpPr/>
      </dsp:nvSpPr>
      <dsp:spPr>
        <a:xfrm>
          <a:off x="7997774" y="1445524"/>
          <a:ext cx="613321" cy="1067932"/>
        </a:xfrm>
        <a:custGeom>
          <a:avLst/>
          <a:gdLst/>
          <a:ahLst/>
          <a:cxnLst/>
          <a:rect l="0" t="0" r="0" b="0"/>
          <a:pathLst>
            <a:path>
              <a:moveTo>
                <a:pt x="0" y="0"/>
              </a:moveTo>
              <a:lnTo>
                <a:pt x="0" y="1067932"/>
              </a:lnTo>
              <a:lnTo>
                <a:pt x="613321" y="106793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6DAFEE4-7286-4BCC-9791-505F7AFA78E3}">
      <dsp:nvSpPr>
        <dsp:cNvPr id="0" name=""/>
        <dsp:cNvSpPr/>
      </dsp:nvSpPr>
      <dsp:spPr>
        <a:xfrm>
          <a:off x="7997774" y="1445524"/>
          <a:ext cx="613321" cy="534537"/>
        </a:xfrm>
        <a:custGeom>
          <a:avLst/>
          <a:gdLst/>
          <a:ahLst/>
          <a:cxnLst/>
          <a:rect l="0" t="0" r="0" b="0"/>
          <a:pathLst>
            <a:path>
              <a:moveTo>
                <a:pt x="0" y="0"/>
              </a:moveTo>
              <a:lnTo>
                <a:pt x="0" y="534537"/>
              </a:lnTo>
              <a:lnTo>
                <a:pt x="613321" y="5345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607CEDF-1A6C-4BA3-A3F0-47481A75FDF5}">
      <dsp:nvSpPr>
        <dsp:cNvPr id="0" name=""/>
        <dsp:cNvSpPr/>
      </dsp:nvSpPr>
      <dsp:spPr>
        <a:xfrm>
          <a:off x="6349848" y="643138"/>
          <a:ext cx="2130278" cy="499866"/>
        </a:xfrm>
        <a:custGeom>
          <a:avLst/>
          <a:gdLst/>
          <a:ahLst/>
          <a:cxnLst/>
          <a:rect l="0" t="0" r="0" b="0"/>
          <a:pathLst>
            <a:path>
              <a:moveTo>
                <a:pt x="0" y="0"/>
              </a:moveTo>
              <a:lnTo>
                <a:pt x="0" y="296715"/>
              </a:lnTo>
              <a:lnTo>
                <a:pt x="2130278" y="296715"/>
              </a:lnTo>
              <a:lnTo>
                <a:pt x="2130278" y="49986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AE7622C-C282-40FF-96C1-9DB52F35A19D}">
      <dsp:nvSpPr>
        <dsp:cNvPr id="0" name=""/>
        <dsp:cNvSpPr/>
      </dsp:nvSpPr>
      <dsp:spPr>
        <a:xfrm>
          <a:off x="4927641" y="2131312"/>
          <a:ext cx="307326" cy="3203826"/>
        </a:xfrm>
        <a:custGeom>
          <a:avLst/>
          <a:gdLst/>
          <a:ahLst/>
          <a:cxnLst/>
          <a:rect l="0" t="0" r="0" b="0"/>
          <a:pathLst>
            <a:path>
              <a:moveTo>
                <a:pt x="0" y="0"/>
              </a:moveTo>
              <a:lnTo>
                <a:pt x="0" y="3203826"/>
              </a:lnTo>
              <a:lnTo>
                <a:pt x="307326" y="3203826"/>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4A06FE4F-B410-4C41-8EBC-0A988FB94A76}">
      <dsp:nvSpPr>
        <dsp:cNvPr id="0" name=""/>
        <dsp:cNvSpPr/>
      </dsp:nvSpPr>
      <dsp:spPr>
        <a:xfrm>
          <a:off x="4927641" y="2131312"/>
          <a:ext cx="307636" cy="2659393"/>
        </a:xfrm>
        <a:custGeom>
          <a:avLst/>
          <a:gdLst/>
          <a:ahLst/>
          <a:cxnLst/>
          <a:rect l="0" t="0" r="0" b="0"/>
          <a:pathLst>
            <a:path>
              <a:moveTo>
                <a:pt x="0" y="0"/>
              </a:moveTo>
              <a:lnTo>
                <a:pt x="0" y="2659393"/>
              </a:lnTo>
              <a:lnTo>
                <a:pt x="307636" y="2659393"/>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71C63D6-12A2-4C4C-9894-F6E31DF942FB}">
      <dsp:nvSpPr>
        <dsp:cNvPr id="0" name=""/>
        <dsp:cNvSpPr/>
      </dsp:nvSpPr>
      <dsp:spPr>
        <a:xfrm>
          <a:off x="4927641" y="2131312"/>
          <a:ext cx="307946" cy="2141872"/>
        </a:xfrm>
        <a:custGeom>
          <a:avLst/>
          <a:gdLst/>
          <a:ahLst/>
          <a:cxnLst/>
          <a:rect l="0" t="0" r="0" b="0"/>
          <a:pathLst>
            <a:path>
              <a:moveTo>
                <a:pt x="0" y="0"/>
              </a:moveTo>
              <a:lnTo>
                <a:pt x="0" y="2141872"/>
              </a:lnTo>
              <a:lnTo>
                <a:pt x="307946" y="214187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6A50E9A2-A555-46C5-921B-437B23593EB5}">
      <dsp:nvSpPr>
        <dsp:cNvPr id="0" name=""/>
        <dsp:cNvSpPr/>
      </dsp:nvSpPr>
      <dsp:spPr>
        <a:xfrm>
          <a:off x="4927641" y="2131312"/>
          <a:ext cx="308255" cy="1601347"/>
        </a:xfrm>
        <a:custGeom>
          <a:avLst/>
          <a:gdLst/>
          <a:ahLst/>
          <a:cxnLst/>
          <a:rect l="0" t="0" r="0" b="0"/>
          <a:pathLst>
            <a:path>
              <a:moveTo>
                <a:pt x="0" y="0"/>
              </a:moveTo>
              <a:lnTo>
                <a:pt x="0" y="1601347"/>
              </a:lnTo>
              <a:lnTo>
                <a:pt x="308255" y="160134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9538830-3405-43C5-B080-8C48B6A88C77}">
      <dsp:nvSpPr>
        <dsp:cNvPr id="0" name=""/>
        <dsp:cNvSpPr/>
      </dsp:nvSpPr>
      <dsp:spPr>
        <a:xfrm>
          <a:off x="4927641" y="2131312"/>
          <a:ext cx="308565" cy="1070225"/>
        </a:xfrm>
        <a:custGeom>
          <a:avLst/>
          <a:gdLst/>
          <a:ahLst/>
          <a:cxnLst/>
          <a:rect l="0" t="0" r="0" b="0"/>
          <a:pathLst>
            <a:path>
              <a:moveTo>
                <a:pt x="0" y="0"/>
              </a:moveTo>
              <a:lnTo>
                <a:pt x="0" y="1070225"/>
              </a:lnTo>
              <a:lnTo>
                <a:pt x="308565"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03399F1-B81A-4EBF-A37E-759B13DE5D22}">
      <dsp:nvSpPr>
        <dsp:cNvPr id="0" name=""/>
        <dsp:cNvSpPr/>
      </dsp:nvSpPr>
      <dsp:spPr>
        <a:xfrm>
          <a:off x="4927641" y="2131312"/>
          <a:ext cx="308565" cy="536829"/>
        </a:xfrm>
        <a:custGeom>
          <a:avLst/>
          <a:gdLst/>
          <a:ahLst/>
          <a:cxnLst/>
          <a:rect l="0" t="0" r="0" b="0"/>
          <a:pathLst>
            <a:path>
              <a:moveTo>
                <a:pt x="0" y="0"/>
              </a:moveTo>
              <a:lnTo>
                <a:pt x="0" y="536829"/>
              </a:lnTo>
              <a:lnTo>
                <a:pt x="308565"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C558B697-6900-46D8-BAF4-37D90A84F4A4}">
      <dsp:nvSpPr>
        <dsp:cNvPr id="0" name=""/>
        <dsp:cNvSpPr/>
      </dsp:nvSpPr>
      <dsp:spPr>
        <a:xfrm>
          <a:off x="4226244" y="1445515"/>
          <a:ext cx="1524237" cy="383277"/>
        </a:xfrm>
        <a:custGeom>
          <a:avLst/>
          <a:gdLst/>
          <a:ahLst/>
          <a:cxnLst/>
          <a:rect l="0" t="0" r="0" b="0"/>
          <a:pathLst>
            <a:path>
              <a:moveTo>
                <a:pt x="0" y="0"/>
              </a:moveTo>
              <a:lnTo>
                <a:pt x="0" y="180126"/>
              </a:lnTo>
              <a:lnTo>
                <a:pt x="1524237" y="180126"/>
              </a:lnTo>
              <a:lnTo>
                <a:pt x="1524237"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86A9B3D-17FC-4675-9844-917DF84F5433}">
      <dsp:nvSpPr>
        <dsp:cNvPr id="0" name=""/>
        <dsp:cNvSpPr/>
      </dsp:nvSpPr>
      <dsp:spPr>
        <a:xfrm>
          <a:off x="2426272" y="2131312"/>
          <a:ext cx="252164" cy="1603630"/>
        </a:xfrm>
        <a:custGeom>
          <a:avLst/>
          <a:gdLst/>
          <a:ahLst/>
          <a:cxnLst/>
          <a:rect l="0" t="0" r="0" b="0"/>
          <a:pathLst>
            <a:path>
              <a:moveTo>
                <a:pt x="0" y="0"/>
              </a:moveTo>
              <a:lnTo>
                <a:pt x="0" y="1603630"/>
              </a:lnTo>
              <a:lnTo>
                <a:pt x="252164" y="160363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FD3E3D5-3415-46F6-A6B5-D98FC190762F}">
      <dsp:nvSpPr>
        <dsp:cNvPr id="0" name=""/>
        <dsp:cNvSpPr/>
      </dsp:nvSpPr>
      <dsp:spPr>
        <a:xfrm>
          <a:off x="2426272" y="2131312"/>
          <a:ext cx="252164" cy="1070225"/>
        </a:xfrm>
        <a:custGeom>
          <a:avLst/>
          <a:gdLst/>
          <a:ahLst/>
          <a:cxnLst/>
          <a:rect l="0" t="0" r="0" b="0"/>
          <a:pathLst>
            <a:path>
              <a:moveTo>
                <a:pt x="0" y="0"/>
              </a:moveTo>
              <a:lnTo>
                <a:pt x="0" y="1070225"/>
              </a:lnTo>
              <a:lnTo>
                <a:pt x="252164"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3F966A87-3D77-409D-944F-0D25CFB10AB1}">
      <dsp:nvSpPr>
        <dsp:cNvPr id="0" name=""/>
        <dsp:cNvSpPr/>
      </dsp:nvSpPr>
      <dsp:spPr>
        <a:xfrm>
          <a:off x="2426272" y="2131312"/>
          <a:ext cx="252164" cy="536829"/>
        </a:xfrm>
        <a:custGeom>
          <a:avLst/>
          <a:gdLst/>
          <a:ahLst/>
          <a:cxnLst/>
          <a:rect l="0" t="0" r="0" b="0"/>
          <a:pathLst>
            <a:path>
              <a:moveTo>
                <a:pt x="0" y="0"/>
              </a:moveTo>
              <a:lnTo>
                <a:pt x="0" y="536829"/>
              </a:lnTo>
              <a:lnTo>
                <a:pt x="252164"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3D4EAA5-3C74-41A7-93BA-7EB2B301E6CD}">
      <dsp:nvSpPr>
        <dsp:cNvPr id="0" name=""/>
        <dsp:cNvSpPr/>
      </dsp:nvSpPr>
      <dsp:spPr>
        <a:xfrm>
          <a:off x="3098711" y="1445515"/>
          <a:ext cx="1127533" cy="383277"/>
        </a:xfrm>
        <a:custGeom>
          <a:avLst/>
          <a:gdLst/>
          <a:ahLst/>
          <a:cxnLst/>
          <a:rect l="0" t="0" r="0" b="0"/>
          <a:pathLst>
            <a:path>
              <a:moveTo>
                <a:pt x="1127533" y="0"/>
              </a:moveTo>
              <a:lnTo>
                <a:pt x="1127533" y="180126"/>
              </a:lnTo>
              <a:lnTo>
                <a:pt x="0" y="180126"/>
              </a:lnTo>
              <a:lnTo>
                <a:pt x="0"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AA8CD01B-5255-476E-B9F8-6AAEE37B2456}">
      <dsp:nvSpPr>
        <dsp:cNvPr id="0" name=""/>
        <dsp:cNvSpPr/>
      </dsp:nvSpPr>
      <dsp:spPr>
        <a:xfrm>
          <a:off x="4226244" y="643138"/>
          <a:ext cx="2123603" cy="499856"/>
        </a:xfrm>
        <a:custGeom>
          <a:avLst/>
          <a:gdLst/>
          <a:ahLst/>
          <a:cxnLst/>
          <a:rect l="0" t="0" r="0" b="0"/>
          <a:pathLst>
            <a:path>
              <a:moveTo>
                <a:pt x="2123603" y="0"/>
              </a:moveTo>
              <a:lnTo>
                <a:pt x="2123603" y="296705"/>
              </a:lnTo>
              <a:lnTo>
                <a:pt x="0" y="296705"/>
              </a:lnTo>
              <a:lnTo>
                <a:pt x="0" y="49985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9094267E-3C08-4400-A400-44E48DC02996}">
      <dsp:nvSpPr>
        <dsp:cNvPr id="0" name=""/>
        <dsp:cNvSpPr/>
      </dsp:nvSpPr>
      <dsp:spPr>
        <a:xfrm>
          <a:off x="5746907" y="69993"/>
          <a:ext cx="1205881" cy="5731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dsp:txBody>
      <dsp:txXfrm>
        <a:off x="5746907" y="69993"/>
        <a:ext cx="1205881" cy="573145"/>
      </dsp:txXfrm>
    </dsp:sp>
    <dsp:sp modelId="{6B050E2C-94C3-4EE9-99D1-A7BF92761A09}">
      <dsp:nvSpPr>
        <dsp:cNvPr id="0" name=""/>
        <dsp:cNvSpPr/>
      </dsp:nvSpPr>
      <dsp:spPr>
        <a:xfrm>
          <a:off x="3623304" y="1142995"/>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dsp:txBody>
      <dsp:txXfrm>
        <a:off x="3623304" y="1142995"/>
        <a:ext cx="1205881" cy="302519"/>
      </dsp:txXfrm>
    </dsp:sp>
    <dsp:sp modelId="{4AE2B788-DF78-4D9A-B6DF-FCD8F8829E3F}">
      <dsp:nvSpPr>
        <dsp:cNvPr id="0" name=""/>
        <dsp:cNvSpPr/>
      </dsp:nvSpPr>
      <dsp:spPr>
        <a:xfrm>
          <a:off x="2258162" y="1828792"/>
          <a:ext cx="1681098"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dsp:txBody>
      <dsp:txXfrm>
        <a:off x="2258162" y="1828792"/>
        <a:ext cx="1681098" cy="302519"/>
      </dsp:txXfrm>
    </dsp:sp>
    <dsp:sp modelId="{15880E61-59C0-4B14-A4EA-E94F37FB323F}">
      <dsp:nvSpPr>
        <dsp:cNvPr id="0" name=""/>
        <dsp:cNvSpPr/>
      </dsp:nvSpPr>
      <dsp:spPr>
        <a:xfrm>
          <a:off x="2678437" y="2516881"/>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dsp:txBody>
      <dsp:txXfrm>
        <a:off x="2678437" y="2516881"/>
        <a:ext cx="995436" cy="302519"/>
      </dsp:txXfrm>
    </dsp:sp>
    <dsp:sp modelId="{13F7C92E-53B8-405B-941E-AF7EFF5A4EE1}">
      <dsp:nvSpPr>
        <dsp:cNvPr id="0" name=""/>
        <dsp:cNvSpPr/>
      </dsp:nvSpPr>
      <dsp:spPr>
        <a:xfrm>
          <a:off x="2678437" y="3050277"/>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dsp:txBody>
      <dsp:txXfrm>
        <a:off x="2678437" y="3050277"/>
        <a:ext cx="995436" cy="302519"/>
      </dsp:txXfrm>
    </dsp:sp>
    <dsp:sp modelId="{C7AF5789-9B5D-48A7-9752-CEE0AA0838B6}">
      <dsp:nvSpPr>
        <dsp:cNvPr id="0" name=""/>
        <dsp:cNvSpPr/>
      </dsp:nvSpPr>
      <dsp:spPr>
        <a:xfrm>
          <a:off x="2678437" y="3583682"/>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dsp:txBody>
      <dsp:txXfrm>
        <a:off x="2678437" y="3583682"/>
        <a:ext cx="995436" cy="302519"/>
      </dsp:txXfrm>
    </dsp:sp>
    <dsp:sp modelId="{054614AA-A03B-4602-8431-49F03E89C68D}">
      <dsp:nvSpPr>
        <dsp:cNvPr id="0" name=""/>
        <dsp:cNvSpPr/>
      </dsp:nvSpPr>
      <dsp:spPr>
        <a:xfrm>
          <a:off x="4721931" y="1828792"/>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dsp:txBody>
      <dsp:txXfrm>
        <a:off x="4721931" y="1828792"/>
        <a:ext cx="2057100" cy="302519"/>
      </dsp:txXfrm>
    </dsp:sp>
    <dsp:sp modelId="{1FD2F3FC-D00E-48C5-84CF-931A1876DAE7}">
      <dsp:nvSpPr>
        <dsp:cNvPr id="0" name=""/>
        <dsp:cNvSpPr/>
      </dsp:nvSpPr>
      <dsp:spPr>
        <a:xfrm>
          <a:off x="5236207" y="2516881"/>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Screen</a:t>
          </a:r>
          <a:endParaRPr lang="en-US" sz="1800" b="1" kern="1200" dirty="0"/>
        </a:p>
      </dsp:txBody>
      <dsp:txXfrm>
        <a:off x="5236207" y="2516881"/>
        <a:ext cx="2057100" cy="302519"/>
      </dsp:txXfrm>
    </dsp:sp>
    <dsp:sp modelId="{428B6176-3632-46E2-9F91-9D0A58A873E0}">
      <dsp:nvSpPr>
        <dsp:cNvPr id="0" name=""/>
        <dsp:cNvSpPr/>
      </dsp:nvSpPr>
      <dsp:spPr>
        <a:xfrm>
          <a:off x="5236207" y="3050277"/>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 Set</a:t>
          </a:r>
          <a:endParaRPr lang="en-US" sz="1800" b="1" kern="1200" dirty="0"/>
        </a:p>
      </dsp:txBody>
      <dsp:txXfrm>
        <a:off x="5236207" y="3050277"/>
        <a:ext cx="2057100" cy="302519"/>
      </dsp:txXfrm>
    </dsp:sp>
    <dsp:sp modelId="{A3FA68AB-E7EB-4C9E-8E9C-32ADF0FF241E}">
      <dsp:nvSpPr>
        <dsp:cNvPr id="0" name=""/>
        <dsp:cNvSpPr/>
      </dsp:nvSpPr>
      <dsp:spPr>
        <a:xfrm>
          <a:off x="5235897" y="3581399"/>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Card View Panel</a:t>
          </a:r>
          <a:endParaRPr lang="en-US" sz="1800" b="1" kern="1200" dirty="0"/>
        </a:p>
      </dsp:txBody>
      <dsp:txXfrm>
        <a:off x="5235897" y="3581399"/>
        <a:ext cx="2057100" cy="302519"/>
      </dsp:txXfrm>
    </dsp:sp>
    <dsp:sp modelId="{241228EC-2EE3-4A1B-96F4-B68A26F35864}">
      <dsp:nvSpPr>
        <dsp:cNvPr id="0" name=""/>
        <dsp:cNvSpPr/>
      </dsp:nvSpPr>
      <dsp:spPr>
        <a:xfrm>
          <a:off x="5235587" y="4121924"/>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Detail View Panel</a:t>
          </a:r>
          <a:endParaRPr lang="en-US" sz="1800" b="1" kern="1200" dirty="0"/>
        </a:p>
      </dsp:txBody>
      <dsp:txXfrm>
        <a:off x="5235587" y="4121924"/>
        <a:ext cx="2057100" cy="302519"/>
      </dsp:txXfrm>
    </dsp:sp>
    <dsp:sp modelId="{AEBB69B3-33AC-4A04-93E7-EA9131A83305}">
      <dsp:nvSpPr>
        <dsp:cNvPr id="0" name=""/>
        <dsp:cNvSpPr/>
      </dsp:nvSpPr>
      <dsp:spPr>
        <a:xfrm>
          <a:off x="5235278" y="4639445"/>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dsp:txBody>
      <dsp:txXfrm>
        <a:off x="5235278" y="4639445"/>
        <a:ext cx="2057100" cy="302519"/>
      </dsp:txXfrm>
    </dsp:sp>
    <dsp:sp modelId="{CC113D50-4C2A-48FA-866C-B99B08D0D152}">
      <dsp:nvSpPr>
        <dsp:cNvPr id="0" name=""/>
        <dsp:cNvSpPr/>
      </dsp:nvSpPr>
      <dsp:spPr>
        <a:xfrm>
          <a:off x="5234968" y="5183878"/>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View Panel</a:t>
          </a:r>
          <a:endParaRPr lang="en-US" sz="1800" b="1" kern="1200" dirty="0"/>
        </a:p>
      </dsp:txBody>
      <dsp:txXfrm>
        <a:off x="5234968" y="5183878"/>
        <a:ext cx="2057100" cy="302519"/>
      </dsp:txXfrm>
    </dsp:sp>
    <dsp:sp modelId="{6769EC66-76F0-429C-BABC-D9203932C392}">
      <dsp:nvSpPr>
        <dsp:cNvPr id="0" name=""/>
        <dsp:cNvSpPr/>
      </dsp:nvSpPr>
      <dsp:spPr>
        <a:xfrm>
          <a:off x="7877186" y="1143004"/>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dsp:txBody>
      <dsp:txXfrm>
        <a:off x="7877186" y="1143004"/>
        <a:ext cx="1205881" cy="302519"/>
      </dsp:txXfrm>
    </dsp:sp>
    <dsp:sp modelId="{B8C87284-9C30-49EE-8EA2-406BECC0A19B}">
      <dsp:nvSpPr>
        <dsp:cNvPr id="0" name=""/>
        <dsp:cNvSpPr/>
      </dsp:nvSpPr>
      <dsp:spPr>
        <a:xfrm>
          <a:off x="8611096" y="1828801"/>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Location Group</a:t>
          </a:r>
          <a:endParaRPr lang="en-US" sz="1800" b="1" kern="1200" dirty="0"/>
        </a:p>
      </dsp:txBody>
      <dsp:txXfrm>
        <a:off x="8611096" y="1828801"/>
        <a:ext cx="2011672" cy="302519"/>
      </dsp:txXfrm>
    </dsp:sp>
    <dsp:sp modelId="{A836226D-F473-4DC8-86A2-F8E7DD722063}">
      <dsp:nvSpPr>
        <dsp:cNvPr id="0" name=""/>
        <dsp:cNvSpPr/>
      </dsp:nvSpPr>
      <dsp:spPr>
        <a:xfrm>
          <a:off x="8611096" y="2362197"/>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dsp:txBody>
      <dsp:txXfrm>
        <a:off x="8611096" y="2362197"/>
        <a:ext cx="2011672" cy="302519"/>
      </dsp:txXfrm>
    </dsp:sp>
    <dsp:sp modelId="{B94AAD8B-61EE-4E0B-BFCF-A6B889885BE3}">
      <dsp:nvSpPr>
        <dsp:cNvPr id="0" name=""/>
        <dsp:cNvSpPr/>
      </dsp:nvSpPr>
      <dsp:spPr>
        <a:xfrm>
          <a:off x="8611096" y="2895602"/>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dsp:txBody>
      <dsp:txXfrm>
        <a:off x="8611096" y="2895602"/>
        <a:ext cx="2011672" cy="302519"/>
      </dsp:txXfrm>
    </dsp:sp>
    <dsp:sp modelId="{D9BA731C-C240-4BDD-B4D2-FDE52C13196D}">
      <dsp:nvSpPr>
        <dsp:cNvPr id="0" name=""/>
        <dsp:cNvSpPr/>
      </dsp:nvSpPr>
      <dsp:spPr>
        <a:xfrm>
          <a:off x="8622549" y="3426724"/>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dsp:txBody>
      <dsp:txXfrm>
        <a:off x="8622549" y="3426724"/>
        <a:ext cx="2011672" cy="302519"/>
      </dsp:txXfrm>
    </dsp:sp>
    <dsp:sp modelId="{1919648B-D3B2-44D9-93B8-E8B99540F3B5}">
      <dsp:nvSpPr>
        <dsp:cNvPr id="0" name=""/>
        <dsp:cNvSpPr/>
      </dsp:nvSpPr>
      <dsp:spPr>
        <a:xfrm>
          <a:off x="8622549" y="3964686"/>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dsp:txBody>
      <dsp:txXfrm>
        <a:off x="8622549" y="3964686"/>
        <a:ext cx="2011672" cy="302519"/>
      </dsp:txXfrm>
    </dsp:sp>
    <dsp:sp modelId="{49A3B6EB-489A-4BF3-A074-EE3D988CE28F}">
      <dsp:nvSpPr>
        <dsp:cNvPr id="0" name=""/>
        <dsp:cNvSpPr/>
      </dsp:nvSpPr>
      <dsp:spPr>
        <a:xfrm>
          <a:off x="8611096" y="4494115"/>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Forward</a:t>
          </a:r>
          <a:endParaRPr lang="en-US" sz="1800" b="1" kern="1200" dirty="0"/>
        </a:p>
      </dsp:txBody>
      <dsp:txXfrm>
        <a:off x="8611096" y="4494115"/>
        <a:ext cx="2011672" cy="302519"/>
      </dsp:txXfrm>
    </dsp:sp>
    <dsp:sp modelId="{A78D6906-EDD7-4E19-97EE-E74D14237A61}">
      <dsp:nvSpPr>
        <dsp:cNvPr id="0" name=""/>
        <dsp:cNvSpPr/>
      </dsp:nvSpPr>
      <dsp:spPr>
        <a:xfrm>
          <a:off x="8611096" y="5031477"/>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Exit Point</a:t>
          </a:r>
          <a:endParaRPr lang="en-US" sz="1800" b="1" kern="1200" dirty="0"/>
        </a:p>
      </dsp:txBody>
      <dsp:txXfrm>
        <a:off x="8611096" y="5031477"/>
        <a:ext cx="2011672" cy="302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F1B5D-DE84-4E8A-B9CF-26FCDACDB6D2}">
      <dsp:nvSpPr>
        <dsp:cNvPr id="0" name=""/>
        <dsp:cNvSpPr/>
      </dsp:nvSpPr>
      <dsp:spPr>
        <a:xfrm>
          <a:off x="7997774" y="1445524"/>
          <a:ext cx="613321" cy="3737212"/>
        </a:xfrm>
        <a:custGeom>
          <a:avLst/>
          <a:gdLst/>
          <a:ahLst/>
          <a:cxnLst/>
          <a:rect l="0" t="0" r="0" b="0"/>
          <a:pathLst>
            <a:path>
              <a:moveTo>
                <a:pt x="0" y="0"/>
              </a:moveTo>
              <a:lnTo>
                <a:pt x="0" y="3737212"/>
              </a:lnTo>
              <a:lnTo>
                <a:pt x="613321" y="373721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2683C98-1857-454F-9BF2-26AB89ED88CD}">
      <dsp:nvSpPr>
        <dsp:cNvPr id="0" name=""/>
        <dsp:cNvSpPr/>
      </dsp:nvSpPr>
      <dsp:spPr>
        <a:xfrm>
          <a:off x="7997774" y="1445524"/>
          <a:ext cx="613321" cy="3199850"/>
        </a:xfrm>
        <a:custGeom>
          <a:avLst/>
          <a:gdLst/>
          <a:ahLst/>
          <a:cxnLst/>
          <a:rect l="0" t="0" r="0" b="0"/>
          <a:pathLst>
            <a:path>
              <a:moveTo>
                <a:pt x="0" y="0"/>
              </a:moveTo>
              <a:lnTo>
                <a:pt x="0" y="3199850"/>
              </a:lnTo>
              <a:lnTo>
                <a:pt x="613321" y="319985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9083D95-AB60-464C-B23A-AA256F93CB4A}">
      <dsp:nvSpPr>
        <dsp:cNvPr id="0" name=""/>
        <dsp:cNvSpPr/>
      </dsp:nvSpPr>
      <dsp:spPr>
        <a:xfrm>
          <a:off x="7997774" y="1445524"/>
          <a:ext cx="624775" cy="2670421"/>
        </a:xfrm>
        <a:custGeom>
          <a:avLst/>
          <a:gdLst/>
          <a:ahLst/>
          <a:cxnLst/>
          <a:rect l="0" t="0" r="0" b="0"/>
          <a:pathLst>
            <a:path>
              <a:moveTo>
                <a:pt x="0" y="0"/>
              </a:moveTo>
              <a:lnTo>
                <a:pt x="0" y="2670421"/>
              </a:lnTo>
              <a:lnTo>
                <a:pt x="624775" y="2670421"/>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1E744-4108-48E4-8DD3-9A2E46A4BC68}">
      <dsp:nvSpPr>
        <dsp:cNvPr id="0" name=""/>
        <dsp:cNvSpPr/>
      </dsp:nvSpPr>
      <dsp:spPr>
        <a:xfrm>
          <a:off x="7997774" y="1445524"/>
          <a:ext cx="624775" cy="2132459"/>
        </a:xfrm>
        <a:custGeom>
          <a:avLst/>
          <a:gdLst/>
          <a:ahLst/>
          <a:cxnLst/>
          <a:rect l="0" t="0" r="0" b="0"/>
          <a:pathLst>
            <a:path>
              <a:moveTo>
                <a:pt x="0" y="0"/>
              </a:moveTo>
              <a:lnTo>
                <a:pt x="0" y="2132459"/>
              </a:lnTo>
              <a:lnTo>
                <a:pt x="624775" y="213245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502D91C-616A-4F41-8895-F22B0C95B5AD}">
      <dsp:nvSpPr>
        <dsp:cNvPr id="0" name=""/>
        <dsp:cNvSpPr/>
      </dsp:nvSpPr>
      <dsp:spPr>
        <a:xfrm>
          <a:off x="7997774" y="1445524"/>
          <a:ext cx="613321" cy="1601337"/>
        </a:xfrm>
        <a:custGeom>
          <a:avLst/>
          <a:gdLst/>
          <a:ahLst/>
          <a:cxnLst/>
          <a:rect l="0" t="0" r="0" b="0"/>
          <a:pathLst>
            <a:path>
              <a:moveTo>
                <a:pt x="0" y="0"/>
              </a:moveTo>
              <a:lnTo>
                <a:pt x="0" y="1601337"/>
              </a:lnTo>
              <a:lnTo>
                <a:pt x="613321" y="16013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4473474-2288-4391-9E17-0D9880BEC6D2}">
      <dsp:nvSpPr>
        <dsp:cNvPr id="0" name=""/>
        <dsp:cNvSpPr/>
      </dsp:nvSpPr>
      <dsp:spPr>
        <a:xfrm>
          <a:off x="7997774" y="1445524"/>
          <a:ext cx="613321" cy="1067932"/>
        </a:xfrm>
        <a:custGeom>
          <a:avLst/>
          <a:gdLst/>
          <a:ahLst/>
          <a:cxnLst/>
          <a:rect l="0" t="0" r="0" b="0"/>
          <a:pathLst>
            <a:path>
              <a:moveTo>
                <a:pt x="0" y="0"/>
              </a:moveTo>
              <a:lnTo>
                <a:pt x="0" y="1067932"/>
              </a:lnTo>
              <a:lnTo>
                <a:pt x="613321" y="106793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6DAFEE4-7286-4BCC-9791-505F7AFA78E3}">
      <dsp:nvSpPr>
        <dsp:cNvPr id="0" name=""/>
        <dsp:cNvSpPr/>
      </dsp:nvSpPr>
      <dsp:spPr>
        <a:xfrm>
          <a:off x="7997774" y="1445524"/>
          <a:ext cx="613321" cy="534537"/>
        </a:xfrm>
        <a:custGeom>
          <a:avLst/>
          <a:gdLst/>
          <a:ahLst/>
          <a:cxnLst/>
          <a:rect l="0" t="0" r="0" b="0"/>
          <a:pathLst>
            <a:path>
              <a:moveTo>
                <a:pt x="0" y="0"/>
              </a:moveTo>
              <a:lnTo>
                <a:pt x="0" y="534537"/>
              </a:lnTo>
              <a:lnTo>
                <a:pt x="613321" y="5345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607CEDF-1A6C-4BA3-A3F0-47481A75FDF5}">
      <dsp:nvSpPr>
        <dsp:cNvPr id="0" name=""/>
        <dsp:cNvSpPr/>
      </dsp:nvSpPr>
      <dsp:spPr>
        <a:xfrm>
          <a:off x="6349848" y="643138"/>
          <a:ext cx="2130278" cy="499866"/>
        </a:xfrm>
        <a:custGeom>
          <a:avLst/>
          <a:gdLst/>
          <a:ahLst/>
          <a:cxnLst/>
          <a:rect l="0" t="0" r="0" b="0"/>
          <a:pathLst>
            <a:path>
              <a:moveTo>
                <a:pt x="0" y="0"/>
              </a:moveTo>
              <a:lnTo>
                <a:pt x="0" y="296715"/>
              </a:lnTo>
              <a:lnTo>
                <a:pt x="2130278" y="296715"/>
              </a:lnTo>
              <a:lnTo>
                <a:pt x="2130278" y="49986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AE7622C-C282-40FF-96C1-9DB52F35A19D}">
      <dsp:nvSpPr>
        <dsp:cNvPr id="0" name=""/>
        <dsp:cNvSpPr/>
      </dsp:nvSpPr>
      <dsp:spPr>
        <a:xfrm>
          <a:off x="4927641" y="2131312"/>
          <a:ext cx="307326" cy="3203826"/>
        </a:xfrm>
        <a:custGeom>
          <a:avLst/>
          <a:gdLst/>
          <a:ahLst/>
          <a:cxnLst/>
          <a:rect l="0" t="0" r="0" b="0"/>
          <a:pathLst>
            <a:path>
              <a:moveTo>
                <a:pt x="0" y="0"/>
              </a:moveTo>
              <a:lnTo>
                <a:pt x="0" y="3203826"/>
              </a:lnTo>
              <a:lnTo>
                <a:pt x="307326" y="3203826"/>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4A06FE4F-B410-4C41-8EBC-0A988FB94A76}">
      <dsp:nvSpPr>
        <dsp:cNvPr id="0" name=""/>
        <dsp:cNvSpPr/>
      </dsp:nvSpPr>
      <dsp:spPr>
        <a:xfrm>
          <a:off x="4927641" y="2131312"/>
          <a:ext cx="307636" cy="2659393"/>
        </a:xfrm>
        <a:custGeom>
          <a:avLst/>
          <a:gdLst/>
          <a:ahLst/>
          <a:cxnLst/>
          <a:rect l="0" t="0" r="0" b="0"/>
          <a:pathLst>
            <a:path>
              <a:moveTo>
                <a:pt x="0" y="0"/>
              </a:moveTo>
              <a:lnTo>
                <a:pt x="0" y="2659393"/>
              </a:lnTo>
              <a:lnTo>
                <a:pt x="307636" y="2659393"/>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71C63D6-12A2-4C4C-9894-F6E31DF942FB}">
      <dsp:nvSpPr>
        <dsp:cNvPr id="0" name=""/>
        <dsp:cNvSpPr/>
      </dsp:nvSpPr>
      <dsp:spPr>
        <a:xfrm>
          <a:off x="4927641" y="2131312"/>
          <a:ext cx="307946" cy="2141872"/>
        </a:xfrm>
        <a:custGeom>
          <a:avLst/>
          <a:gdLst/>
          <a:ahLst/>
          <a:cxnLst/>
          <a:rect l="0" t="0" r="0" b="0"/>
          <a:pathLst>
            <a:path>
              <a:moveTo>
                <a:pt x="0" y="0"/>
              </a:moveTo>
              <a:lnTo>
                <a:pt x="0" y="2141872"/>
              </a:lnTo>
              <a:lnTo>
                <a:pt x="307946" y="214187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6A50E9A2-A555-46C5-921B-437B23593EB5}">
      <dsp:nvSpPr>
        <dsp:cNvPr id="0" name=""/>
        <dsp:cNvSpPr/>
      </dsp:nvSpPr>
      <dsp:spPr>
        <a:xfrm>
          <a:off x="4927641" y="2131312"/>
          <a:ext cx="308255" cy="1601347"/>
        </a:xfrm>
        <a:custGeom>
          <a:avLst/>
          <a:gdLst/>
          <a:ahLst/>
          <a:cxnLst/>
          <a:rect l="0" t="0" r="0" b="0"/>
          <a:pathLst>
            <a:path>
              <a:moveTo>
                <a:pt x="0" y="0"/>
              </a:moveTo>
              <a:lnTo>
                <a:pt x="0" y="1601347"/>
              </a:lnTo>
              <a:lnTo>
                <a:pt x="308255" y="160134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9538830-3405-43C5-B080-8C48B6A88C77}">
      <dsp:nvSpPr>
        <dsp:cNvPr id="0" name=""/>
        <dsp:cNvSpPr/>
      </dsp:nvSpPr>
      <dsp:spPr>
        <a:xfrm>
          <a:off x="4927641" y="2131312"/>
          <a:ext cx="308565" cy="1070225"/>
        </a:xfrm>
        <a:custGeom>
          <a:avLst/>
          <a:gdLst/>
          <a:ahLst/>
          <a:cxnLst/>
          <a:rect l="0" t="0" r="0" b="0"/>
          <a:pathLst>
            <a:path>
              <a:moveTo>
                <a:pt x="0" y="0"/>
              </a:moveTo>
              <a:lnTo>
                <a:pt x="0" y="1070225"/>
              </a:lnTo>
              <a:lnTo>
                <a:pt x="308565"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03399F1-B81A-4EBF-A37E-759B13DE5D22}">
      <dsp:nvSpPr>
        <dsp:cNvPr id="0" name=""/>
        <dsp:cNvSpPr/>
      </dsp:nvSpPr>
      <dsp:spPr>
        <a:xfrm>
          <a:off x="4927641" y="2131312"/>
          <a:ext cx="308565" cy="536829"/>
        </a:xfrm>
        <a:custGeom>
          <a:avLst/>
          <a:gdLst/>
          <a:ahLst/>
          <a:cxnLst/>
          <a:rect l="0" t="0" r="0" b="0"/>
          <a:pathLst>
            <a:path>
              <a:moveTo>
                <a:pt x="0" y="0"/>
              </a:moveTo>
              <a:lnTo>
                <a:pt x="0" y="536829"/>
              </a:lnTo>
              <a:lnTo>
                <a:pt x="308565"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C558B697-6900-46D8-BAF4-37D90A84F4A4}">
      <dsp:nvSpPr>
        <dsp:cNvPr id="0" name=""/>
        <dsp:cNvSpPr/>
      </dsp:nvSpPr>
      <dsp:spPr>
        <a:xfrm>
          <a:off x="4226244" y="1445515"/>
          <a:ext cx="1524237" cy="383277"/>
        </a:xfrm>
        <a:custGeom>
          <a:avLst/>
          <a:gdLst/>
          <a:ahLst/>
          <a:cxnLst/>
          <a:rect l="0" t="0" r="0" b="0"/>
          <a:pathLst>
            <a:path>
              <a:moveTo>
                <a:pt x="0" y="0"/>
              </a:moveTo>
              <a:lnTo>
                <a:pt x="0" y="180126"/>
              </a:lnTo>
              <a:lnTo>
                <a:pt x="1524237" y="180126"/>
              </a:lnTo>
              <a:lnTo>
                <a:pt x="1524237"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86A9B3D-17FC-4675-9844-917DF84F5433}">
      <dsp:nvSpPr>
        <dsp:cNvPr id="0" name=""/>
        <dsp:cNvSpPr/>
      </dsp:nvSpPr>
      <dsp:spPr>
        <a:xfrm>
          <a:off x="2426272" y="2131312"/>
          <a:ext cx="252164" cy="1603630"/>
        </a:xfrm>
        <a:custGeom>
          <a:avLst/>
          <a:gdLst/>
          <a:ahLst/>
          <a:cxnLst/>
          <a:rect l="0" t="0" r="0" b="0"/>
          <a:pathLst>
            <a:path>
              <a:moveTo>
                <a:pt x="0" y="0"/>
              </a:moveTo>
              <a:lnTo>
                <a:pt x="0" y="1603630"/>
              </a:lnTo>
              <a:lnTo>
                <a:pt x="252164" y="160363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FD3E3D5-3415-46F6-A6B5-D98FC190762F}">
      <dsp:nvSpPr>
        <dsp:cNvPr id="0" name=""/>
        <dsp:cNvSpPr/>
      </dsp:nvSpPr>
      <dsp:spPr>
        <a:xfrm>
          <a:off x="2426272" y="2131312"/>
          <a:ext cx="252164" cy="1070225"/>
        </a:xfrm>
        <a:custGeom>
          <a:avLst/>
          <a:gdLst/>
          <a:ahLst/>
          <a:cxnLst/>
          <a:rect l="0" t="0" r="0" b="0"/>
          <a:pathLst>
            <a:path>
              <a:moveTo>
                <a:pt x="0" y="0"/>
              </a:moveTo>
              <a:lnTo>
                <a:pt x="0" y="1070225"/>
              </a:lnTo>
              <a:lnTo>
                <a:pt x="252164"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3F966A87-3D77-409D-944F-0D25CFB10AB1}">
      <dsp:nvSpPr>
        <dsp:cNvPr id="0" name=""/>
        <dsp:cNvSpPr/>
      </dsp:nvSpPr>
      <dsp:spPr>
        <a:xfrm>
          <a:off x="2426272" y="2131312"/>
          <a:ext cx="252164" cy="536829"/>
        </a:xfrm>
        <a:custGeom>
          <a:avLst/>
          <a:gdLst/>
          <a:ahLst/>
          <a:cxnLst/>
          <a:rect l="0" t="0" r="0" b="0"/>
          <a:pathLst>
            <a:path>
              <a:moveTo>
                <a:pt x="0" y="0"/>
              </a:moveTo>
              <a:lnTo>
                <a:pt x="0" y="536829"/>
              </a:lnTo>
              <a:lnTo>
                <a:pt x="252164"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3D4EAA5-3C74-41A7-93BA-7EB2B301E6CD}">
      <dsp:nvSpPr>
        <dsp:cNvPr id="0" name=""/>
        <dsp:cNvSpPr/>
      </dsp:nvSpPr>
      <dsp:spPr>
        <a:xfrm>
          <a:off x="3098711" y="1445515"/>
          <a:ext cx="1127533" cy="383277"/>
        </a:xfrm>
        <a:custGeom>
          <a:avLst/>
          <a:gdLst/>
          <a:ahLst/>
          <a:cxnLst/>
          <a:rect l="0" t="0" r="0" b="0"/>
          <a:pathLst>
            <a:path>
              <a:moveTo>
                <a:pt x="1127533" y="0"/>
              </a:moveTo>
              <a:lnTo>
                <a:pt x="1127533" y="180126"/>
              </a:lnTo>
              <a:lnTo>
                <a:pt x="0" y="180126"/>
              </a:lnTo>
              <a:lnTo>
                <a:pt x="0"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AA8CD01B-5255-476E-B9F8-6AAEE37B2456}">
      <dsp:nvSpPr>
        <dsp:cNvPr id="0" name=""/>
        <dsp:cNvSpPr/>
      </dsp:nvSpPr>
      <dsp:spPr>
        <a:xfrm>
          <a:off x="4226244" y="643138"/>
          <a:ext cx="2123603" cy="499856"/>
        </a:xfrm>
        <a:custGeom>
          <a:avLst/>
          <a:gdLst/>
          <a:ahLst/>
          <a:cxnLst/>
          <a:rect l="0" t="0" r="0" b="0"/>
          <a:pathLst>
            <a:path>
              <a:moveTo>
                <a:pt x="2123603" y="0"/>
              </a:moveTo>
              <a:lnTo>
                <a:pt x="2123603" y="296705"/>
              </a:lnTo>
              <a:lnTo>
                <a:pt x="0" y="296705"/>
              </a:lnTo>
              <a:lnTo>
                <a:pt x="0" y="49985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9094267E-3C08-4400-A400-44E48DC02996}">
      <dsp:nvSpPr>
        <dsp:cNvPr id="0" name=""/>
        <dsp:cNvSpPr/>
      </dsp:nvSpPr>
      <dsp:spPr>
        <a:xfrm>
          <a:off x="5746907" y="69993"/>
          <a:ext cx="1205881" cy="5731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dsp:txBody>
      <dsp:txXfrm>
        <a:off x="5746907" y="69993"/>
        <a:ext cx="1205881" cy="573145"/>
      </dsp:txXfrm>
    </dsp:sp>
    <dsp:sp modelId="{6B050E2C-94C3-4EE9-99D1-A7BF92761A09}">
      <dsp:nvSpPr>
        <dsp:cNvPr id="0" name=""/>
        <dsp:cNvSpPr/>
      </dsp:nvSpPr>
      <dsp:spPr>
        <a:xfrm>
          <a:off x="3623304" y="1142995"/>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dsp:txBody>
      <dsp:txXfrm>
        <a:off x="3623304" y="1142995"/>
        <a:ext cx="1205881" cy="302519"/>
      </dsp:txXfrm>
    </dsp:sp>
    <dsp:sp modelId="{4AE2B788-DF78-4D9A-B6DF-FCD8F8829E3F}">
      <dsp:nvSpPr>
        <dsp:cNvPr id="0" name=""/>
        <dsp:cNvSpPr/>
      </dsp:nvSpPr>
      <dsp:spPr>
        <a:xfrm>
          <a:off x="2258162" y="1828792"/>
          <a:ext cx="1681098"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dsp:txBody>
      <dsp:txXfrm>
        <a:off x="2258162" y="1828792"/>
        <a:ext cx="1681098" cy="302519"/>
      </dsp:txXfrm>
    </dsp:sp>
    <dsp:sp modelId="{15880E61-59C0-4B14-A4EA-E94F37FB323F}">
      <dsp:nvSpPr>
        <dsp:cNvPr id="0" name=""/>
        <dsp:cNvSpPr/>
      </dsp:nvSpPr>
      <dsp:spPr>
        <a:xfrm>
          <a:off x="2678437" y="2516881"/>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dsp:txBody>
      <dsp:txXfrm>
        <a:off x="2678437" y="2516881"/>
        <a:ext cx="995436" cy="302519"/>
      </dsp:txXfrm>
    </dsp:sp>
    <dsp:sp modelId="{13F7C92E-53B8-405B-941E-AF7EFF5A4EE1}">
      <dsp:nvSpPr>
        <dsp:cNvPr id="0" name=""/>
        <dsp:cNvSpPr/>
      </dsp:nvSpPr>
      <dsp:spPr>
        <a:xfrm>
          <a:off x="2678437" y="3050277"/>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dsp:txBody>
      <dsp:txXfrm>
        <a:off x="2678437" y="3050277"/>
        <a:ext cx="995436" cy="302519"/>
      </dsp:txXfrm>
    </dsp:sp>
    <dsp:sp modelId="{C7AF5789-9B5D-48A7-9752-CEE0AA0838B6}">
      <dsp:nvSpPr>
        <dsp:cNvPr id="0" name=""/>
        <dsp:cNvSpPr/>
      </dsp:nvSpPr>
      <dsp:spPr>
        <a:xfrm>
          <a:off x="2678437" y="3583682"/>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dsp:txBody>
      <dsp:txXfrm>
        <a:off x="2678437" y="3583682"/>
        <a:ext cx="995436" cy="302519"/>
      </dsp:txXfrm>
    </dsp:sp>
    <dsp:sp modelId="{054614AA-A03B-4602-8431-49F03E89C68D}">
      <dsp:nvSpPr>
        <dsp:cNvPr id="0" name=""/>
        <dsp:cNvSpPr/>
      </dsp:nvSpPr>
      <dsp:spPr>
        <a:xfrm>
          <a:off x="4721931" y="1828792"/>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dsp:txBody>
      <dsp:txXfrm>
        <a:off x="4721931" y="1828792"/>
        <a:ext cx="2057100" cy="302519"/>
      </dsp:txXfrm>
    </dsp:sp>
    <dsp:sp modelId="{1FD2F3FC-D00E-48C5-84CF-931A1876DAE7}">
      <dsp:nvSpPr>
        <dsp:cNvPr id="0" name=""/>
        <dsp:cNvSpPr/>
      </dsp:nvSpPr>
      <dsp:spPr>
        <a:xfrm>
          <a:off x="5236207" y="2516881"/>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Screen</a:t>
          </a:r>
          <a:endParaRPr lang="en-US" sz="1800" b="1" kern="1200" dirty="0"/>
        </a:p>
      </dsp:txBody>
      <dsp:txXfrm>
        <a:off x="5236207" y="2516881"/>
        <a:ext cx="2057100" cy="302519"/>
      </dsp:txXfrm>
    </dsp:sp>
    <dsp:sp modelId="{428B6176-3632-46E2-9F91-9D0A58A873E0}">
      <dsp:nvSpPr>
        <dsp:cNvPr id="0" name=""/>
        <dsp:cNvSpPr/>
      </dsp:nvSpPr>
      <dsp:spPr>
        <a:xfrm>
          <a:off x="5236207" y="3050277"/>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dsp:txBody>
      <dsp:txXfrm>
        <a:off x="5236207" y="3050277"/>
        <a:ext cx="2057100" cy="302519"/>
      </dsp:txXfrm>
    </dsp:sp>
    <dsp:sp modelId="{A3FA68AB-E7EB-4C9E-8E9C-32ADF0FF241E}">
      <dsp:nvSpPr>
        <dsp:cNvPr id="0" name=""/>
        <dsp:cNvSpPr/>
      </dsp:nvSpPr>
      <dsp:spPr>
        <a:xfrm>
          <a:off x="5235897" y="3581399"/>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Card View Panel</a:t>
          </a:r>
          <a:endParaRPr lang="en-US" sz="1800" b="1" kern="1200" dirty="0"/>
        </a:p>
      </dsp:txBody>
      <dsp:txXfrm>
        <a:off x="5235897" y="3581399"/>
        <a:ext cx="2057100" cy="302519"/>
      </dsp:txXfrm>
    </dsp:sp>
    <dsp:sp modelId="{241228EC-2EE3-4A1B-96F4-B68A26F35864}">
      <dsp:nvSpPr>
        <dsp:cNvPr id="0" name=""/>
        <dsp:cNvSpPr/>
      </dsp:nvSpPr>
      <dsp:spPr>
        <a:xfrm>
          <a:off x="5235587" y="4121924"/>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Detail View Panel</a:t>
          </a:r>
          <a:endParaRPr lang="en-US" sz="1800" b="1" kern="1200" dirty="0"/>
        </a:p>
      </dsp:txBody>
      <dsp:txXfrm>
        <a:off x="5235587" y="4121924"/>
        <a:ext cx="2057100" cy="302519"/>
      </dsp:txXfrm>
    </dsp:sp>
    <dsp:sp modelId="{AEBB69B3-33AC-4A04-93E7-EA9131A83305}">
      <dsp:nvSpPr>
        <dsp:cNvPr id="0" name=""/>
        <dsp:cNvSpPr/>
      </dsp:nvSpPr>
      <dsp:spPr>
        <a:xfrm>
          <a:off x="5235278" y="4639445"/>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dsp:txBody>
      <dsp:txXfrm>
        <a:off x="5235278" y="4639445"/>
        <a:ext cx="2057100" cy="302519"/>
      </dsp:txXfrm>
    </dsp:sp>
    <dsp:sp modelId="{CC113D50-4C2A-48FA-866C-B99B08D0D152}">
      <dsp:nvSpPr>
        <dsp:cNvPr id="0" name=""/>
        <dsp:cNvSpPr/>
      </dsp:nvSpPr>
      <dsp:spPr>
        <a:xfrm>
          <a:off x="5234968" y="5183878"/>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View Panel</a:t>
          </a:r>
          <a:endParaRPr lang="en-US" sz="1800" b="1" kern="1200" dirty="0"/>
        </a:p>
      </dsp:txBody>
      <dsp:txXfrm>
        <a:off x="5234968" y="5183878"/>
        <a:ext cx="2057100" cy="302519"/>
      </dsp:txXfrm>
    </dsp:sp>
    <dsp:sp modelId="{6769EC66-76F0-429C-BABC-D9203932C392}">
      <dsp:nvSpPr>
        <dsp:cNvPr id="0" name=""/>
        <dsp:cNvSpPr/>
      </dsp:nvSpPr>
      <dsp:spPr>
        <a:xfrm>
          <a:off x="7877186" y="1143004"/>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dsp:txBody>
      <dsp:txXfrm>
        <a:off x="7877186" y="1143004"/>
        <a:ext cx="1205881" cy="302519"/>
      </dsp:txXfrm>
    </dsp:sp>
    <dsp:sp modelId="{B8C87284-9C30-49EE-8EA2-406BECC0A19B}">
      <dsp:nvSpPr>
        <dsp:cNvPr id="0" name=""/>
        <dsp:cNvSpPr/>
      </dsp:nvSpPr>
      <dsp:spPr>
        <a:xfrm>
          <a:off x="8611096" y="1828801"/>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Location Group</a:t>
          </a:r>
          <a:endParaRPr lang="en-US" sz="1800" b="1" kern="1200" dirty="0"/>
        </a:p>
      </dsp:txBody>
      <dsp:txXfrm>
        <a:off x="8611096" y="1828801"/>
        <a:ext cx="2011672" cy="302519"/>
      </dsp:txXfrm>
    </dsp:sp>
    <dsp:sp modelId="{A836226D-F473-4DC8-86A2-F8E7DD722063}">
      <dsp:nvSpPr>
        <dsp:cNvPr id="0" name=""/>
        <dsp:cNvSpPr/>
      </dsp:nvSpPr>
      <dsp:spPr>
        <a:xfrm>
          <a:off x="8611096" y="2362197"/>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dsp:txBody>
      <dsp:txXfrm>
        <a:off x="8611096" y="2362197"/>
        <a:ext cx="2011672" cy="302519"/>
      </dsp:txXfrm>
    </dsp:sp>
    <dsp:sp modelId="{B94AAD8B-61EE-4E0B-BFCF-A6B889885BE3}">
      <dsp:nvSpPr>
        <dsp:cNvPr id="0" name=""/>
        <dsp:cNvSpPr/>
      </dsp:nvSpPr>
      <dsp:spPr>
        <a:xfrm>
          <a:off x="8611096" y="2895602"/>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dsp:txBody>
      <dsp:txXfrm>
        <a:off x="8611096" y="2895602"/>
        <a:ext cx="2011672" cy="302519"/>
      </dsp:txXfrm>
    </dsp:sp>
    <dsp:sp modelId="{D9BA731C-C240-4BDD-B4D2-FDE52C13196D}">
      <dsp:nvSpPr>
        <dsp:cNvPr id="0" name=""/>
        <dsp:cNvSpPr/>
      </dsp:nvSpPr>
      <dsp:spPr>
        <a:xfrm>
          <a:off x="8622549" y="3426724"/>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dsp:txBody>
      <dsp:txXfrm>
        <a:off x="8622549" y="3426724"/>
        <a:ext cx="2011672" cy="302519"/>
      </dsp:txXfrm>
    </dsp:sp>
    <dsp:sp modelId="{AF886690-9CEF-4586-AACF-C895F4DD5EF6}">
      <dsp:nvSpPr>
        <dsp:cNvPr id="0" name=""/>
        <dsp:cNvSpPr/>
      </dsp:nvSpPr>
      <dsp:spPr>
        <a:xfrm>
          <a:off x="8622549" y="3964686"/>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dsp:txBody>
      <dsp:txXfrm>
        <a:off x="8622549" y="3964686"/>
        <a:ext cx="2011672" cy="302519"/>
      </dsp:txXfrm>
    </dsp:sp>
    <dsp:sp modelId="{49A3B6EB-489A-4BF3-A074-EE3D988CE28F}">
      <dsp:nvSpPr>
        <dsp:cNvPr id="0" name=""/>
        <dsp:cNvSpPr/>
      </dsp:nvSpPr>
      <dsp:spPr>
        <a:xfrm>
          <a:off x="8611096" y="4494115"/>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Forward</a:t>
          </a:r>
          <a:endParaRPr lang="en-US" sz="1800" b="1" kern="1200" dirty="0"/>
        </a:p>
      </dsp:txBody>
      <dsp:txXfrm>
        <a:off x="8611096" y="4494115"/>
        <a:ext cx="2011672" cy="302519"/>
      </dsp:txXfrm>
    </dsp:sp>
    <dsp:sp modelId="{A78D6906-EDD7-4E19-97EE-E74D14237A61}">
      <dsp:nvSpPr>
        <dsp:cNvPr id="0" name=""/>
        <dsp:cNvSpPr/>
      </dsp:nvSpPr>
      <dsp:spPr>
        <a:xfrm>
          <a:off x="8611096" y="5031477"/>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Exit Point</a:t>
          </a:r>
          <a:endParaRPr lang="en-US" sz="1800" b="1" kern="1200" dirty="0"/>
        </a:p>
      </dsp:txBody>
      <dsp:txXfrm>
        <a:off x="8611096" y="5031477"/>
        <a:ext cx="2011672" cy="30251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Just as a detail view panel is designed to allow the user to view detailed information about a single record, a list view panel is designed to allow the user to view summary information about a collection of records.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5472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43320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Card View Panel is often referred to as a Card View.  A List Detail Panel is often referred to as a List-Detail View.</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6054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All panels share the common placement on a PCF page,</a:t>
            </a:r>
            <a:r>
              <a:rPr lang="en-US" sz="1200" kern="1200" baseline="0" dirty="0" smtClean="0">
                <a:solidFill>
                  <a:schemeClr val="tx1"/>
                </a:solidFill>
                <a:effectLst/>
                <a:latin typeface="Arial" pitchFamily="34" charset="0"/>
                <a:ea typeface="+mn-ea"/>
                <a:cs typeface="Arial" pitchFamily="34" charset="0"/>
              </a:rPr>
              <a:t> for example, when defined directly on a </a:t>
            </a:r>
            <a:r>
              <a:rPr lang="en-US" sz="1200" kern="1200" dirty="0" smtClean="0">
                <a:solidFill>
                  <a:schemeClr val="tx1"/>
                </a:solidFill>
                <a:effectLst/>
                <a:latin typeface="Arial" pitchFamily="34" charset="0"/>
                <a:ea typeface="+mn-ea"/>
                <a:cs typeface="Arial" pitchFamily="34" charset="0"/>
              </a:rPr>
              <a:t>Screen, Card, or </a:t>
            </a:r>
            <a:r>
              <a:rPr lang="en-US" sz="1200" kern="1200" dirty="0" smtClean="0">
                <a:solidFill>
                  <a:schemeClr val="tx1"/>
                </a:solidFill>
                <a:effectLst/>
                <a:latin typeface="Arial" pitchFamily="34" charset="0"/>
                <a:ea typeface="+mn-ea"/>
                <a:cs typeface="Arial" pitchFamily="34" charset="0"/>
              </a:rPr>
              <a:t>Panel Set</a:t>
            </a:r>
            <a:r>
              <a:rPr lang="en-US" sz="1200" kern="1200" dirty="0" smtClean="0">
                <a:solidFill>
                  <a:schemeClr val="tx1"/>
                </a:solidFill>
                <a:effectLst/>
                <a:latin typeface="Arial" pitchFamily="34" charset="0"/>
                <a:ea typeface="+mn-ea"/>
                <a:cs typeface="Arial" pitchFamily="34" charset="0"/>
              </a:rPr>
              <a:t>. </a:t>
            </a:r>
          </a:p>
          <a:p>
            <a:endParaRPr lang="en-US" dirty="0"/>
          </a:p>
          <a:p>
            <a:r>
              <a:rPr lang="en-US" sz="1200" kern="1200" baseline="0" dirty="0" smtClean="0">
                <a:solidFill>
                  <a:schemeClr val="tx1"/>
                </a:solidFill>
                <a:effectLst/>
                <a:latin typeface="Arial" pitchFamily="34" charset="0"/>
                <a:ea typeface="+mn-ea"/>
                <a:cs typeface="Arial" pitchFamily="34" charset="0"/>
              </a:rPr>
              <a:t>A panel</a:t>
            </a:r>
            <a:r>
              <a:rPr lang="en-US" sz="1200" kern="1200" dirty="0" smtClean="0">
                <a:solidFill>
                  <a:schemeClr val="tx1"/>
                </a:solidFill>
                <a:effectLst/>
                <a:latin typeface="Arial" pitchFamily="34" charset="0"/>
                <a:ea typeface="+mn-ea"/>
                <a:cs typeface="Arial" pitchFamily="34" charset="0"/>
              </a:rPr>
              <a:t> and can be rendered with an associated</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Toolbar and/or Title Bar.  Edit Buttons are typically associated with a Toolbar defined in a Screen.</a:t>
            </a:r>
          </a:p>
          <a:p>
            <a:endParaRPr lang="en-US" sz="1200" kern="120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Often, panels are placed within a Screen using a </a:t>
            </a:r>
            <a:r>
              <a:rPr lang="en-US" sz="1200" kern="1200" dirty="0" err="1" smtClean="0">
                <a:solidFill>
                  <a:schemeClr val="tx1"/>
                </a:solidFill>
                <a:effectLst/>
                <a:latin typeface="Arial" pitchFamily="34" charset="0"/>
                <a:ea typeface="+mn-ea"/>
                <a:cs typeface="Arial" pitchFamily="34" charset="0"/>
              </a:rPr>
              <a:t>PanelRef</a:t>
            </a:r>
            <a:r>
              <a:rPr lang="en-US" sz="1200" kern="120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widget. A</a:t>
            </a:r>
            <a:r>
              <a:rPr lang="en-US" sz="1200" kern="1200" baseline="0" dirty="0" smtClean="0">
                <a:solidFill>
                  <a:schemeClr val="tx1"/>
                </a:solidFill>
                <a:effectLst/>
                <a:latin typeface="Arial" pitchFamily="34" charset="0"/>
                <a:ea typeface="+mn-ea"/>
                <a:cs typeface="Arial" pitchFamily="34" charset="0"/>
              </a:rPr>
              <a:t>lthough </a:t>
            </a:r>
            <a:r>
              <a:rPr lang="en-US" sz="1200" kern="1200" baseline="0" dirty="0" smtClean="0">
                <a:solidFill>
                  <a:schemeClr val="tx1"/>
                </a:solidFill>
                <a:effectLst/>
                <a:latin typeface="Arial" pitchFamily="34" charset="0"/>
                <a:ea typeface="+mn-ea"/>
                <a:cs typeface="Arial" pitchFamily="34" charset="0"/>
              </a:rPr>
              <a:t>not a </a:t>
            </a:r>
            <a:r>
              <a:rPr lang="en-US" sz="1200" kern="1200" dirty="0" smtClean="0">
                <a:solidFill>
                  <a:schemeClr val="tx1"/>
                </a:solidFill>
                <a:effectLst/>
                <a:latin typeface="Arial" pitchFamily="34" charset="0"/>
                <a:ea typeface="+mn-ea"/>
                <a:cs typeface="Arial" pitchFamily="34" charset="0"/>
              </a:rPr>
              <a:t>defining characteristic of panels, panel</a:t>
            </a:r>
            <a:r>
              <a:rPr lang="en-US" sz="1200" kern="1200" baseline="0" dirty="0" smtClean="0">
                <a:solidFill>
                  <a:schemeClr val="tx1"/>
                </a:solidFill>
                <a:effectLst/>
                <a:latin typeface="Arial" pitchFamily="34" charset="0"/>
                <a:ea typeface="+mn-ea"/>
                <a:cs typeface="Arial" pitchFamily="34" charset="0"/>
              </a:rPr>
              <a:t> placement using a </a:t>
            </a:r>
            <a:r>
              <a:rPr lang="en-US" sz="1200" kern="1200" baseline="0" dirty="0" smtClean="0">
                <a:solidFill>
                  <a:schemeClr val="tx1"/>
                </a:solidFill>
                <a:effectLst/>
                <a:latin typeface="Arial" pitchFamily="34" charset="0"/>
                <a:ea typeface="+mn-ea"/>
                <a:cs typeface="Arial" pitchFamily="34" charset="0"/>
              </a:rPr>
              <a:t>Panel Ref </a:t>
            </a:r>
            <a:r>
              <a:rPr lang="en-US" sz="1200" kern="1200" baseline="0" dirty="0" smtClean="0">
                <a:solidFill>
                  <a:schemeClr val="tx1"/>
                </a:solidFill>
                <a:effectLst/>
                <a:latin typeface="Arial" pitchFamily="34" charset="0"/>
                <a:ea typeface="+mn-ea"/>
                <a:cs typeface="Arial" pitchFamily="34" charset="0"/>
              </a:rPr>
              <a:t>helps illustrate the distinction between primary views and secondary views.</a:t>
            </a:r>
            <a:endParaRPr lang="en-US" sz="1200" kern="1200" dirty="0" smtClean="0">
              <a:solidFill>
                <a:schemeClr val="tx1"/>
              </a:solidFill>
              <a:effectLst/>
              <a:latin typeface="Arial" pitchFamily="34" charset="0"/>
              <a:ea typeface="+mn-ea"/>
              <a:cs typeface="Arial"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93330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15878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 widgets can be classified in four categories:</a:t>
            </a:r>
          </a:p>
          <a:p>
            <a:pPr marL="171450" indent="-171450">
              <a:buFont typeface="Arial" pitchFamily="34" charset="0"/>
              <a:buChar char="•"/>
            </a:pPr>
            <a:r>
              <a:rPr lang="en-US" dirty="0" smtClean="0"/>
              <a:t>The lowest level is comprised of atomic widgets.</a:t>
            </a:r>
          </a:p>
          <a:p>
            <a:pPr marL="171450" indent="-171450">
              <a:buFont typeface="Arial" pitchFamily="34" charset="0"/>
              <a:buChar char="•"/>
            </a:pPr>
            <a:r>
              <a:rPr lang="en-US" dirty="0" smtClean="0"/>
              <a:t>Atomic widgets can be directly contained only by primary views (detail view panels and list view panels). The purpose of a primary view is to organize atomic widgets into logical groups.</a:t>
            </a:r>
          </a:p>
          <a:p>
            <a:pPr marL="171450" indent="-171450">
              <a:buFont typeface="Arial" pitchFamily="34" charset="0"/>
              <a:buChar char="•"/>
            </a:pPr>
            <a:r>
              <a:rPr lang="en-US" dirty="0" smtClean="0"/>
              <a:t>Secondary views (card view panels and list detail panels) organize primary views. Secondary views cannot directly contain most atomic widgets.</a:t>
            </a:r>
          </a:p>
          <a:p>
            <a:pPr marL="171450" indent="-171450">
              <a:buFont typeface="Arial" pitchFamily="34" charset="0"/>
              <a:buChar char="•"/>
            </a:pPr>
            <a:r>
              <a:rPr lang="en-US" dirty="0" smtClean="0"/>
              <a:t>Screens are the top-level containers. Screens are used to connect what is displayed in the user interface with how users navigate through the user interface. A screen can directly contain both primary views and secondary views, but it cannot directly contain most atomic widgets.</a:t>
            </a:r>
          </a:p>
          <a:p>
            <a:pPr marL="171450" indent="-171450">
              <a:buFont typeface="Arial" pitchFamily="34" charset="0"/>
              <a:buChar char="•"/>
            </a:pPr>
            <a:endParaRPr lang="en-US" dirty="0" smtClean="0"/>
          </a:p>
          <a:p>
            <a:r>
              <a:rPr lang="en-US" dirty="0" smtClean="0"/>
              <a:t>Input sets do not readily fall into any of these categories. Input sets fit some of the attributes of primary views. They can contain atomic widgets and organize them into logical groups. Input sets cannot be referenced directly by secondary views or screens.  Input set must be embedded into detail view</a:t>
            </a:r>
            <a:r>
              <a:rPr lang="en-US" baseline="0" dirty="0" smtClean="0"/>
              <a:t> panels  and </a:t>
            </a:r>
            <a:r>
              <a:rPr lang="en-US" dirty="0" smtClean="0"/>
              <a:t>cannot have toolbars directly associated with them.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Widget and Location are conceptual representations</a:t>
            </a:r>
            <a:r>
              <a:rPr lang="en-US" baseline="0" dirty="0" smtClean="0"/>
              <a:t> in this diagram.  There are no &lt;Widget /&gt; or &lt;Location /&gt; elements.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787308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Notice that only a subset of locations reference screens:</a:t>
            </a:r>
          </a:p>
          <a:p>
            <a:pPr marL="171450" indent="-171450" eaLnBrk="1" hangingPunct="1">
              <a:buFont typeface="Arial" pitchFamily="34" charset="0"/>
              <a:buChar char="•"/>
            </a:pPr>
            <a:r>
              <a:rPr lang="en-US" dirty="0" err="1" smtClean="0"/>
              <a:t>LocationGroups</a:t>
            </a:r>
            <a:r>
              <a:rPr lang="en-US" dirty="0" smtClean="0"/>
              <a:t> reference a collection of Page locations, which then reference screens</a:t>
            </a:r>
          </a:p>
          <a:p>
            <a:pPr marL="171450" indent="-171450" eaLnBrk="1" hangingPunct="1">
              <a:buFont typeface="Arial" pitchFamily="34" charset="0"/>
              <a:buChar char="•"/>
            </a:pPr>
            <a:r>
              <a:rPr lang="en-US" dirty="0" smtClean="0"/>
              <a:t>Forwards redirect to any other location types, which may contain screens</a:t>
            </a:r>
          </a:p>
          <a:p>
            <a:pPr marL="171450" indent="-171450" eaLnBrk="1" hangingPunct="1">
              <a:buFont typeface="Arial" pitchFamily="34" charset="0"/>
              <a:buChar char="•"/>
            </a:pPr>
            <a:r>
              <a:rPr lang="en-US" dirty="0" smtClean="0"/>
              <a:t>Exit Points reference external URLs, which define non-application screens</a:t>
            </a:r>
          </a:p>
          <a:p>
            <a:pPr marL="171450" indent="-171450" eaLnBrk="1" hangingPunct="1">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4014259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level, PCF elements are split between widgets and locations. This lesson only addresses</a:t>
            </a:r>
            <a:r>
              <a:rPr lang="en-US" baseline="0" dirty="0" smtClean="0"/>
              <a:t> </a:t>
            </a:r>
            <a:r>
              <a:rPr lang="en-US" dirty="0" smtClean="0"/>
              <a:t>the high-level classifications of widgets (both atomic and container) and locations. Discussions of specific widgets and locations will follow in future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103297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77717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873532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 PCF is an XSD-validated XML document containing elements that describe the structure, layout, and behavior of the web user interface. The majority of this content is defined at the application level, though some is defined at the platform level.</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15492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GlobalAddressInput</a:t>
            </a:r>
            <a:r>
              <a:rPr lang="en-US" baseline="0" dirty="0" err="1" smtClean="0"/>
              <a:t>Set</a:t>
            </a:r>
            <a:r>
              <a:rPr lang="en-US" baseline="0" dirty="0" smtClean="0"/>
              <a:t> is a globalization input set and is modal.  Modal widgets are discussed in greater detail later in this course.  It is not a requirement for a PCF to be modal in order for it to be reused.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32158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PCF file declares either a container widget or a location. It is not possible to create a PCF file that declares only a single isolated atomic widget.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80590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use the internal debug tools to identify the P</a:t>
            </a:r>
            <a:r>
              <a:rPr lang="en-US" dirty="0" smtClean="0"/>
              <a:t>CF structure, associated widgets, PCF related</a:t>
            </a:r>
            <a:r>
              <a:rPr lang="en-US" baseline="0" dirty="0" smtClean="0"/>
              <a:t> GOSU code, and even open the PCF in Studio.  It is optional to install the </a:t>
            </a:r>
            <a:r>
              <a:rPr lang="en-US" baseline="0" dirty="0" err="1" smtClean="0"/>
              <a:t>DCEVM</a:t>
            </a:r>
            <a:r>
              <a:rPr lang="en-US" baseline="0" dirty="0" smtClean="0"/>
              <a:t> for the </a:t>
            </a:r>
            <a:r>
              <a:rPr lang="en-US" baseline="0" dirty="0" err="1" smtClean="0"/>
              <a:t>JDK</a:t>
            </a:r>
            <a:r>
              <a:rPr lang="en-US" baseline="0" dirty="0" smtClean="0"/>
              <a:t> in order to use the internal debug tools. </a:t>
            </a:r>
          </a:p>
          <a:p>
            <a:endParaRPr lang="en-US" baseline="0" dirty="0" smtClean="0"/>
          </a:p>
          <a:p>
            <a:r>
              <a:rPr lang="en-US" dirty="0" smtClean="0"/>
              <a:t>Guidewire recommends that you install the </a:t>
            </a:r>
            <a:r>
              <a:rPr lang="en-US" dirty="0" err="1" smtClean="0"/>
              <a:t>DCEVM</a:t>
            </a:r>
            <a:r>
              <a:rPr lang="en-US" dirty="0" smtClean="0"/>
              <a:t> in development environments for a more efficient development experience. </a:t>
            </a:r>
            <a:r>
              <a:rPr lang="en-US" dirty="0" smtClean="0"/>
              <a:t>The </a:t>
            </a:r>
            <a:r>
              <a:rPr lang="en-US" dirty="0" err="1" smtClean="0"/>
              <a:t>DCEVM</a:t>
            </a:r>
            <a:r>
              <a:rPr lang="en-US" dirty="0" smtClean="0"/>
              <a:t> allows for "hot swapping" of classes. </a:t>
            </a:r>
            <a:r>
              <a:rPr lang="en-US" dirty="0" smtClean="0"/>
              <a:t>The </a:t>
            </a:r>
            <a:r>
              <a:rPr lang="en-US" dirty="0" err="1" smtClean="0"/>
              <a:t>DCEVM</a:t>
            </a:r>
            <a:r>
              <a:rPr lang="en-US" dirty="0" smtClean="0"/>
              <a:t> should NOT be installed in production environments.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819101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application project with internal tools enabled, you can </a:t>
            </a:r>
            <a:r>
              <a:rPr lang="en-US" dirty="0" smtClean="0"/>
              <a:t>view the location information</a:t>
            </a:r>
            <a:r>
              <a:rPr lang="en-US" baseline="0" dirty="0" smtClean="0"/>
              <a:t> with </a:t>
            </a:r>
            <a:r>
              <a:rPr lang="en-US" baseline="0" dirty="0" err="1" smtClean="0"/>
              <a:t>ALT+SHIFT+I</a:t>
            </a:r>
            <a:r>
              <a:rPr lang="en-US" baseline="0" dirty="0" smtClean="0"/>
              <a:t> in a separate browser window.</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window details the file structure and details the hierarchy of the location, screen, and any child container widgets. For each location and container widget, the name of the file in which it is referenced is listed.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Location Info is also useful when Studio is not running</a:t>
            </a:r>
            <a:r>
              <a:rPr lang="en-US" baseline="0" dirty="0" smtClean="0"/>
              <a:t> or i</a:t>
            </a:r>
            <a:r>
              <a:rPr lang="en-US" dirty="0" smtClean="0"/>
              <a:t>f you are viewing a modal file. Location Info identifies the mode currently displayed.  Going directly to the PCF editor shows you the "first" mode until you choose another.  </a:t>
            </a:r>
          </a:p>
          <a:p>
            <a:pPr eaLnBrk="1" hangingPunct="1"/>
            <a:endParaRPr lang="en-US" dirty="0" smtClean="0"/>
          </a:p>
          <a:p>
            <a:pPr eaLnBrk="1" hangingPunct="1"/>
            <a:r>
              <a:rPr lang="en-US" dirty="0" smtClean="0"/>
              <a:t>Location Info</a:t>
            </a:r>
            <a:r>
              <a:rPr lang="en-US" baseline="0" dirty="0" smtClean="0"/>
              <a:t> also shows the workspace PCF if</a:t>
            </a:r>
            <a:r>
              <a:rPr lang="en-US" dirty="0" smtClean="0"/>
              <a:t> it is 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reload all the page configuration files and display keys for the server.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reload PCF files while in edit mode, you may experience unpredictable results. For the current location, where there is a data modification in progress, the new </a:t>
            </a:r>
            <a:r>
              <a:rPr lang="en-US" dirty="0" err="1" smtClean="0"/>
              <a:t>PCFs</a:t>
            </a:r>
            <a:r>
              <a:rPr lang="en-US" dirty="0" smtClean="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are</a:t>
            </a:r>
            <a:r>
              <a:rPr lang="en-US" baseline="0" dirty="0" smtClean="0"/>
              <a:t> running an application project with internal tools enabled, you can </a:t>
            </a:r>
            <a:r>
              <a:rPr lang="en-US" dirty="0" smtClean="0"/>
              <a:t>view the widget information</a:t>
            </a:r>
            <a:r>
              <a:rPr lang="en-US" baseline="0" dirty="0" smtClean="0"/>
              <a:t> with </a:t>
            </a:r>
            <a:r>
              <a:rPr lang="en-US" baseline="0" dirty="0" err="1" smtClean="0"/>
              <a:t>ALT+SHIFT+W</a:t>
            </a:r>
            <a:r>
              <a:rPr lang="en-US" baseline="0" dirty="0" smtClean="0"/>
              <a:t> in a separate browser window.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widget inspector shows all the PCF files and widgets referenced in the active application</a:t>
            </a:r>
            <a:r>
              <a:rPr lang="en-US" baseline="0" dirty="0" smtClean="0"/>
              <a:t> browser window except for the workspace area. </a:t>
            </a:r>
            <a:r>
              <a:rPr lang="en-US" dirty="0" smtClean="0"/>
              <a:t>To view the widget inspector, press </a:t>
            </a:r>
            <a:r>
              <a:rPr lang="en-US" dirty="0" err="1" smtClean="0"/>
              <a:t>ALT+SHIFT+W</a:t>
            </a:r>
            <a:r>
              <a:rPr lang="en-US" dirty="0" smtClean="0"/>
              <a:t> in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a:t>
            </a:r>
            <a:r>
              <a:rPr lang="en-US" dirty="0" smtClean="0"/>
              <a:t>automatically open the location being viewed in the application. Non-wizard locations typically reference a single screen. From the screen, you can navigate in Studio to the file you wish to edit. </a:t>
            </a:r>
          </a:p>
          <a:p>
            <a:endParaRPr lang="en-US" dirty="0" smtClean="0"/>
          </a:p>
          <a:p>
            <a:r>
              <a:rPr lang="en-US" dirty="0" smtClean="0"/>
              <a:t>This technique is useful for most UI configuration in ClaimCenter and BillingCenter, where the majority of the UI configuration is done outside of wizards.</a:t>
            </a:r>
          </a:p>
          <a:p>
            <a:endParaRPr lang="en-US" dirty="0" smtClean="0"/>
          </a:p>
          <a:p>
            <a:r>
              <a:rPr lang="en-US" dirty="0" smtClean="0"/>
              <a:t>The</a:t>
            </a:r>
            <a:r>
              <a:rPr lang="en-US" baseline="0" dirty="0" smtClean="0"/>
              <a:t> </a:t>
            </a:r>
            <a:r>
              <a:rPr lang="en-US" dirty="0" err="1" smtClean="0"/>
              <a:t>ALT+SHIFT+E</a:t>
            </a:r>
            <a:r>
              <a:rPr lang="en-US" dirty="0" smtClean="0"/>
              <a:t> shortcut is considered experimental. While there may be circumstances where the shortcut does</a:t>
            </a:r>
            <a:r>
              <a:rPr lang="en-US" baseline="0" dirty="0" smtClean="0"/>
              <a:t> not function</a:t>
            </a:r>
            <a:r>
              <a:rPr lang="en-US" dirty="0" smtClean="0"/>
              <a:t>, there should never be any negative consequences in attempting to use it.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997795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PCF file in any folder can reference content in another PCF file in any other PCF folder. </a:t>
            </a:r>
            <a:r>
              <a:rPr lang="en-US" baseline="0" dirty="0" smtClean="0"/>
              <a:t> Developers often logically group related PCF files in PCF Folders.</a:t>
            </a:r>
          </a:p>
          <a:p>
            <a:endParaRPr lang="en-US" dirty="0" smtClean="0"/>
          </a:p>
          <a:p>
            <a:r>
              <a:rPr lang="en-US" dirty="0" smtClean="0"/>
              <a:t>Guidewire recommends that suffixes be used with PCF file names to indicate the contents of the file. In some cases, the suffix is required. If you create the PCF using </a:t>
            </a:r>
            <a:r>
              <a:rPr lang="en-US" baseline="0" dirty="0" smtClean="0"/>
              <a:t>Guidewire Studio, Studio will automatically append the file suffix for you.</a:t>
            </a:r>
          </a:p>
          <a:p>
            <a:r>
              <a:rPr lang="en-US" dirty="0" smtClean="0"/>
              <a:t>Common suffixes include:</a:t>
            </a:r>
          </a:p>
          <a:p>
            <a:pPr marL="171450" indent="-171450">
              <a:buFont typeface="Arial" pitchFamily="34" charset="0"/>
              <a:buChar char="•"/>
            </a:pPr>
            <a:r>
              <a:rPr lang="en-US" dirty="0" smtClean="0"/>
              <a:t>DV –  detail view panel (detail view)</a:t>
            </a:r>
          </a:p>
          <a:p>
            <a:pPr marL="171450" indent="-171450">
              <a:buFont typeface="Arial" pitchFamily="34" charset="0"/>
              <a:buChar char="•"/>
            </a:pPr>
            <a:r>
              <a:rPr lang="en-US" dirty="0" smtClean="0"/>
              <a:t>LV –  list view panel (list view)</a:t>
            </a:r>
          </a:p>
          <a:p>
            <a:pPr marL="171450" indent="-171450">
              <a:buFont typeface="Arial" pitchFamily="34" charset="0"/>
              <a:buChar char="•"/>
            </a:pPr>
            <a:r>
              <a:rPr lang="en-US" dirty="0" err="1" smtClean="0"/>
              <a:t>InputSet</a:t>
            </a:r>
            <a:r>
              <a:rPr lang="en-US" dirty="0" smtClean="0"/>
              <a:t> – input set</a:t>
            </a:r>
          </a:p>
          <a:p>
            <a:pPr marL="171450" indent="-171450">
              <a:buFont typeface="Arial" pitchFamily="34" charset="0"/>
              <a:buChar char="•"/>
            </a:pPr>
            <a:r>
              <a:rPr lang="en-US" dirty="0" smtClean="0"/>
              <a:t>CV –  card view panel</a:t>
            </a:r>
            <a:r>
              <a:rPr lang="en-US" baseline="0" dirty="0" smtClean="0"/>
              <a:t> (card view)</a:t>
            </a:r>
            <a:endParaRPr lang="en-US" dirty="0" smtClean="0"/>
          </a:p>
          <a:p>
            <a:pPr marL="171450" indent="-171450">
              <a:buFont typeface="Arial" pitchFamily="34" charset="0"/>
              <a:buChar char="•"/>
            </a:pPr>
            <a:r>
              <a:rPr lang="en-US" dirty="0" err="1" smtClean="0"/>
              <a:t>LDV</a:t>
            </a:r>
            <a:r>
              <a:rPr lang="en-US" dirty="0" smtClean="0"/>
              <a:t> – list detail panel (list-detail</a:t>
            </a:r>
            <a:r>
              <a:rPr lang="en-US" baseline="0" dirty="0" smtClean="0"/>
              <a:t> view)</a:t>
            </a:r>
            <a:endParaRPr lang="en-US" dirty="0" smtClean="0"/>
          </a:p>
          <a:p>
            <a:pPr marL="171450" indent="-171450">
              <a:buFont typeface="Arial" pitchFamily="34" charset="0"/>
              <a:buChar char="•"/>
            </a:pPr>
            <a:r>
              <a:rPr lang="en-US" dirty="0" smtClean="0"/>
              <a:t>Screen –  screen</a:t>
            </a:r>
          </a:p>
          <a:p>
            <a:pPr marL="171450" indent="-171450">
              <a:buFont typeface="Arial" pitchFamily="34" charset="0"/>
              <a:buChar char="•"/>
            </a:pPr>
            <a:r>
              <a:rPr lang="en-US" dirty="0" smtClean="0"/>
              <a:t>LG –  location group</a:t>
            </a:r>
          </a:p>
          <a:p>
            <a:pPr marL="171450" indent="-171450">
              <a:buFont typeface="Arial" pitchFamily="34" charset="0"/>
              <a:buChar char="•"/>
            </a:pPr>
            <a:r>
              <a:rPr lang="en-US" dirty="0" smtClean="0"/>
              <a:t>Wizard –  wizard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405121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840917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PCF Folders organize PCF files. Consider organizing PCF Files into PCF Folders.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In the physical folders for the application, there is no Page Configuration Folder. The physical folder is "web".  The Page Configuration Folder in the Project View is an alias for the physical web folder in the file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Specify the name of the file in the dialog</a:t>
            </a:r>
            <a:r>
              <a:rPr lang="en-US" baseline="0" dirty="0" smtClean="0"/>
              <a:t> and the file type. The dialog automatically appends the suffix to the file name when necessary.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897506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4013870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2637405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applications use</a:t>
            </a:r>
            <a:r>
              <a:rPr lang="en-US" baseline="0" dirty="0" smtClean="0"/>
              <a:t> a</a:t>
            </a:r>
            <a:r>
              <a:rPr lang="en-US" dirty="0" smtClean="0"/>
              <a:t> page configuration format (PCF) files to render the application</a:t>
            </a:r>
            <a:r>
              <a:rPr lang="en-US" baseline="0" dirty="0" smtClean="0"/>
              <a:t> user </a:t>
            </a:r>
            <a:r>
              <a:rPr lang="en-US" dirty="0" smtClean="0"/>
              <a:t>interface.  Use the Page Configuration File (PCF</a:t>
            </a:r>
            <a:r>
              <a:rPr lang="en-US" baseline="0" dirty="0" smtClean="0"/>
              <a:t>) editor to edit PCF files. The PCF Editor supports drag-and-drop composition of PCF pages using graphical elements, PCF page grouping views, Gosu code, display key creation, and much more.</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545013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The PCF editor contains a canvas that provides a graphic display of the contents of the </a:t>
            </a:r>
            <a:r>
              <a:rPr lang="en-US" dirty="0" smtClean="0"/>
              <a:t>file. </a:t>
            </a:r>
            <a:r>
              <a:rPr lang="en-US" dirty="0"/>
              <a:t>From the canvas, you can select an item to display and edit its properties. You can also move and delete existing items</a:t>
            </a:r>
            <a:r>
              <a:rPr lang="en-US" dirty="0" smtClean="0"/>
              <a:t>.  In addition, the canvas in the Studio center pane provides a drag-and-drop capability for working with the PCF elements (widgets) on the PCF page. On the canvas, Studio displays:</a:t>
            </a:r>
          </a:p>
          <a:p>
            <a:pPr marL="171450" indent="-171450">
              <a:buFont typeface="Arial" pitchFamily="34" charset="0"/>
              <a:buChar char="•"/>
            </a:pPr>
            <a:r>
              <a:rPr lang="en-US" dirty="0" smtClean="0"/>
              <a:t>Elements that represent actual screen content (inputs, and similar items) as a simplified version of how they appear within ClaimCenter.  </a:t>
            </a:r>
          </a:p>
          <a:p>
            <a:pPr marL="171450" indent="-171450">
              <a:buFont typeface="Arial" pitchFamily="34" charset="0"/>
              <a:buChar char="•"/>
            </a:pPr>
            <a:r>
              <a:rPr lang="en-US" dirty="0" smtClean="0"/>
              <a:t>Elements that function primarily as containers (data view panels, for example) as light gray boxes, with a header indicating the element type and ID.  </a:t>
            </a:r>
          </a:p>
          <a:p>
            <a:pPr marL="171450" indent="-171450">
              <a:buFont typeface="Arial" pitchFamily="34" charset="0"/>
              <a:buChar char="•"/>
            </a:pPr>
            <a:r>
              <a:rPr lang="en-US" dirty="0" smtClean="0"/>
              <a:t>Elements that define or expose additional Gosu symbols to their descendants as light gray boxes, with a list of symbols at the top. If you move your mouse over a symbol, Studio shows a tooltip with the name, type, and initial value of the symbol.  </a:t>
            </a:r>
          </a:p>
          <a:p>
            <a:pPr marL="171450" indent="-171450">
              <a:buFont typeface="Arial" pitchFamily="34" charset="0"/>
              <a:buChar char="•"/>
            </a:pPr>
            <a:r>
              <a:rPr lang="en-US" dirty="0" smtClean="0"/>
              <a:t>If the symbol represents a Require, the tooltip indicates this as well.  </a:t>
            </a:r>
          </a:p>
          <a:p>
            <a:pPr marL="171450" indent="-171450">
              <a:buFont typeface="Arial" pitchFamily="34" charset="0"/>
              <a:buChar char="•"/>
            </a:pPr>
            <a:r>
              <a:rPr lang="en-US" dirty="0" smtClean="0"/>
              <a:t>If you click a symbol name, Studio selects the containing element, and then opens the appropriate properties tab for editing whatever is providing the symbol. Finally, if necessary, Studio selects the symbol in the Properties tab.  </a:t>
            </a:r>
          </a:p>
          <a:p>
            <a:pPr marL="171450" indent="-171450">
              <a:buFont typeface="Arial" pitchFamily="34" charset="0"/>
              <a:buChar char="•"/>
            </a:pPr>
            <a:r>
              <a:rPr lang="en-US" dirty="0" smtClean="0"/>
              <a:t>Elements that are conditionally visible with a dotted border.  </a:t>
            </a:r>
          </a:p>
          <a:p>
            <a:pPr marL="171450" indent="-171450">
              <a:buFont typeface="Arial" pitchFamily="34" charset="0"/>
              <a:buChar char="•"/>
            </a:pPr>
            <a:r>
              <a:rPr lang="en-US" dirty="0" smtClean="0"/>
              <a:t>Elements that iterate over a set of data and produce their contents once for each element in the data by a single copy of the contents. It follows this with an ellipsis to indicate iteration.  </a:t>
            </a:r>
          </a:p>
          <a:p>
            <a:pPr marL="171450" indent="-171450">
              <a:buFont typeface="Arial" pitchFamily="34" charset="0"/>
              <a:buChar char="•"/>
            </a:pPr>
            <a:r>
              <a:rPr lang="en-US" dirty="0" err="1" smtClean="0"/>
              <a:t>RowIterator</a:t>
            </a:r>
            <a:r>
              <a:rPr lang="en-US" dirty="0" smtClean="0"/>
              <a:t> widgets with inferred header and footer cells in the position in which they appear.</a:t>
            </a:r>
          </a:p>
          <a:p>
            <a:endParaRPr lang="en-US" dirty="0" smtClean="0"/>
          </a:p>
          <a:p>
            <a:r>
              <a:rPr lang="en-US" dirty="0" smtClean="0"/>
              <a:t>The Canvas also allows for you to view all the nested elements. Files can be nested as deep as necessary, in which case the color of the shaded area will be progressively deeper, for example: </a:t>
            </a:r>
          </a:p>
          <a:p>
            <a:pPr marL="171450" indent="-171450">
              <a:buFont typeface="Arial" pitchFamily="34" charset="0"/>
              <a:buChar char="•"/>
            </a:pPr>
            <a:r>
              <a:rPr lang="en-US" dirty="0" smtClean="0"/>
              <a:t>White </a:t>
            </a:r>
            <a:r>
              <a:rPr lang="en-US" dirty="0"/>
              <a:t>- defined in this file</a:t>
            </a:r>
          </a:p>
          <a:p>
            <a:pPr marL="171450" indent="-171450">
              <a:buFont typeface="Arial" pitchFamily="34" charset="0"/>
              <a:buChar char="•"/>
            </a:pPr>
            <a:r>
              <a:rPr lang="en-US" dirty="0"/>
              <a:t>Light blue -defined in other file that is referenced by this file</a:t>
            </a:r>
          </a:p>
          <a:p>
            <a:pPr marL="171450" indent="-171450">
              <a:buFont typeface="Arial" pitchFamily="34" charset="0"/>
              <a:buChar char="•"/>
            </a:pPr>
            <a:r>
              <a:rPr lang="en-US" dirty="0"/>
              <a:t>Dark blue - defined in file referenced by referenced file</a:t>
            </a:r>
          </a:p>
          <a:p>
            <a:r>
              <a:rPr lang="en-US" dirty="0" smtClean="0"/>
              <a:t>Double-clicking at any level will open the selected PCF directly.</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7838204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Files can be nested as deep as necessary, in which case the color of the shaded area will be progressively deeper. Double-clicking at any level will open the selected file directly. You can t</a:t>
            </a:r>
            <a:r>
              <a:rPr lang="en-US" sz="1200" b="0" i="0" kern="1200" dirty="0" smtClean="0">
                <a:solidFill>
                  <a:schemeClr val="tx1"/>
                </a:solidFill>
                <a:effectLst/>
                <a:latin typeface="Arial" pitchFamily="34" charset="0"/>
                <a:ea typeface="+mn-ea"/>
                <a:cs typeface="Arial" pitchFamily="34" charset="0"/>
              </a:rPr>
              <a:t>oggle the visibility of child files embedded in a parent PCF file. If you disable the representation of the included files, Studio displays the text of the reference expression instead.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44782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Show/Hide included sections: Toggle the visibility of child files embedded in a parent PCF file. </a:t>
            </a:r>
            <a:r>
              <a:rPr lang="en-US" smtClean="0"/>
              <a:t>If you disable the representation of the included files, Studio displays the text of the reference expression instead.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5032519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Toolbox tab  is a list of widgets. To add elements to a PCF file, you select the corresponding tool in the toolbox and drag it onto the canvas. The Toolbox tab contains a search</a:t>
            </a:r>
            <a:r>
              <a:rPr lang="en-US" baseline="0" dirty="0" smtClean="0"/>
              <a:t> box and a list widgets organized into specific categories and subcategories.</a:t>
            </a:r>
          </a:p>
          <a:p>
            <a:endParaRPr lang="en-US" dirty="0" smtClean="0"/>
          </a:p>
          <a:p>
            <a:r>
              <a:rPr lang="en-US" dirty="0" smtClean="0"/>
              <a:t>Clicking on a category name expands or collapses that category.</a:t>
            </a:r>
            <a:r>
              <a:rPr lang="en-US" baseline="0" dirty="0" smtClean="0"/>
              <a:t>  </a:t>
            </a:r>
            <a:r>
              <a:rPr lang="en-US" dirty="0" smtClean="0"/>
              <a:t>Clicking on a subcategory name expands or collapses that subcategory as well. Guidewire Studio only displays widget categories containing widgets that are valid and available for use in the current PCF file. Guidewire</a:t>
            </a:r>
            <a:r>
              <a:rPr lang="en-US" baseline="0" dirty="0" smtClean="0"/>
              <a:t> </a:t>
            </a:r>
            <a:r>
              <a:rPr lang="en-US" dirty="0" smtClean="0"/>
              <a:t>Studio displays a description of that widget in a tooltip when you hover over the widget with your mouse.</a:t>
            </a:r>
          </a:p>
          <a:p>
            <a:endParaRPr lang="en-US" dirty="0" smtClean="0"/>
          </a:p>
          <a:p>
            <a:r>
              <a:rPr lang="en-US" dirty="0" smtClean="0"/>
              <a:t>You use the search box to filter the full set of widgets. As</a:t>
            </a:r>
            <a:r>
              <a:rPr lang="en-US" baseline="0" dirty="0" smtClean="0"/>
              <a:t> you type a search term into the search box, the toolbox filters the results by:</a:t>
            </a:r>
            <a:endParaRPr lang="en-US" dirty="0" smtClean="0"/>
          </a:p>
          <a:p>
            <a:pPr marL="171450" indent="-171450">
              <a:buFont typeface="Arial" pitchFamily="34" charset="0"/>
              <a:buChar char="•"/>
            </a:pPr>
            <a:r>
              <a:rPr lang="en-US" dirty="0" smtClean="0"/>
              <a:t>Any widgets whose category name matches the typed text</a:t>
            </a:r>
          </a:p>
          <a:p>
            <a:pPr marL="171450" indent="-171450">
              <a:buFont typeface="Arial" pitchFamily="34" charset="0"/>
              <a:buChar char="•"/>
            </a:pPr>
            <a:r>
              <a:rPr lang="en-US" dirty="0" smtClean="0"/>
              <a:t>Any widgets whose name matches the typed text</a:t>
            </a:r>
          </a:p>
          <a:p>
            <a:pPr marL="171450" indent="-171450">
              <a:buFont typeface="Arial" pitchFamily="34" charset="0"/>
              <a:buChar char="•"/>
            </a:pPr>
            <a:r>
              <a:rPr lang="en-US" dirty="0" smtClean="0"/>
              <a:t>Any widgets whose actual name in the XML matches the typed text</a:t>
            </a:r>
          </a:p>
          <a:p>
            <a:pPr marL="171450" indent="-171450">
              <a:buFont typeface="Arial" pitchFamily="34" charset="0"/>
              <a:buChar char="•"/>
            </a:pPr>
            <a:r>
              <a:rPr lang="en-US" dirty="0" smtClean="0"/>
              <a:t>Any widgets whose description contains the typed text</a:t>
            </a:r>
          </a:p>
          <a:p>
            <a:endParaRPr lang="en-US" dirty="0" smtClean="0"/>
          </a:p>
          <a:p>
            <a:r>
              <a:rPr lang="en-US" dirty="0" smtClean="0"/>
              <a:t>Clicking the X icon by the search box clears text from the box and stops filtering the widget list. Keyboard shortcut ALT+/ gives focus to the search box.</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143985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widget is a PCF element that can be converted into HTML and displayed.</a:t>
            </a:r>
          </a:p>
          <a:p>
            <a:endParaRPr lang="en-US" dirty="0" smtClean="0"/>
          </a:p>
          <a:p>
            <a:r>
              <a:rPr lang="en-US" dirty="0" smtClean="0"/>
              <a:t>A location is a PCF element that a user (or the application itself) can navigate to. It is used to define how users move from one area of user interface to the next.</a:t>
            </a:r>
          </a:p>
          <a:p>
            <a:endParaRPr lang="en-US" dirty="0" smtClean="0"/>
          </a:p>
          <a:p>
            <a:r>
              <a:rPr lang="en-US" dirty="0" smtClean="0"/>
              <a:t>Both Widget and Location are conceptual representations</a:t>
            </a:r>
            <a:r>
              <a:rPr lang="en-US" baseline="0" dirty="0" smtClean="0"/>
              <a:t> in this diagram.  There are no &lt;Widget /&gt; or &lt;Location /&gt; elements.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949448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The Structure tab shows the hierarchical structure of the PCF file as a tree. Each node in the tree represents a PCF element. Any children of the node are children of that element.</a:t>
            </a:r>
          </a:p>
          <a:p>
            <a:r>
              <a:rPr lang="en-US" smtClean="0"/>
              <a:t>If you click an element that represents a concrete element on the canvas, Studio selects that element on the canvas.</a:t>
            </a:r>
          </a:p>
          <a:p>
            <a:endParaRPr lang="en-US" smtClean="0"/>
          </a:p>
          <a:p>
            <a:r>
              <a:rPr lang="en-US" smtClean="0"/>
              <a:t>If you click on an element that does not represent a concrete element on the canvas, then Studio first selects the containing element on the canvas. It then selects the appropriate properties tab with which to edit the clicked element. Finally, if necessary, Studio selects the clicked element in the properties tab (at the bottom of the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241089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PCF elements have definable properties in the Properties window.  To view properties of a PCF file, click its title link in the upper-left corner. To view properties of any element, click that element. </a:t>
            </a:r>
          </a:p>
          <a:p>
            <a:pPr eaLnBrk="1" hangingPunct="1"/>
            <a:endParaRPr lang="en-US" dirty="0" smtClean="0"/>
          </a:p>
          <a:p>
            <a:r>
              <a:rPr lang="en-US" dirty="0"/>
              <a:t>The Properties window contains multiple property tabs. </a:t>
            </a:r>
            <a:r>
              <a:rPr lang="en-US" dirty="0" smtClean="0"/>
              <a:t> Click a tab to edit the associated properties.  Some properties are not editable. Other properties are required. Required properties have an asterisk and the property name appears against a yellow background.</a:t>
            </a:r>
          </a:p>
          <a:p>
            <a:endParaRPr lang="en-US" dirty="0" smtClean="0"/>
          </a:p>
          <a:p>
            <a:pPr eaLnBrk="1" hangingPunct="1"/>
            <a:r>
              <a:rPr lang="en-US" dirty="0" smtClean="0"/>
              <a:t>If you select a property, variable, or entry point, an "X" icon appears on the right-hand side of the cell for that property, variable, or entry point. You can click the "X" to restore the selected property, variable, or entry point to its default value.</a:t>
            </a:r>
          </a:p>
          <a:p>
            <a:pPr eaLnBrk="1" hangingPunct="1"/>
            <a:endParaRPr lang="en-US" dirty="0"/>
          </a:p>
          <a:p>
            <a:pPr eaLnBrk="1" hangingPunct="1"/>
            <a:r>
              <a:rPr lang="en-US" dirty="0" smtClean="0"/>
              <a:t>The Properties window validates each property expression and/or and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2688666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 new widget to a PCF file, select the appropriate tool from the toolbox and drag the widget onto the canvas. As soon as you drag onto the canvas, a series of green lines appear.</a:t>
            </a:r>
          </a:p>
          <a:p>
            <a:endParaRPr lang="en-US" dirty="0" smtClean="0"/>
          </a:p>
          <a:p>
            <a:r>
              <a:rPr lang="en-US" dirty="0" smtClean="0"/>
              <a:t>Dark green lines indicate places where the widget can legally be placed.</a:t>
            </a:r>
            <a:r>
              <a:rPr lang="en-US" baseline="0" dirty="0" smtClean="0"/>
              <a:t> </a:t>
            </a:r>
            <a:r>
              <a:rPr lang="en-US" dirty="0" smtClean="0"/>
              <a:t>A single light green line indicates the place where the widget will be placed if you release the mouse.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4172394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Dark green lines indicate places where the widget can legally be placed. A single light green line indicates the place where the widget will be placed if you release the mouse.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45242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canvas element context menu has many menu actions as explained below:</a:t>
            </a:r>
          </a:p>
          <a:p>
            <a:pPr marL="171450" indent="-171450">
              <a:buFont typeface="Arial" pitchFamily="34" charset="0"/>
              <a:buChar char="•"/>
            </a:pPr>
            <a:r>
              <a:rPr lang="en-US" dirty="0" smtClean="0"/>
              <a:t>Enable element: Enable a previously disabled element. This action removes the surrounding comment tags from the element.</a:t>
            </a:r>
          </a:p>
          <a:p>
            <a:pPr marL="171450" indent="-171450">
              <a:buFont typeface="Arial" pitchFamily="34" charset="0"/>
              <a:buChar char="•"/>
            </a:pPr>
            <a:r>
              <a:rPr lang="en-US" dirty="0" smtClean="0"/>
              <a:t>Disable element: Disable an element by commenting out the widget. This prevents ClaimCenter from rendering the widget in the interface.</a:t>
            </a:r>
          </a:p>
          <a:p>
            <a:pPr marL="171450" indent="-171450">
              <a:buFont typeface="Arial" pitchFamily="34" charset="0"/>
              <a:buChar char="•"/>
            </a:pPr>
            <a:r>
              <a:rPr lang="en-US" dirty="0" smtClean="0"/>
              <a:t>Delete comment: Remove a comment from an element.</a:t>
            </a:r>
          </a:p>
          <a:p>
            <a:pPr marL="171450" indent="-171450">
              <a:buFont typeface="Arial" pitchFamily="34" charset="0"/>
              <a:buChar char="•"/>
            </a:pPr>
            <a:r>
              <a:rPr lang="en-US" dirty="0" smtClean="0"/>
              <a:t>Edit comment...:Attach a comment to any element on the canvas</a:t>
            </a:r>
          </a:p>
          <a:p>
            <a:pPr marL="171450" indent="-171450">
              <a:buFont typeface="Arial" pitchFamily="34" charset="0"/>
              <a:buChar char="•"/>
            </a:pPr>
            <a:r>
              <a:rPr lang="en-US" dirty="0" smtClean="0"/>
              <a:t>Link widgets: Link widgets on a parent page that spans multiple child PCF files. You use this particularly for explicit iterator references.</a:t>
            </a:r>
          </a:p>
          <a:p>
            <a:pPr marL="171450" indent="-171450">
              <a:buFont typeface="Arial" pitchFamily="34" charset="0"/>
              <a:buChar char="•"/>
            </a:pPr>
            <a:r>
              <a:rPr lang="en-US" dirty="0" smtClean="0"/>
              <a:t>Show/Hide included sections: Toggle the visibility of child files embedded in a parent PCF file. If you disable the representation of the included files, Studio displays the text of the reference expression instead.</a:t>
            </a:r>
          </a:p>
          <a:p>
            <a:pPr marL="171450" indent="-171450">
              <a:buFont typeface="Arial" pitchFamily="34" charset="0"/>
              <a:buChar char="•"/>
            </a:pPr>
            <a:r>
              <a:rPr lang="en-US" dirty="0" smtClean="0"/>
              <a:t>Show element source: View the XML code for an element. Studio displays the XML code in a pop-up window.</a:t>
            </a:r>
          </a:p>
          <a:p>
            <a:pPr marL="171450" indent="-171450">
              <a:buFont typeface="Arial" pitchFamily="34" charset="0"/>
              <a:buChar char="•"/>
            </a:pPr>
            <a:r>
              <a:rPr lang="en-US" dirty="0" smtClean="0"/>
              <a:t>Find by ID: Find an element by its ID. The dialog contains a filter text field.  The dialog lists all elements on the canvas that have their id attribute set.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21076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"Change element type…"  context menu command s</a:t>
            </a:r>
            <a:r>
              <a:rPr lang="en-US" sz="1200" b="0" i="0" kern="1200" dirty="0" smtClean="0">
                <a:solidFill>
                  <a:schemeClr val="tx1"/>
                </a:solidFill>
                <a:effectLst/>
                <a:latin typeface="Arial" pitchFamily="34" charset="0"/>
                <a:ea typeface="+mn-ea"/>
                <a:cs typeface="Arial" pitchFamily="34" charset="0"/>
              </a:rPr>
              <a:t>ubstitutes a different element for the selected element. The dialog contains a list of element types that you can substitute for the selected element within the constraints of the PCF schema.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15151223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editor canvas highlights elements with errors.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29339891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add a </a:t>
            </a:r>
            <a:r>
              <a:rPr lang="en-US" baseline="0" dirty="0" smtClean="0"/>
              <a:t>PCF widget or edit a PCF widget that includes by reference another widget, you can Refresh the PCF to display the referenced widget.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32766252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37068230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dirty="0" smtClean="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Atomic widgets are individual field items such as inputs, cells, or buttons. They will always be defined within a container widget or location.</a:t>
            </a:r>
          </a:p>
          <a:p>
            <a:endParaRPr lang="en-US" dirty="0" smtClean="0"/>
          </a:p>
          <a:p>
            <a:r>
              <a:rPr lang="en-US" dirty="0" smtClean="0"/>
              <a:t>Both Widget and Location are conceptual representations</a:t>
            </a:r>
            <a:r>
              <a:rPr lang="en-US" baseline="0" dirty="0" smtClean="0"/>
              <a:t> in this diagram.  There are no &lt;Widget /&gt; or &lt;Location /&gt; elements. Atomic Widget is also a conceptual representation.  There is no &lt;Atomic Widget /&gt; element.</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54221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Tree>
    <p:extLst>
      <p:ext uri="{BB962C8B-B14F-4D97-AF65-F5344CB8AC3E}">
        <p14:creationId xmlns:p14="http://schemas.microsoft.com/office/powerpoint/2010/main" val="4293430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  Atomic widgets display individual elements of data and/or functionality.</a:t>
            </a:r>
          </a:p>
          <a:p>
            <a:r>
              <a:rPr lang="en-US" dirty="0" smtClean="0"/>
              <a:t>1b)  Container widgets group atomic widgets into logical groups.</a:t>
            </a:r>
          </a:p>
          <a:p>
            <a:r>
              <a:rPr lang="en-US" dirty="0" smtClean="0"/>
              <a:t>1c)  Locations define how users move from one place in the application to the next.</a:t>
            </a:r>
          </a:p>
          <a:p>
            <a:r>
              <a:rPr lang="en-US" dirty="0" smtClean="0"/>
              <a:t>2)    A PCF file defines a container widget or location and its contents.</a:t>
            </a:r>
          </a:p>
          <a:p>
            <a:r>
              <a:rPr lang="en-US" dirty="0" smtClean="0"/>
              <a:t>3a) The container widget is referenced by the current PCF file and Its contents are contained in another file</a:t>
            </a:r>
          </a:p>
          <a:p>
            <a:r>
              <a:rPr lang="en-US" dirty="0" smtClean="0"/>
              <a:t>3b) The container widget is referenced by some container widget referenced by the current PCF file. It is in a "grandchild" file.</a:t>
            </a:r>
          </a:p>
          <a:p>
            <a:r>
              <a:rPr lang="en-US" dirty="0" smtClean="0"/>
              <a:t>3c) For the currently selected widget tool, a new widget of that type will be placed in the current location.</a:t>
            </a:r>
          </a:p>
          <a:p>
            <a:r>
              <a:rPr lang="en-US" dirty="0" smtClean="0"/>
              <a:t>3d) For the currently selected widget tool, a new widget of that type could be placed in the current location.</a:t>
            </a:r>
          </a:p>
          <a:p>
            <a:r>
              <a:rPr lang="en-US" dirty="0" smtClean="0"/>
              <a:t>3e) The PCF file has an error in it.</a:t>
            </a:r>
          </a:p>
          <a:p>
            <a:r>
              <a:rPr lang="en-US" dirty="0" smtClean="0"/>
              <a:t>4)  You can Restart the server.  Restarting the server reloads PCF files at startup.  A more efficient approach for development is to Reload the PCF files.  With internal tools enabled, you can use the </a:t>
            </a:r>
            <a:r>
              <a:rPr lang="en-US" dirty="0" err="1" smtClean="0"/>
              <a:t>ALT+SHIFT+L</a:t>
            </a:r>
            <a:r>
              <a:rPr lang="en-US" dirty="0" smtClean="0"/>
              <a:t> keystroke to reload the PCF files.  You can also log in with an administrator user account and reload PCF files from the Internal Tools Reload page.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dirty="0"/>
          </a:p>
        </p:txBody>
      </p:sp>
    </p:spTree>
    <p:extLst>
      <p:ext uri="{BB962C8B-B14F-4D97-AF65-F5344CB8AC3E}">
        <p14:creationId xmlns:p14="http://schemas.microsoft.com/office/powerpoint/2010/main" val="12952198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dirty="0"/>
          </a:p>
        </p:txBody>
      </p:sp>
    </p:spTree>
    <p:extLst>
      <p:ext uri="{BB962C8B-B14F-4D97-AF65-F5344CB8AC3E}">
        <p14:creationId xmlns:p14="http://schemas.microsoft.com/office/powerpoint/2010/main" val="184407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06109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520802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Detail view</a:t>
            </a:r>
            <a:r>
              <a:rPr lang="en-US" baseline="0" dirty="0" smtClean="0"/>
              <a:t> panels </a:t>
            </a:r>
            <a:r>
              <a:rPr lang="en-US" dirty="0" smtClean="0"/>
              <a:t>are generally designed to use widgets to organize and manage a collection of related pieces of information that constitute a single record. The most obvious example is the set of individual fields of an instance of an entity such as User, Claim, or Policy. There are no constraints imposed by the system as to what information can be displayed by a detail view, however; the view could present information from multiple entities that do not even have to be related to one another, in addition to information that does not derive from an entity at all (such as calculated or static values). </a:t>
            </a:r>
          </a:p>
          <a:p>
            <a:pPr eaLnBrk="1" hangingPunct="1"/>
            <a:endParaRPr lang="en-US" dirty="0" smtClean="0"/>
          </a:p>
          <a:p>
            <a:pPr eaLnBrk="1" hangingPunct="1"/>
            <a:r>
              <a:rPr lang="en-US" dirty="0" smtClean="0"/>
              <a:t>The purpose of a detail view panel, however, and the recommended practice behind their use, is to present the user with all of the detailed information that is relevant to that interface, and no information that is irrelevant. In general this means displaying information about the fields of a particular entity and possibly fields from a small number of closely related entities.</a:t>
            </a:r>
          </a:p>
          <a:p>
            <a:pPr eaLnBrk="1" hangingPunct="1"/>
            <a:endParaRPr lang="en-US" dirty="0" smtClean="0"/>
          </a:p>
          <a:p>
            <a:pPr eaLnBrk="1" hangingPunct="1"/>
            <a:r>
              <a:rPr lang="en-US" dirty="0" smtClean="0"/>
              <a:t>Detail view </a:t>
            </a:r>
            <a:r>
              <a:rPr lang="en-US" dirty="0" smtClean="0"/>
              <a:t>panels </a:t>
            </a:r>
            <a:r>
              <a:rPr lang="en-US" dirty="0" smtClean="0"/>
              <a:t>must contain at least one column and can contain as many columns as necessary to present the widgets in the most effective way for the user.</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204545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microsoft.com/office/2007/relationships/hdphoto" Target="../media/hdphoto3.wdp"/></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0.xml"/><Relationship Id="rId5" Type="http://schemas.openxmlformats.org/officeDocument/2006/relationships/image" Target="../media/image53.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2.xml"/><Relationship Id="rId1" Type="http://schemas.openxmlformats.org/officeDocument/2006/relationships/themeOverride" Target="../theme/themeOverride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29.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20, 2014</a:t>
            </a:r>
            <a:endParaRPr lang="en-US" dirty="0"/>
          </a:p>
        </p:txBody>
      </p:sp>
      <p:sp>
        <p:nvSpPr>
          <p:cNvPr id="3" name="Title 2"/>
          <p:cNvSpPr>
            <a:spLocks noGrp="1"/>
          </p:cNvSpPr>
          <p:nvPr>
            <p:ph type="ctrTitle"/>
          </p:nvPr>
        </p:nvSpPr>
        <p:spPr/>
        <p:txBody>
          <a:bodyPr/>
          <a:lstStyle/>
          <a:p>
            <a:r>
              <a:rPr lang="en-US" dirty="0"/>
              <a:t>The User Interface Architecture</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a:t>
            </a:r>
            <a:r>
              <a:rPr lang="en-US" dirty="0" smtClean="0"/>
              <a:t>: list </a:t>
            </a:r>
            <a:r>
              <a:rPr lang="en-US" dirty="0"/>
              <a:t>v</a:t>
            </a:r>
            <a:r>
              <a:rPr lang="en-US" dirty="0" smtClean="0"/>
              <a:t>iew panels</a:t>
            </a:r>
            <a:endParaRPr lang="en-US" dirty="0"/>
          </a:p>
        </p:txBody>
      </p:sp>
      <p:sp>
        <p:nvSpPr>
          <p:cNvPr id="3" name="Content Placeholder 2"/>
          <p:cNvSpPr>
            <a:spLocks noGrp="1"/>
          </p:cNvSpPr>
          <p:nvPr>
            <p:ph idx="1"/>
          </p:nvPr>
        </p:nvSpPr>
        <p:spPr>
          <a:xfrm>
            <a:off x="519113" y="3352800"/>
            <a:ext cx="8318500" cy="3048000"/>
          </a:xfrm>
        </p:spPr>
        <p:txBody>
          <a:bodyPr/>
          <a:lstStyle/>
          <a:p>
            <a:r>
              <a:rPr lang="en-US" dirty="0"/>
              <a:t>Table organizes </a:t>
            </a:r>
            <a:r>
              <a:rPr lang="en-US" dirty="0" smtClean="0"/>
              <a:t>information that allows </a:t>
            </a:r>
            <a:r>
              <a:rPr lang="en-US" dirty="0"/>
              <a:t>the user to view information about multiple records at the same time</a:t>
            </a:r>
          </a:p>
          <a:p>
            <a:r>
              <a:rPr lang="en-US" dirty="0" smtClean="0"/>
              <a:t>Uses </a:t>
            </a:r>
            <a:r>
              <a:rPr lang="en-US" dirty="0"/>
              <a:t>a small number of atomic widgets to display the most relevant information</a:t>
            </a:r>
          </a:p>
          <a:p>
            <a:r>
              <a:rPr lang="en-US" dirty="0" smtClean="0"/>
              <a:t>Screens </a:t>
            </a:r>
            <a:r>
              <a:rPr lang="en-US" dirty="0"/>
              <a:t>and secondary </a:t>
            </a:r>
            <a:r>
              <a:rPr lang="en-US" dirty="0" smtClean="0"/>
              <a:t>views can reference </a:t>
            </a:r>
            <a:endParaRPr lang="en-US" dirty="0"/>
          </a:p>
          <a:p>
            <a:r>
              <a:rPr lang="en-US" dirty="0" smtClean="0"/>
              <a:t>Often referred to as "List View"</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5" y="914399"/>
            <a:ext cx="7703935" cy="121408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7692900" cy="1247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t Name"/>
          <p:cNvSpPr/>
          <p:nvPr/>
        </p:nvSpPr>
        <p:spPr bwMode="auto">
          <a:xfrm>
            <a:off x="7550910" y="1289298"/>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View</a:t>
            </a:r>
            <a:endParaRPr lang="en-US" dirty="0">
              <a:solidFill>
                <a:schemeClr val="bg1"/>
              </a:solidFill>
            </a:endParaRPr>
          </a:p>
        </p:txBody>
      </p:sp>
      <p:sp>
        <p:nvSpPr>
          <p:cNvPr id="7" name="rect Name"/>
          <p:cNvSpPr/>
          <p:nvPr/>
        </p:nvSpPr>
        <p:spPr bwMode="auto">
          <a:xfrm>
            <a:off x="7696200" y="2544463"/>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Edit</a:t>
            </a:r>
            <a:endParaRPr lang="en-US" dirty="0">
              <a:solidFill>
                <a:schemeClr val="bg1"/>
              </a:solidFill>
            </a:endParaRPr>
          </a:p>
        </p:txBody>
      </p:sp>
    </p:spTree>
    <p:extLst>
      <p:ext uri="{BB962C8B-B14F-4D97-AF65-F5344CB8AC3E}">
        <p14:creationId xmlns:p14="http://schemas.microsoft.com/office/powerpoint/2010/main" val="25891951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Input </a:t>
            </a:r>
            <a:r>
              <a:rPr lang="en-US" dirty="0" smtClean="0"/>
              <a:t>Sets</a:t>
            </a:r>
            <a:endParaRPr lang="en-US" dirty="0"/>
          </a:p>
        </p:txBody>
      </p:sp>
      <p:sp>
        <p:nvSpPr>
          <p:cNvPr id="3" name="Content Placeholder 2"/>
          <p:cNvSpPr>
            <a:spLocks noGrp="1"/>
          </p:cNvSpPr>
          <p:nvPr>
            <p:ph sz="half" idx="2"/>
          </p:nvPr>
        </p:nvSpPr>
        <p:spPr>
          <a:xfrm>
            <a:off x="4876799" y="914401"/>
            <a:ext cx="3960813" cy="5475289"/>
          </a:xfrm>
        </p:spPr>
        <p:txBody>
          <a:bodyPr/>
          <a:lstStyle/>
          <a:p>
            <a:r>
              <a:rPr lang="en-US" dirty="0"/>
              <a:t>Can contain atomic widgets </a:t>
            </a:r>
          </a:p>
          <a:p>
            <a:r>
              <a:rPr lang="en-US" dirty="0"/>
              <a:t>Can be reused by detail </a:t>
            </a:r>
            <a:r>
              <a:rPr lang="en-US" dirty="0" smtClean="0"/>
              <a:t>view panels</a:t>
            </a:r>
            <a:endParaRPr lang="en-US" dirty="0"/>
          </a:p>
          <a:p>
            <a:r>
              <a:rPr lang="en-US" dirty="0"/>
              <a:t>Cannot be referenced by secondary views</a:t>
            </a:r>
          </a:p>
          <a:p>
            <a:r>
              <a:rPr lang="en-US" dirty="0"/>
              <a:t>Cannot  have a toolbar directly associated with them</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20001" cy="4880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t Name"/>
          <p:cNvSpPr/>
          <p:nvPr/>
        </p:nvSpPr>
        <p:spPr bwMode="auto">
          <a:xfrm>
            <a:off x="542925" y="2514600"/>
            <a:ext cx="4010476" cy="3279800"/>
          </a:xfrm>
          <a:prstGeom prst="roundRect">
            <a:avLst>
              <a:gd name="adj" fmla="val 3824"/>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3124200" y="5640690"/>
            <a:ext cx="1642846" cy="307419"/>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Set</a:t>
            </a:r>
            <a:endParaRPr lang="en-US" dirty="0">
              <a:solidFill>
                <a:schemeClr val="bg1"/>
              </a:solidFill>
            </a:endParaRPr>
          </a:p>
        </p:txBody>
      </p:sp>
    </p:spTree>
    <p:extLst>
      <p:ext uri="{BB962C8B-B14F-4D97-AF65-F5344CB8AC3E}">
        <p14:creationId xmlns:p14="http://schemas.microsoft.com/office/powerpoint/2010/main" val="23686816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views</a:t>
            </a:r>
            <a:endParaRPr lang="en-US" dirty="0"/>
          </a:p>
        </p:txBody>
      </p:sp>
      <p:sp>
        <p:nvSpPr>
          <p:cNvPr id="3" name="Content Placeholder 2"/>
          <p:cNvSpPr>
            <a:spLocks noGrp="1"/>
          </p:cNvSpPr>
          <p:nvPr>
            <p:ph sz="half" idx="1"/>
          </p:nvPr>
        </p:nvSpPr>
        <p:spPr>
          <a:xfrm>
            <a:off x="519112" y="914401"/>
            <a:ext cx="3671888" cy="5475289"/>
          </a:xfrm>
        </p:spPr>
        <p:txBody>
          <a:bodyPr/>
          <a:lstStyle/>
          <a:p>
            <a:r>
              <a:rPr lang="en-US" dirty="0"/>
              <a:t>A </a:t>
            </a:r>
            <a:r>
              <a:rPr lang="en-US" b="1" dirty="0"/>
              <a:t>secondary view</a:t>
            </a:r>
            <a:r>
              <a:rPr lang="en-US" dirty="0"/>
              <a:t/>
            </a:r>
            <a:br>
              <a:rPr lang="en-US" dirty="0"/>
            </a:br>
            <a:r>
              <a:rPr lang="en-US" dirty="0" smtClean="0"/>
              <a:t>organizes </a:t>
            </a:r>
            <a:r>
              <a:rPr lang="en-US" dirty="0"/>
              <a:t>primary views</a:t>
            </a:r>
          </a:p>
          <a:p>
            <a:r>
              <a:rPr lang="en-US" dirty="0"/>
              <a:t>A </a:t>
            </a:r>
            <a:r>
              <a:rPr lang="en-US" b="1" dirty="0" smtClean="0"/>
              <a:t>Card View Panel </a:t>
            </a:r>
            <a:r>
              <a:rPr lang="en-US" dirty="0" smtClean="0"/>
              <a:t>is a </a:t>
            </a:r>
            <a:r>
              <a:rPr lang="en-US" dirty="0"/>
              <a:t>collection </a:t>
            </a:r>
            <a:r>
              <a:rPr lang="en-US" dirty="0" smtClean="0"/>
              <a:t>of cards</a:t>
            </a:r>
            <a:r>
              <a:rPr lang="en-US" dirty="0"/>
              <a:t>, </a:t>
            </a:r>
            <a:r>
              <a:rPr lang="en-US" dirty="0" smtClean="0"/>
              <a:t>with each card containing detail view panels or list view panels</a:t>
            </a:r>
            <a:endParaRPr lang="en-US" dirty="0"/>
          </a:p>
          <a:p>
            <a:r>
              <a:rPr lang="en-US" dirty="0"/>
              <a:t>A </a:t>
            </a:r>
            <a:r>
              <a:rPr lang="en-US" b="1" dirty="0" smtClean="0"/>
              <a:t>List Detail Panel </a:t>
            </a:r>
            <a:r>
              <a:rPr lang="en-US" dirty="0" smtClean="0"/>
              <a:t>contains </a:t>
            </a:r>
            <a:r>
              <a:rPr lang="en-US" dirty="0"/>
              <a:t>a </a:t>
            </a:r>
            <a:r>
              <a:rPr lang="en-US" dirty="0" smtClean="0"/>
              <a:t>top list view panel and a bottom view panel that display data about </a:t>
            </a:r>
            <a:r>
              <a:rPr lang="en-US" dirty="0"/>
              <a:t>the selected list </a:t>
            </a:r>
            <a:r>
              <a:rPr lang="en-US" dirty="0" smtClean="0"/>
              <a:t>item</a:t>
            </a:r>
            <a:endParaRPr lang="en-US" dirty="0"/>
          </a:p>
          <a:p>
            <a:endParaRPr lang="en-US" dirty="0"/>
          </a:p>
        </p:txBody>
      </p:sp>
      <p:pic>
        <p:nvPicPr>
          <p:cNvPr id="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341438"/>
            <a:ext cx="4154488" cy="254476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150" y="2743200"/>
            <a:ext cx="4083050" cy="35972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 Name"/>
          <p:cNvSpPr/>
          <p:nvPr/>
        </p:nvSpPr>
        <p:spPr bwMode="auto">
          <a:xfrm>
            <a:off x="7162800" y="2514600"/>
            <a:ext cx="1828800" cy="346443"/>
          </a:xfrm>
          <a:prstGeom prst="roundRect">
            <a:avLst>
              <a:gd name="adj" fmla="val 7599"/>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Detail Panel</a:t>
            </a:r>
            <a:endParaRPr lang="en-US" dirty="0">
              <a:solidFill>
                <a:schemeClr val="bg1"/>
              </a:solidFill>
            </a:endParaRPr>
          </a:p>
        </p:txBody>
      </p:sp>
      <p:sp>
        <p:nvSpPr>
          <p:cNvPr id="7" name="rect Name"/>
          <p:cNvSpPr/>
          <p:nvPr/>
        </p:nvSpPr>
        <p:spPr bwMode="auto">
          <a:xfrm>
            <a:off x="6858000" y="1143000"/>
            <a:ext cx="1828800" cy="346443"/>
          </a:xfrm>
          <a:prstGeom prst="roundRect">
            <a:avLst>
              <a:gd name="adj" fmla="val 7599"/>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Card View Panel</a:t>
            </a:r>
            <a:endParaRPr lang="en-US" dirty="0">
              <a:solidFill>
                <a:schemeClr val="bg1"/>
              </a:solidFill>
            </a:endParaRPr>
          </a:p>
        </p:txBody>
      </p:sp>
    </p:spTree>
    <p:extLst>
      <p:ext uri="{BB962C8B-B14F-4D97-AF65-F5344CB8AC3E}">
        <p14:creationId xmlns:p14="http://schemas.microsoft.com/office/powerpoint/2010/main" val="11429534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Panels</a:t>
            </a:r>
            <a:endParaRPr lang="en-US" dirty="0"/>
          </a:p>
        </p:txBody>
      </p:sp>
      <p:sp>
        <p:nvSpPr>
          <p:cNvPr id="3" name="Content Placeholder 2"/>
          <p:cNvSpPr>
            <a:spLocks noGrp="1"/>
          </p:cNvSpPr>
          <p:nvPr>
            <p:ph idx="1"/>
          </p:nvPr>
        </p:nvSpPr>
        <p:spPr>
          <a:xfrm>
            <a:off x="519113" y="4560765"/>
            <a:ext cx="8318500" cy="1840035"/>
          </a:xfrm>
        </p:spPr>
        <p:txBody>
          <a:bodyPr/>
          <a:lstStyle/>
          <a:p>
            <a:r>
              <a:rPr lang="en-US" dirty="0" smtClean="0"/>
              <a:t>A </a:t>
            </a:r>
            <a:r>
              <a:rPr lang="en-US" b="1" dirty="0" smtClean="0"/>
              <a:t>panel</a:t>
            </a:r>
            <a:r>
              <a:rPr lang="en-US" dirty="0" smtClean="0"/>
              <a:t> </a:t>
            </a:r>
            <a:r>
              <a:rPr lang="en-US" dirty="0"/>
              <a:t>is a </a:t>
            </a:r>
            <a:r>
              <a:rPr lang="en-US" dirty="0" smtClean="0"/>
              <a:t>container which has a </a:t>
            </a:r>
            <a:br>
              <a:rPr lang="en-US" dirty="0" smtClean="0"/>
            </a:br>
            <a:r>
              <a:rPr lang="en-US" dirty="0" smtClean="0"/>
              <a:t>structured UI layout, shares a common </a:t>
            </a:r>
            <a:r>
              <a:rPr lang="en-US" dirty="0"/>
              <a:t>placement on a PCF </a:t>
            </a:r>
            <a:r>
              <a:rPr lang="en-US" dirty="0" smtClean="0"/>
              <a:t>page, and can be rendered with a Toolbar and/or a Title bar that controls the panel behavior</a:t>
            </a:r>
          </a:p>
          <a:p>
            <a:pPr lvl="1"/>
            <a:r>
              <a:rPr lang="en-US" dirty="0" smtClean="0"/>
              <a:t>Toolbar and Title bar require a containing </a:t>
            </a:r>
            <a:r>
              <a:rPr lang="en-US" dirty="0" err="1" smtClean="0"/>
              <a:t>PanelRef</a:t>
            </a:r>
            <a:endParaRPr lang="en-US" dirty="0"/>
          </a:p>
        </p:txBody>
      </p:sp>
      <p:sp>
        <p:nvSpPr>
          <p:cNvPr id="4" name="Freeform 3"/>
          <p:cNvSpPr/>
          <p:nvPr/>
        </p:nvSpPr>
        <p:spPr>
          <a:xfrm>
            <a:off x="6225510" y="1205680"/>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25510" y="1205680"/>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25510" y="1205680"/>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6225510" y="1205680"/>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6019800" y="903160"/>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13" name="Freeform 12"/>
          <p:cNvSpPr/>
          <p:nvPr/>
        </p:nvSpPr>
        <p:spPr>
          <a:xfrm>
            <a:off x="6533766" y="265576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14" name="Freeform 13"/>
          <p:cNvSpPr/>
          <p:nvPr/>
        </p:nvSpPr>
        <p:spPr>
          <a:xfrm>
            <a:off x="6533456" y="31962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15" name="Freeform 14"/>
          <p:cNvSpPr/>
          <p:nvPr/>
        </p:nvSpPr>
        <p:spPr>
          <a:xfrm>
            <a:off x="6533147" y="3713813"/>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16" name="Freeform 15"/>
          <p:cNvSpPr/>
          <p:nvPr/>
        </p:nvSpPr>
        <p:spPr>
          <a:xfrm>
            <a:off x="6532837" y="4258246"/>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pic>
        <p:nvPicPr>
          <p:cNvPr id="8" name="Picture 2" descr="C:\Users\sluersen\AppData\Local\Temp\SNAGHTML198b2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3160"/>
            <a:ext cx="5039802" cy="3211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3033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Container widgets: screens</a:t>
            </a:r>
          </a:p>
        </p:txBody>
      </p:sp>
      <p:sp>
        <p:nvSpPr>
          <p:cNvPr id="8" name="Content Placeholder 7"/>
          <p:cNvSpPr>
            <a:spLocks noGrp="1"/>
          </p:cNvSpPr>
          <p:nvPr>
            <p:ph idx="1"/>
          </p:nvPr>
        </p:nvSpPr>
        <p:spPr/>
        <p:txBody>
          <a:bodyPr/>
          <a:lstStyle/>
          <a:p>
            <a:r>
              <a:rPr lang="en-US" dirty="0"/>
              <a:t>Screens are top-level containers</a:t>
            </a:r>
          </a:p>
          <a:p>
            <a:r>
              <a:rPr lang="en-US" dirty="0"/>
              <a:t>Every atomic widget, primary view, and secondary view is contained (directly or indirectly) in a screen</a:t>
            </a:r>
          </a:p>
          <a:p>
            <a:pPr marL="0" indent="0">
              <a:buNone/>
            </a:pPr>
            <a:endParaRPr lang="en-US" dirty="0"/>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80396"/>
            <a:ext cx="8382000" cy="37966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4" name="rect Name"/>
          <p:cNvSpPr/>
          <p:nvPr/>
        </p:nvSpPr>
        <p:spPr bwMode="auto">
          <a:xfrm>
            <a:off x="457200" y="2680396"/>
            <a:ext cx="8382000" cy="3796604"/>
          </a:xfrm>
          <a:prstGeom prst="roundRect">
            <a:avLst>
              <a:gd name="adj" fmla="val 2910"/>
            </a:avLst>
          </a:prstGeom>
          <a:noFill/>
          <a:ln w="28575" algn="ctr">
            <a:solidFill>
              <a:schemeClr val="accent4">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rect Name"/>
          <p:cNvSpPr/>
          <p:nvPr/>
        </p:nvSpPr>
        <p:spPr bwMode="auto">
          <a:xfrm>
            <a:off x="6477000" y="2438400"/>
            <a:ext cx="1295400" cy="346443"/>
          </a:xfrm>
          <a:prstGeom prst="roundRect">
            <a:avLst>
              <a:gd name="adj" fmla="val 7599"/>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Tree>
    <p:extLst>
      <p:ext uri="{BB962C8B-B14F-4D97-AF65-F5344CB8AC3E}">
        <p14:creationId xmlns:p14="http://schemas.microsoft.com/office/powerpoint/2010/main" val="24767410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a:t>Container widget hierarchy</a:t>
            </a:r>
          </a:p>
        </p:txBody>
      </p:sp>
      <p:sp>
        <p:nvSpPr>
          <p:cNvPr id="24" name="Content Placeholder 23"/>
          <p:cNvSpPr>
            <a:spLocks noGrp="1"/>
          </p:cNvSpPr>
          <p:nvPr>
            <p:ph sz="half" idx="2"/>
          </p:nvPr>
        </p:nvSpPr>
        <p:spPr/>
        <p:txBody>
          <a:bodyPr/>
          <a:lstStyle/>
          <a:p>
            <a:r>
              <a:rPr lang="en-US" dirty="0" smtClean="0"/>
              <a:t>Screen</a:t>
            </a:r>
          </a:p>
          <a:p>
            <a:pPr lvl="1"/>
            <a:r>
              <a:rPr lang="en-US" dirty="0" smtClean="0"/>
              <a:t>a </a:t>
            </a:r>
            <a:r>
              <a:rPr lang="en-US" dirty="0"/>
              <a:t>top-level container</a:t>
            </a:r>
            <a:br>
              <a:rPr lang="en-US" dirty="0"/>
            </a:br>
            <a:r>
              <a:rPr lang="en-US" dirty="0"/>
              <a:t>one can navigate to </a:t>
            </a:r>
            <a:r>
              <a:rPr lang="en-US" dirty="0" smtClean="0"/>
              <a:t/>
            </a:r>
            <a:br>
              <a:rPr lang="en-US" dirty="0" smtClean="0"/>
            </a:br>
            <a:endParaRPr lang="en-US" dirty="0"/>
          </a:p>
          <a:p>
            <a:r>
              <a:rPr lang="en-US" dirty="0" smtClean="0"/>
              <a:t>Secondary views</a:t>
            </a:r>
          </a:p>
          <a:p>
            <a:pPr lvl="1"/>
            <a:r>
              <a:rPr lang="en-US" dirty="0"/>
              <a:t>collections of primary views organized for </a:t>
            </a:r>
            <a:r>
              <a:rPr lang="en-US" dirty="0" smtClean="0"/>
              <a:t>usability</a:t>
            </a:r>
            <a:br>
              <a:rPr lang="en-US" dirty="0" smtClean="0"/>
            </a:br>
            <a:endParaRPr lang="en-US" dirty="0" smtClean="0"/>
          </a:p>
          <a:p>
            <a:r>
              <a:rPr lang="en-US" dirty="0" smtClean="0"/>
              <a:t>Primary views</a:t>
            </a:r>
          </a:p>
          <a:p>
            <a:pPr lvl="1"/>
            <a:r>
              <a:rPr lang="en-US" dirty="0" smtClean="0"/>
              <a:t>a </a:t>
            </a:r>
            <a:r>
              <a:rPr lang="en-US" dirty="0"/>
              <a:t>single object (and its related data) or set of </a:t>
            </a:r>
            <a:r>
              <a:rPr lang="en-US" dirty="0" smtClean="0"/>
              <a:t>objects</a:t>
            </a:r>
            <a:br>
              <a:rPr lang="en-US" dirty="0" smtClean="0"/>
            </a:br>
            <a:endParaRPr lang="en-US" dirty="0"/>
          </a:p>
          <a:p>
            <a:r>
              <a:rPr lang="en-US" dirty="0" smtClean="0"/>
              <a:t>Atomic widgets</a:t>
            </a:r>
          </a:p>
          <a:p>
            <a:pPr lvl="1"/>
            <a:r>
              <a:rPr lang="en-US" dirty="0" smtClean="0"/>
              <a:t>individual </a:t>
            </a:r>
            <a:r>
              <a:rPr lang="en-US" dirty="0"/>
              <a:t>elements of data and/or functionality</a:t>
            </a:r>
          </a:p>
          <a:p>
            <a:pPr lvl="1"/>
            <a:endParaRPr lang="en-US" dirty="0" smtClean="0"/>
          </a:p>
        </p:txBody>
      </p:sp>
      <p:sp>
        <p:nvSpPr>
          <p:cNvPr id="5" name="rec Screen"/>
          <p:cNvSpPr/>
          <p:nvPr/>
        </p:nvSpPr>
        <p:spPr bwMode="auto">
          <a:xfrm>
            <a:off x="879419"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281776"/>
            <a:ext cx="1447800" cy="671224"/>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3200400" y="4281776"/>
            <a:ext cx="1447800" cy="671224"/>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117544"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609600"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spTree>
    <p:extLst>
      <p:ext uri="{BB962C8B-B14F-4D97-AF65-F5344CB8AC3E}">
        <p14:creationId xmlns:p14="http://schemas.microsoft.com/office/powerpoint/2010/main" val="26056676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47" name="Content Placeholder 46"/>
          <p:cNvSpPr>
            <a:spLocks noGrp="1"/>
          </p:cNvSpPr>
          <p:nvPr>
            <p:ph sz="half" idx="1"/>
          </p:nvPr>
        </p:nvSpPr>
        <p:spPr>
          <a:xfrm>
            <a:off x="519111" y="3349953"/>
            <a:ext cx="5532120" cy="3050846"/>
          </a:xfrm>
        </p:spPr>
        <p:txBody>
          <a:bodyPr/>
          <a:lstStyle/>
          <a:p>
            <a:r>
              <a:rPr lang="en-US" dirty="0"/>
              <a:t>A </a:t>
            </a:r>
            <a:r>
              <a:rPr lang="en-US" b="1" dirty="0"/>
              <a:t>location</a:t>
            </a:r>
            <a:r>
              <a:rPr lang="en-US" dirty="0"/>
              <a:t> is a PCF element that a user can navigate to</a:t>
            </a:r>
          </a:p>
          <a:p>
            <a:r>
              <a:rPr lang="en-US" dirty="0" smtClean="0"/>
              <a:t>Define </a:t>
            </a:r>
            <a:r>
              <a:rPr lang="en-US" dirty="0"/>
              <a:t>how </a:t>
            </a:r>
            <a:r>
              <a:rPr lang="en-US" dirty="0" smtClean="0"/>
              <a:t>user navigates from one UI to the next UI</a:t>
            </a:r>
            <a:endParaRPr lang="en-US" dirty="0"/>
          </a:p>
          <a:p>
            <a:r>
              <a:rPr lang="en-US" dirty="0" smtClean="0"/>
              <a:t>Locations lesson discusses in detail</a:t>
            </a:r>
            <a:endParaRPr lang="en-US" dirty="0"/>
          </a:p>
          <a:p>
            <a:endParaRPr lang="en-US" dirty="0"/>
          </a:p>
        </p:txBody>
      </p:sp>
      <p:sp>
        <p:nvSpPr>
          <p:cNvPr id="6" name="Freeform 5"/>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9" name="Freeform 8"/>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6216599" y="2283724"/>
            <a:ext cx="613321" cy="534537"/>
          </a:xfrm>
          <a:custGeom>
            <a:avLst/>
            <a:gdLst/>
            <a:ahLst/>
            <a:cxnLst/>
            <a:rect l="0" t="0" r="0" b="0"/>
            <a:pathLst>
              <a:path>
                <a:moveTo>
                  <a:pt x="0" y="0"/>
                </a:moveTo>
                <a:lnTo>
                  <a:pt x="0" y="534537"/>
                </a:lnTo>
                <a:lnTo>
                  <a:pt x="613321" y="53453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40" name="Freeform 3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Location Group</a:t>
            </a:r>
            <a:endParaRPr lang="en-US" sz="1800" b="1" kern="1200" dirty="0"/>
          </a:p>
        </p:txBody>
      </p:sp>
      <p:sp>
        <p:nvSpPr>
          <p:cNvPr id="41" name="Freeform 4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p:txBody>
      </p:sp>
      <p:sp>
        <p:nvSpPr>
          <p:cNvPr id="42" name="Freeform 4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p:txBody>
      </p:sp>
      <p:sp>
        <p:nvSpPr>
          <p:cNvPr id="43" name="Freeform 4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p:txBody>
      </p:sp>
      <p:sp>
        <p:nvSpPr>
          <p:cNvPr id="44" name="Freeform 4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p:txBody>
      </p:sp>
      <p:sp>
        <p:nvSpPr>
          <p:cNvPr id="45" name="Freeform 4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Forward</a:t>
            </a:r>
            <a:endParaRPr lang="en-US" sz="1800" b="1" kern="1200" dirty="0"/>
          </a:p>
        </p:txBody>
      </p:sp>
      <p:sp>
        <p:nvSpPr>
          <p:cNvPr id="46" name="Freeform 4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Exit Point</a:t>
            </a:r>
            <a:endParaRPr lang="en-US" sz="1800" b="1" kern="1200" dirty="0"/>
          </a:p>
        </p:txBody>
      </p:sp>
    </p:spTree>
    <p:extLst>
      <p:ext uri="{BB962C8B-B14F-4D97-AF65-F5344CB8AC3E}">
        <p14:creationId xmlns:p14="http://schemas.microsoft.com/office/powerpoint/2010/main" val="291542312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lbow Connector 33"/>
          <p:cNvCxnSpPr/>
          <p:nvPr/>
        </p:nvCxnSpPr>
        <p:spPr bwMode="auto">
          <a:xfrm rot="16200000" flipV="1">
            <a:off x="2906385"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35" name="Elbow Connector 34"/>
          <p:cNvCxnSpPr/>
          <p:nvPr/>
        </p:nvCxnSpPr>
        <p:spPr bwMode="auto">
          <a:xfrm rot="5400000">
            <a:off x="2777799"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36" name="rec Screen"/>
          <p:cNvSpPr/>
          <p:nvPr/>
        </p:nvSpPr>
        <p:spPr bwMode="auto">
          <a:xfrm>
            <a:off x="2544818"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37" name="rec CRV / :DV"/>
          <p:cNvSpPr/>
          <p:nvPr/>
        </p:nvSpPr>
        <p:spPr bwMode="auto">
          <a:xfrm>
            <a:off x="3131444"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38" name="rec DV"/>
          <p:cNvSpPr/>
          <p:nvPr/>
        </p:nvSpPr>
        <p:spPr bwMode="auto">
          <a:xfrm>
            <a:off x="2274999" y="4281776"/>
            <a:ext cx="1447800" cy="671224"/>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39" name="rec LV"/>
          <p:cNvSpPr/>
          <p:nvPr/>
        </p:nvSpPr>
        <p:spPr bwMode="auto">
          <a:xfrm>
            <a:off x="4865799" y="4281776"/>
            <a:ext cx="1447800" cy="671224"/>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40" name="rec AWs"/>
          <p:cNvSpPr/>
          <p:nvPr/>
        </p:nvSpPr>
        <p:spPr bwMode="auto">
          <a:xfrm>
            <a:off x="2209800"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42" name="Straight Arrow Connector 41"/>
          <p:cNvCxnSpPr/>
          <p:nvPr/>
        </p:nvCxnSpPr>
        <p:spPr bwMode="auto">
          <a:xfrm>
            <a:off x="4297418"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4" name="Straight Arrow Connector 43"/>
          <p:cNvCxnSpPr/>
          <p:nvPr/>
        </p:nvCxnSpPr>
        <p:spPr bwMode="auto">
          <a:xfrm>
            <a:off x="5018199"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5" name="Straight Arrow Connector 44"/>
          <p:cNvCxnSpPr/>
          <p:nvPr/>
        </p:nvCxnSpPr>
        <p:spPr bwMode="auto">
          <a:xfrm>
            <a:off x="3494199"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6" name="Straight Arrow Connector 45"/>
          <p:cNvCxnSpPr/>
          <p:nvPr/>
        </p:nvCxnSpPr>
        <p:spPr bwMode="auto">
          <a:xfrm>
            <a:off x="2697797"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7" name="Straight Arrow Connector 46"/>
          <p:cNvCxnSpPr/>
          <p:nvPr/>
        </p:nvCxnSpPr>
        <p:spPr bwMode="auto">
          <a:xfrm>
            <a:off x="5745797"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8" name="Straight Arrow Connector 47"/>
          <p:cNvCxnSpPr/>
          <p:nvPr/>
        </p:nvCxnSpPr>
        <p:spPr bwMode="auto">
          <a:xfrm>
            <a:off x="3570399"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9" name="Straight Arrow Connector 48"/>
          <p:cNvCxnSpPr>
            <a:stCxn id="39" idx="2"/>
          </p:cNvCxnSpPr>
          <p:nvPr/>
        </p:nvCxnSpPr>
        <p:spPr bwMode="auto">
          <a:xfrm>
            <a:off x="5589699"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0" name="Straight Arrow Connector 49"/>
          <p:cNvCxnSpPr/>
          <p:nvPr/>
        </p:nvCxnSpPr>
        <p:spPr bwMode="auto">
          <a:xfrm>
            <a:off x="2782943"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51" name="rec IS"/>
          <p:cNvSpPr/>
          <p:nvPr/>
        </p:nvSpPr>
        <p:spPr bwMode="auto">
          <a:xfrm>
            <a:off x="2274999"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pic>
        <p:nvPicPr>
          <p:cNvPr id="1026"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0" y="809625"/>
            <a:ext cx="4316413"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bwMode="auto">
          <a:xfrm>
            <a:off x="1909755" y="1385887"/>
            <a:ext cx="897412" cy="322865"/>
          </a:xfrm>
          <a:prstGeom prst="right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9" name="Group 18"/>
          <p:cNvGrpSpPr/>
          <p:nvPr/>
        </p:nvGrpSpPr>
        <p:grpSpPr>
          <a:xfrm>
            <a:off x="457200" y="916681"/>
            <a:ext cx="1563997" cy="302519"/>
            <a:chOff x="8611096" y="2362197"/>
            <a:chExt cx="2011672" cy="302519"/>
          </a:xfrm>
        </p:grpSpPr>
        <p:sp>
          <p:nvSpPr>
            <p:cNvPr id="29" name="Rectangle 28"/>
            <p:cNvSpPr/>
            <p:nvPr/>
          </p:nvSpPr>
          <p:spPr>
            <a:xfrm>
              <a:off x="8611096" y="2362197"/>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0" name="Rectangle 29"/>
            <p:cNvSpPr/>
            <p:nvPr/>
          </p:nvSpPr>
          <p:spPr>
            <a:xfrm>
              <a:off x="8611096" y="2362197"/>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p:txBody>
        </p:sp>
      </p:grpSp>
      <p:grpSp>
        <p:nvGrpSpPr>
          <p:cNvPr id="20" name="Group 19"/>
          <p:cNvGrpSpPr/>
          <p:nvPr/>
        </p:nvGrpSpPr>
        <p:grpSpPr>
          <a:xfrm>
            <a:off x="645803" y="1202431"/>
            <a:ext cx="1563997" cy="302519"/>
            <a:chOff x="8611096" y="2895602"/>
            <a:chExt cx="2011672" cy="302519"/>
          </a:xfrm>
        </p:grpSpPr>
        <p:sp>
          <p:nvSpPr>
            <p:cNvPr id="27" name="Rectangle 26"/>
            <p:cNvSpPr/>
            <p:nvPr/>
          </p:nvSpPr>
          <p:spPr>
            <a:xfrm>
              <a:off x="8611096" y="2895602"/>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8" name="Rectangle 27"/>
            <p:cNvSpPr/>
            <p:nvPr/>
          </p:nvSpPr>
          <p:spPr>
            <a:xfrm>
              <a:off x="8611096" y="2895602"/>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p:txBody>
        </p:sp>
      </p:grpSp>
      <p:grpSp>
        <p:nvGrpSpPr>
          <p:cNvPr id="21" name="Group 20"/>
          <p:cNvGrpSpPr/>
          <p:nvPr/>
        </p:nvGrpSpPr>
        <p:grpSpPr>
          <a:xfrm>
            <a:off x="457200" y="1476375"/>
            <a:ext cx="1563997" cy="302519"/>
            <a:chOff x="8622549" y="3426724"/>
            <a:chExt cx="2011672" cy="302519"/>
          </a:xfrm>
        </p:grpSpPr>
        <p:sp>
          <p:nvSpPr>
            <p:cNvPr id="25" name="Rectangle 24"/>
            <p:cNvSpPr/>
            <p:nvPr/>
          </p:nvSpPr>
          <p:spPr>
            <a:xfrm>
              <a:off x="8622549" y="3426724"/>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6" name="Rectangle 25"/>
            <p:cNvSpPr/>
            <p:nvPr/>
          </p:nvSpPr>
          <p:spPr>
            <a:xfrm>
              <a:off x="8622549" y="3426724"/>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p:txBody>
        </p:sp>
      </p:grpSp>
      <p:grpSp>
        <p:nvGrpSpPr>
          <p:cNvPr id="22" name="Group 21"/>
          <p:cNvGrpSpPr/>
          <p:nvPr/>
        </p:nvGrpSpPr>
        <p:grpSpPr>
          <a:xfrm>
            <a:off x="645803" y="1764406"/>
            <a:ext cx="1563997" cy="302519"/>
            <a:chOff x="8622549" y="3964686"/>
            <a:chExt cx="2011672" cy="302519"/>
          </a:xfrm>
        </p:grpSpPr>
        <p:sp>
          <p:nvSpPr>
            <p:cNvPr id="23" name="Rectangle 22"/>
            <p:cNvSpPr/>
            <p:nvPr/>
          </p:nvSpPr>
          <p:spPr>
            <a:xfrm>
              <a:off x="8622549" y="3964686"/>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4" name="Rectangle 23"/>
            <p:cNvSpPr/>
            <p:nvPr/>
          </p:nvSpPr>
          <p:spPr>
            <a:xfrm>
              <a:off x="8622549" y="3964686"/>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p:txBody>
        </p:sp>
      </p:grpSp>
      <p:sp>
        <p:nvSpPr>
          <p:cNvPr id="2" name="Title 1"/>
          <p:cNvSpPr>
            <a:spLocks noGrp="1"/>
          </p:cNvSpPr>
          <p:nvPr>
            <p:ph type="title"/>
          </p:nvPr>
        </p:nvSpPr>
        <p:spPr/>
        <p:txBody>
          <a:bodyPr/>
          <a:lstStyle/>
          <a:p>
            <a:r>
              <a:rPr lang="en-US" dirty="0"/>
              <a:t>Container widgets and locations</a:t>
            </a:r>
          </a:p>
        </p:txBody>
      </p:sp>
      <p:sp>
        <p:nvSpPr>
          <p:cNvPr id="3" name="Content Placeholder 2"/>
          <p:cNvSpPr>
            <a:spLocks noGrp="1"/>
          </p:cNvSpPr>
          <p:nvPr>
            <p:ph sz="half" idx="2"/>
          </p:nvPr>
        </p:nvSpPr>
        <p:spPr>
          <a:xfrm>
            <a:off x="6553200" y="914401"/>
            <a:ext cx="2270760" cy="5475289"/>
          </a:xfrm>
        </p:spPr>
        <p:txBody>
          <a:bodyPr/>
          <a:lstStyle/>
          <a:p>
            <a:r>
              <a:rPr lang="en-US" dirty="0" smtClean="0"/>
              <a:t>A location references a specific screen</a:t>
            </a:r>
            <a:endParaRPr lang="en-US" dirty="0"/>
          </a:p>
          <a:p>
            <a:r>
              <a:rPr lang="en-US" dirty="0"/>
              <a:t>Screens form the bridge between what </a:t>
            </a:r>
            <a:r>
              <a:rPr lang="en-US" dirty="0" smtClean="0"/>
              <a:t>the application displays and how users work and navigate in the application</a:t>
            </a:r>
            <a:endParaRPr lang="en-US" dirty="0"/>
          </a:p>
        </p:txBody>
      </p:sp>
    </p:spTree>
    <p:extLst>
      <p:ext uri="{BB962C8B-B14F-4D97-AF65-F5344CB8AC3E}">
        <p14:creationId xmlns:p14="http://schemas.microsoft.com/office/powerpoint/2010/main" val="14263808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Diagram 45"/>
          <p:cNvGraphicFramePr/>
          <p:nvPr>
            <p:extLst>
              <p:ext uri="{D42A27DB-BD31-4B8C-83A1-F6EECF244321}">
                <p14:modId xmlns:p14="http://schemas.microsoft.com/office/powerpoint/2010/main" val="3836929070"/>
              </p:ext>
            </p:extLst>
          </p:nvPr>
        </p:nvGraphicFramePr>
        <p:xfrm>
          <a:off x="-1781175" y="838200"/>
          <a:ext cx="12192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PCF hierarchy review</a:t>
            </a:r>
            <a:endParaRPr lang="en-US" dirty="0"/>
          </a:p>
        </p:txBody>
      </p:sp>
    </p:spTree>
    <p:extLst>
      <p:ext uri="{BB962C8B-B14F-4D97-AF65-F5344CB8AC3E}">
        <p14:creationId xmlns:p14="http://schemas.microsoft.com/office/powerpoint/2010/main" val="11237675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solidFill>
                  <a:schemeClr val="bg1"/>
                </a:solidFill>
              </a:rPr>
              <a:t>PCF files</a:t>
            </a:r>
          </a:p>
          <a:p>
            <a:r>
              <a:rPr lang="en-US" dirty="0"/>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25024130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user interface </a:t>
            </a:r>
            <a:r>
              <a:rPr lang="en-US" dirty="0" smtClean="0"/>
              <a:t>architecture for Guidewire applications</a:t>
            </a:r>
            <a:endParaRPr lang="en-US" dirty="0"/>
          </a:p>
          <a:p>
            <a:pPr lvl="1"/>
            <a:r>
              <a:rPr lang="en-US" dirty="0"/>
              <a:t>Describe </a:t>
            </a:r>
            <a:r>
              <a:rPr lang="en-US" dirty="0" smtClean="0"/>
              <a:t>the kinds of Page Configuration Files (PCF)</a:t>
            </a:r>
            <a:endParaRPr lang="en-US" dirty="0"/>
          </a:p>
          <a:p>
            <a:pPr lvl="1"/>
            <a:r>
              <a:rPr lang="en-US" dirty="0"/>
              <a:t>Create new PCF folders and files</a:t>
            </a:r>
          </a:p>
          <a:p>
            <a:pPr lvl="1"/>
            <a:r>
              <a:rPr lang="en-US" dirty="0"/>
              <a:t>Open and edit PCF files</a:t>
            </a:r>
          </a:p>
          <a:p>
            <a:pPr lvl="1"/>
            <a:r>
              <a:rPr lang="en-US" dirty="0"/>
              <a:t>Deploy </a:t>
            </a:r>
            <a:r>
              <a:rPr lang="en-US" dirty="0" smtClean="0"/>
              <a:t>PCF files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Configuration File (PCF)</a:t>
            </a:r>
            <a:endParaRPr lang="en-US" dirty="0"/>
          </a:p>
        </p:txBody>
      </p:sp>
      <p:sp>
        <p:nvSpPr>
          <p:cNvPr id="4" name="Content Placeholder 3"/>
          <p:cNvSpPr>
            <a:spLocks noGrp="1"/>
          </p:cNvSpPr>
          <p:nvPr>
            <p:ph sz="half" idx="1"/>
          </p:nvPr>
        </p:nvSpPr>
        <p:spPr/>
        <p:txBody>
          <a:bodyPr/>
          <a:lstStyle/>
          <a:p>
            <a:r>
              <a:rPr lang="en-US" dirty="0"/>
              <a:t>A </a:t>
            </a:r>
            <a:r>
              <a:rPr lang="en-US" b="1" dirty="0"/>
              <a:t>PCF file</a:t>
            </a:r>
            <a:r>
              <a:rPr lang="en-US" dirty="0"/>
              <a:t> is an XML file that defines a location or container widget</a:t>
            </a:r>
          </a:p>
          <a:p>
            <a:r>
              <a:rPr lang="en-US" dirty="0"/>
              <a:t>May also:</a:t>
            </a:r>
          </a:p>
          <a:p>
            <a:pPr lvl="1"/>
            <a:r>
              <a:rPr lang="en-US" dirty="0"/>
              <a:t>Define child containers</a:t>
            </a:r>
          </a:p>
          <a:p>
            <a:pPr lvl="1"/>
            <a:r>
              <a:rPr lang="en-US" dirty="0"/>
              <a:t>Reference other containers</a:t>
            </a:r>
          </a:p>
          <a:p>
            <a:pPr lvl="1"/>
            <a:r>
              <a:rPr lang="en-US" dirty="0"/>
              <a:t>Include atomic widgets</a:t>
            </a:r>
          </a:p>
          <a:p>
            <a:endParaRPr lang="en-US" dirty="0"/>
          </a:p>
        </p:txBody>
      </p:sp>
      <p:pic>
        <p:nvPicPr>
          <p:cNvPr id="1028" name="Picture 4" descr="C:\Users\sluersen\AppData\Local\Temp\SNAGHTMLfa73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717" y="914400"/>
            <a:ext cx="5583484" cy="55149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77672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PCF files enable reusability of containers</a:t>
            </a:r>
            <a:br>
              <a:rPr lang="en-US" dirty="0"/>
            </a:br>
            <a:endParaRPr lang="en-US"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105400" y="1676400"/>
            <a:ext cx="3657600" cy="3285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048000" y="3152775"/>
            <a:ext cx="3086100" cy="3257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sp>
        <p:nvSpPr>
          <p:cNvPr id="12" name="box Red1"/>
          <p:cNvSpPr>
            <a:spLocks noChangeArrowheads="1"/>
          </p:cNvSpPr>
          <p:nvPr/>
        </p:nvSpPr>
        <p:spPr bwMode="auto">
          <a:xfrm rot="120000">
            <a:off x="3687865" y="4588493"/>
            <a:ext cx="2365834" cy="1372535"/>
          </a:xfrm>
          <a:prstGeom prst="roundRect">
            <a:avLst>
              <a:gd name="adj" fmla="val 5367"/>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box Red 2"/>
          <p:cNvSpPr>
            <a:spLocks noChangeArrowheads="1"/>
          </p:cNvSpPr>
          <p:nvPr/>
        </p:nvSpPr>
        <p:spPr bwMode="auto">
          <a:xfrm rot="120000">
            <a:off x="5815513" y="3491995"/>
            <a:ext cx="2794467" cy="1442065"/>
          </a:xfrm>
          <a:prstGeom prst="roundRect">
            <a:avLst>
              <a:gd name="adj" fmla="val 3679"/>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fov="4800000"/>
            <a:lightRig rig="threePt" dir="t"/>
          </a:scene3d>
          <a:sp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rec Green 2"/>
          <p:cNvSpPr>
            <a:spLocks noChangeArrowheads="1"/>
          </p:cNvSpPr>
          <p:nvPr/>
        </p:nvSpPr>
        <p:spPr bwMode="auto">
          <a:xfrm>
            <a:off x="5762625" y="1660158"/>
            <a:ext cx="2971800" cy="3445242"/>
          </a:xfrm>
          <a:prstGeom prst="rect">
            <a:avLst/>
          </a:prstGeom>
          <a:noFill/>
          <a:ln w="28575" algn="ctr">
            <a:solidFill>
              <a:schemeClr val="accent5"/>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sp>
        <p:nvSpPr>
          <p:cNvPr id="21" name="rec Green 1"/>
          <p:cNvSpPr>
            <a:spLocks noChangeArrowheads="1"/>
          </p:cNvSpPr>
          <p:nvPr/>
        </p:nvSpPr>
        <p:spPr bwMode="auto">
          <a:xfrm>
            <a:off x="3657600" y="3171891"/>
            <a:ext cx="2461758" cy="3295518"/>
          </a:xfrm>
          <a:prstGeom prst="rect">
            <a:avLst/>
          </a:prstGeom>
          <a:noFill/>
          <a:ln w="28575" algn="ctr">
            <a:solidFill>
              <a:srgbClr val="008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038225"/>
            <a:ext cx="31337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t Name"/>
          <p:cNvSpPr/>
          <p:nvPr/>
        </p:nvSpPr>
        <p:spPr bwMode="auto">
          <a:xfrm>
            <a:off x="533400" y="1038224"/>
            <a:ext cx="3133725" cy="2238375"/>
          </a:xfrm>
          <a:prstGeom prst="roundRect">
            <a:avLst>
              <a:gd name="adj" fmla="val 1791"/>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ect Name"/>
          <p:cNvSpPr/>
          <p:nvPr/>
        </p:nvSpPr>
        <p:spPr bwMode="auto">
          <a:xfrm>
            <a:off x="685800" y="3229069"/>
            <a:ext cx="2590800" cy="809531"/>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GlobalAddressInputSet</a:t>
            </a:r>
            <a:r>
              <a:rPr lang="en-US" dirty="0" smtClean="0">
                <a:solidFill>
                  <a:schemeClr val="bg1"/>
                </a:solidFill>
              </a:rPr>
              <a:t/>
            </a:r>
            <a:br>
              <a:rPr lang="en-US" dirty="0" smtClean="0">
                <a:solidFill>
                  <a:schemeClr val="bg1"/>
                </a:solidFill>
              </a:rPr>
            </a:br>
            <a:r>
              <a:rPr lang="en-US" dirty="0" smtClean="0">
                <a:solidFill>
                  <a:schemeClr val="bg1"/>
                </a:solidFill>
              </a:rPr>
              <a:t>.default</a:t>
            </a:r>
            <a:endParaRPr lang="en-US" dirty="0">
              <a:solidFill>
                <a:schemeClr val="bg1"/>
              </a:solidFill>
            </a:endParaRPr>
          </a:p>
        </p:txBody>
      </p:sp>
      <p:sp>
        <p:nvSpPr>
          <p:cNvPr id="24" name="rect Name"/>
          <p:cNvSpPr/>
          <p:nvPr/>
        </p:nvSpPr>
        <p:spPr bwMode="auto">
          <a:xfrm>
            <a:off x="5723603" y="1143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ABContactAddressesLDV</a:t>
            </a:r>
            <a:endParaRPr lang="en-US" dirty="0">
              <a:solidFill>
                <a:srgbClr val="008000"/>
              </a:solidFill>
            </a:endParaRPr>
          </a:p>
        </p:txBody>
      </p:sp>
      <p:sp>
        <p:nvSpPr>
          <p:cNvPr id="25" name="rect Name"/>
          <p:cNvSpPr/>
          <p:nvPr/>
        </p:nvSpPr>
        <p:spPr bwMode="auto">
          <a:xfrm>
            <a:off x="844994" y="6096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ABContactSummaryDV</a:t>
            </a:r>
            <a:endParaRPr lang="en-US" dirty="0">
              <a:solidFill>
                <a:srgbClr val="008000"/>
              </a:solidFill>
            </a:endParaRPr>
          </a:p>
        </p:txBody>
      </p:sp>
      <p:sp>
        <p:nvSpPr>
          <p:cNvPr id="18" name="Arc Summary"/>
          <p:cNvSpPr/>
          <p:nvPr/>
        </p:nvSpPr>
        <p:spPr bwMode="auto">
          <a:xfrm rot="21332909">
            <a:off x="1765902" y="2952750"/>
            <a:ext cx="3802443" cy="3657600"/>
          </a:xfrm>
          <a:prstGeom prst="arc">
            <a:avLst>
              <a:gd name="adj1" fmla="val 16256541"/>
              <a:gd name="adj2" fmla="val 0"/>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Arc Address"/>
          <p:cNvSpPr/>
          <p:nvPr/>
        </p:nvSpPr>
        <p:spPr bwMode="auto">
          <a:xfrm>
            <a:off x="-990600" y="2225040"/>
            <a:ext cx="9067800" cy="2651760"/>
          </a:xfrm>
          <a:prstGeom prst="arc">
            <a:avLst>
              <a:gd name="adj1" fmla="val 16094312"/>
              <a:gd name="adj2" fmla="val 21583847"/>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17583072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Diagram 45"/>
          <p:cNvGraphicFramePr/>
          <p:nvPr>
            <p:extLst>
              <p:ext uri="{D42A27DB-BD31-4B8C-83A1-F6EECF244321}">
                <p14:modId xmlns:p14="http://schemas.microsoft.com/office/powerpoint/2010/main" val="3410628584"/>
              </p:ext>
            </p:extLst>
          </p:nvPr>
        </p:nvGraphicFramePr>
        <p:xfrm>
          <a:off x="-1781175" y="838200"/>
          <a:ext cx="12192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Valid parent objects for PCF files</a:t>
            </a:r>
            <a:endParaRPr lang="en-US" dirty="0"/>
          </a:p>
        </p:txBody>
      </p:sp>
      <p:sp>
        <p:nvSpPr>
          <p:cNvPr id="4" name="Text Box 44"/>
          <p:cNvSpPr txBox="1">
            <a:spLocks noChangeArrowheads="1"/>
          </p:cNvSpPr>
          <p:nvPr/>
        </p:nvSpPr>
        <p:spPr bwMode="auto">
          <a:xfrm>
            <a:off x="457200" y="5410201"/>
            <a:ext cx="22256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dirty="0">
                <a:solidFill>
                  <a:schemeClr val="bg1"/>
                </a:solidFill>
              </a:rPr>
              <a:t>Elements in blue can </a:t>
            </a:r>
            <a:r>
              <a:rPr lang="en-US" sz="1800" dirty="0" smtClean="0">
                <a:solidFill>
                  <a:schemeClr val="bg1"/>
                </a:solidFill>
              </a:rPr>
              <a:t>be a </a:t>
            </a:r>
            <a:r>
              <a:rPr lang="en-US" sz="1800" dirty="0">
                <a:solidFill>
                  <a:schemeClr val="bg1"/>
                </a:solidFill>
              </a:rPr>
              <a:t>parent object in </a:t>
            </a:r>
            <a:r>
              <a:rPr lang="en-US" sz="1800" dirty="0" smtClean="0">
                <a:solidFill>
                  <a:schemeClr val="bg1"/>
                </a:solidFill>
              </a:rPr>
              <a:t>a PCF</a:t>
            </a:r>
            <a:r>
              <a:rPr lang="en-US" sz="1800" b="0" dirty="0">
                <a:solidFill>
                  <a:schemeClr val="bg1"/>
                </a:solidFill>
              </a:rPr>
              <a:t>.</a:t>
            </a:r>
          </a:p>
        </p:txBody>
      </p:sp>
    </p:spTree>
    <p:extLst>
      <p:ext uri="{BB962C8B-B14F-4D97-AF65-F5344CB8AC3E}">
        <p14:creationId xmlns:p14="http://schemas.microsoft.com/office/powerpoint/2010/main" val="386971439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Internal Debug Tools for </a:t>
            </a:r>
            <a:r>
              <a:rPr lang="en-US" dirty="0" err="1"/>
              <a:t>PCFs</a:t>
            </a:r>
            <a:endParaRPr lang="en-US" dirty="0"/>
          </a:p>
        </p:txBody>
      </p:sp>
      <p:sp>
        <p:nvSpPr>
          <p:cNvPr id="7" name="Content Placeholder 6"/>
          <p:cNvSpPr>
            <a:spLocks noGrp="1"/>
          </p:cNvSpPr>
          <p:nvPr>
            <p:ph sz="half" idx="1"/>
          </p:nvPr>
        </p:nvSpPr>
        <p:spPr>
          <a:xfrm>
            <a:off x="519112" y="3657600"/>
            <a:ext cx="3900488" cy="2732090"/>
          </a:xfrm>
        </p:spPr>
        <p:txBody>
          <a:bodyPr/>
          <a:lstStyle/>
          <a:p>
            <a:r>
              <a:rPr lang="en-US" dirty="0" smtClean="0"/>
              <a:t>config.xml parameter</a:t>
            </a:r>
          </a:p>
          <a:p>
            <a:pPr lvl="1"/>
            <a:r>
              <a:rPr lang="en-US" dirty="0" err="1" smtClean="0"/>
              <a:t>EnableInternalDebugTools</a:t>
            </a:r>
            <a:endParaRPr lang="en-US" dirty="0" smtClean="0"/>
          </a:p>
          <a:p>
            <a:pPr lvl="1"/>
            <a:r>
              <a:rPr lang="en-US" dirty="0" smtClean="0"/>
              <a:t>value="true"</a:t>
            </a:r>
          </a:p>
          <a:p>
            <a:r>
              <a:rPr lang="en-US" dirty="0" smtClean="0"/>
              <a:t>Install and enable </a:t>
            </a:r>
            <a:br>
              <a:rPr lang="en-US" dirty="0" smtClean="0"/>
            </a:br>
            <a:r>
              <a:rPr lang="en-US" dirty="0" err="1" smtClean="0"/>
              <a:t>DCEVM</a:t>
            </a:r>
            <a:r>
              <a:rPr lang="en-US" dirty="0" smtClean="0"/>
              <a:t> for </a:t>
            </a:r>
            <a:r>
              <a:rPr lang="en-US" smtClean="0"/>
              <a:t>JDK</a:t>
            </a:r>
            <a:endParaRPr lang="en-US" dirty="0"/>
          </a:p>
          <a:p>
            <a:pPr lvl="1"/>
            <a:r>
              <a:rPr lang="en-US" dirty="0" smtClean="0"/>
              <a:t>Developer environments ONLY!</a:t>
            </a:r>
            <a:endParaRPr lang="en-US" dirty="0"/>
          </a:p>
        </p:txBody>
      </p:sp>
      <p:pic>
        <p:nvPicPr>
          <p:cNvPr id="7170" name="Picture 2" descr="C:\Users\sluersen\AppData\Local\Temp\SNAGHTML13d49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9637"/>
            <a:ext cx="8217156" cy="26717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C:\Users\sluersen\AppData\Local\Temp\SNAGHTML14044c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429000"/>
            <a:ext cx="4176005" cy="2673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455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Internal debug tools: Location info </a:t>
            </a:r>
            <a:r>
              <a:rPr lang="en-US" sz="2400" dirty="0" err="1" smtClean="0"/>
              <a:t>ALT+SHIFT+I</a:t>
            </a:r>
            <a:endParaRPr lang="en-US" sz="2400" dirty="0"/>
          </a:p>
        </p:txBody>
      </p:sp>
      <p:sp>
        <p:nvSpPr>
          <p:cNvPr id="2" name="Content Placeholder 1"/>
          <p:cNvSpPr>
            <a:spLocks noGrp="1"/>
          </p:cNvSpPr>
          <p:nvPr>
            <p:ph idx="1"/>
          </p:nvPr>
        </p:nvSpPr>
        <p:spPr>
          <a:xfrm>
            <a:off x="519113" y="4114800"/>
            <a:ext cx="3214687" cy="2286000"/>
          </a:xfrm>
        </p:spPr>
        <p:txBody>
          <a:bodyPr/>
          <a:lstStyle/>
          <a:p>
            <a:r>
              <a:rPr lang="en-US" dirty="0" smtClean="0"/>
              <a:t>Shows PCF </a:t>
            </a:r>
            <a:br>
              <a:rPr lang="en-US" dirty="0" smtClean="0"/>
            </a:br>
            <a:r>
              <a:rPr lang="en-US" dirty="0" smtClean="0"/>
              <a:t>structure and details file names</a:t>
            </a:r>
          </a:p>
          <a:p>
            <a:r>
              <a:rPr lang="en-US" dirty="0" smtClean="0"/>
              <a:t>Helps identify widgets and containers</a:t>
            </a:r>
          </a:p>
          <a:p>
            <a:endParaRPr lang="en-US" dirty="0"/>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569244"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ALT+SHIFT+I</a:t>
            </a:r>
            <a:endParaRPr lang="en-US" b="1" dirty="0">
              <a:solidFill>
                <a:schemeClr val="accent1"/>
              </a:solidFill>
            </a:endParaRPr>
          </a:p>
        </p:txBody>
      </p:sp>
      <p:pic>
        <p:nvPicPr>
          <p:cNvPr id="7170" name="Picture 2" descr="C:\Users\sluersen\AppData\Local\Temp\SNAGHTML16e164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695575"/>
            <a:ext cx="5153025" cy="3771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5248275" y="2314575"/>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756112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Reload </a:t>
            </a:r>
            <a:r>
              <a:rPr lang="en-US" dirty="0" err="1" smtClean="0"/>
              <a:t>PCFs</a:t>
            </a:r>
            <a:r>
              <a:rPr lang="en-US" dirty="0" smtClean="0"/>
              <a:t/>
            </a:r>
            <a:br>
              <a:rPr lang="en-US" dirty="0" smtClean="0"/>
            </a:br>
            <a:r>
              <a:rPr lang="en-US" sz="2400" dirty="0" err="1" smtClean="0"/>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smtClean="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a:solidFill>
                  <a:schemeClr val="bg1"/>
                </a:solidFill>
                <a:latin typeface="Courier New" pitchFamily="49" charset="0"/>
                <a:cs typeface="Courier New" pitchFamily="49" charset="0"/>
              </a:rPr>
              <a:t>2013-12-13 15:16:06,573 INFO </a:t>
            </a:r>
            <a:r>
              <a:rPr lang="en-US" b="1" dirty="0" err="1">
                <a:solidFill>
                  <a:schemeClr val="bg1"/>
                </a:solidFill>
                <a:latin typeface="Courier New" pitchFamily="49" charset="0"/>
                <a:cs typeface="Courier New" pitchFamily="49" charset="0"/>
              </a:rPr>
              <a:t>PCFs</a:t>
            </a:r>
            <a:r>
              <a:rPr lang="en-US" b="1" dirty="0">
                <a:solidFill>
                  <a:schemeClr val="bg1"/>
                </a:solidFill>
                <a:latin typeface="Courier New" pitchFamily="49" charset="0"/>
                <a:cs typeface="Courier New" pitchFamily="49" charset="0"/>
              </a:rPr>
              <a:t>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786682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a:t>
            </a:r>
            <a:r>
              <a:rPr lang="en-US" dirty="0" smtClean="0"/>
              <a:t>: Widget Inspector</a:t>
            </a:r>
            <a:br>
              <a:rPr lang="en-US" dirty="0" smtClean="0"/>
            </a:br>
            <a:r>
              <a:rPr lang="en-US" sz="2400" dirty="0" err="1" smtClean="0"/>
              <a:t>ALT+SHIFT+W</a:t>
            </a:r>
            <a:endParaRPr lang="en-US" sz="2400" dirty="0"/>
          </a:p>
        </p:txBody>
      </p:sp>
      <p:sp>
        <p:nvSpPr>
          <p:cNvPr id="2" name="Content Placeholder 1"/>
          <p:cNvSpPr>
            <a:spLocks noGrp="1"/>
          </p:cNvSpPr>
          <p:nvPr>
            <p:ph idx="1"/>
          </p:nvPr>
        </p:nvSpPr>
        <p:spPr>
          <a:xfrm>
            <a:off x="519113" y="4114800"/>
            <a:ext cx="3214687" cy="2286000"/>
          </a:xfrm>
        </p:spPr>
        <p:txBody>
          <a:bodyPr/>
          <a:lstStyle/>
          <a:p>
            <a:r>
              <a:rPr lang="en-US" dirty="0" smtClean="0"/>
              <a:t>Shows PCF </a:t>
            </a:r>
            <a:br>
              <a:rPr lang="en-US" dirty="0" smtClean="0"/>
            </a:br>
            <a:r>
              <a:rPr lang="en-US" dirty="0" smtClean="0"/>
              <a:t>structure and details file names</a:t>
            </a:r>
          </a:p>
          <a:p>
            <a:r>
              <a:rPr lang="en-US" dirty="0" smtClean="0"/>
              <a:t>Helps identify widgets and containers</a:t>
            </a:r>
          </a:p>
          <a:p>
            <a:endParaRPr lang="en-US" dirty="0"/>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629400" y="1104900"/>
            <a:ext cx="1645444"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ALT+SHIFT+W</a:t>
            </a:r>
            <a:endParaRPr lang="en-US" b="1" dirty="0">
              <a:solidFill>
                <a:schemeClr val="accent1"/>
              </a:solidFill>
            </a:endParaRPr>
          </a:p>
        </p:txBody>
      </p:sp>
      <p:pic>
        <p:nvPicPr>
          <p:cNvPr id="9220" name="Picture 4" descr="C:\Users\sluersen\AppData\Local\Temp\SNAGHTML1762e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28900"/>
            <a:ext cx="5153025" cy="3771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5248275" y="2314575"/>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367237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Open PCF in Studio</a:t>
            </a:r>
            <a:br>
              <a:rPr lang="en-US" dirty="0" smtClean="0"/>
            </a:br>
            <a:r>
              <a:rPr lang="en-US" sz="2400" dirty="0" err="1" smtClean="0"/>
              <a:t>ALT+SHIFT+E</a:t>
            </a:r>
            <a:endParaRPr lang="en-US" sz="2400" dirty="0"/>
          </a:p>
        </p:txBody>
      </p:sp>
      <p:sp>
        <p:nvSpPr>
          <p:cNvPr id="2" name="Content Placeholder 1"/>
          <p:cNvSpPr>
            <a:spLocks noGrp="1"/>
          </p:cNvSpPr>
          <p:nvPr>
            <p:ph idx="1"/>
          </p:nvPr>
        </p:nvSpPr>
        <p:spPr>
          <a:xfrm>
            <a:off x="519113" y="4114800"/>
            <a:ext cx="3367087" cy="2286000"/>
          </a:xfrm>
        </p:spPr>
        <p:txBody>
          <a:bodyPr/>
          <a:lstStyle/>
          <a:p>
            <a:r>
              <a:rPr lang="en-US" dirty="0" smtClean="0"/>
              <a:t>Opens location in Studio</a:t>
            </a:r>
          </a:p>
          <a:p>
            <a:r>
              <a:rPr lang="en-US" dirty="0" smtClean="0"/>
              <a:t>In Studio, navigate to container and widgets to edit</a:t>
            </a:r>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ALT+SHIFT+E</a:t>
            </a:r>
            <a:endParaRPr lang="en-US" b="1" dirty="0">
              <a:solidFill>
                <a:schemeClr val="accent1"/>
              </a:solidFill>
            </a:endParaRPr>
          </a:p>
        </p:txBody>
      </p:sp>
      <p:pic>
        <p:nvPicPr>
          <p:cNvPr id="3086" name="Picture 14" descr="C:\Users\sluersen\AppData\Local\Temp\SNAGHTML16bf5d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2057400"/>
            <a:ext cx="4743450" cy="432533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3895725" y="33147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376958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t>PCF files</a:t>
            </a:r>
          </a:p>
          <a:p>
            <a:r>
              <a:rPr lang="en-US" dirty="0">
                <a:solidFill>
                  <a:schemeClr val="bg1"/>
                </a:solidFill>
              </a:rPr>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279289370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4886325" y="1828800"/>
            <a:ext cx="1219200"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4914900" y="914400"/>
            <a:ext cx="1219200"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776663" cy="4648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Project view</a:t>
            </a:r>
            <a:endParaRPr lang="en-US" dirty="0"/>
          </a:p>
        </p:txBody>
      </p:sp>
      <p:sp>
        <p:nvSpPr>
          <p:cNvPr id="6" name="Content Placeholder 5"/>
          <p:cNvSpPr>
            <a:spLocks noGrp="1"/>
          </p:cNvSpPr>
          <p:nvPr>
            <p:ph sz="half" idx="2"/>
          </p:nvPr>
        </p:nvSpPr>
        <p:spPr>
          <a:xfrm>
            <a:off x="4914900" y="914401"/>
            <a:ext cx="3922712" cy="5475289"/>
          </a:xfrm>
        </p:spPr>
        <p:txBody>
          <a:bodyPr/>
          <a:lstStyle/>
          <a:p>
            <a:r>
              <a:rPr lang="en-US" dirty="0"/>
              <a:t>PCF folders </a:t>
            </a:r>
            <a:endParaRPr lang="en-US" dirty="0" smtClean="0"/>
          </a:p>
          <a:p>
            <a:pPr lvl="1"/>
            <a:r>
              <a:rPr lang="en-US" dirty="0" smtClean="0"/>
              <a:t>Group PCF files and folders</a:t>
            </a:r>
          </a:p>
          <a:p>
            <a:r>
              <a:rPr lang="en-US" dirty="0" smtClean="0"/>
              <a:t>PCF files</a:t>
            </a:r>
          </a:p>
          <a:p>
            <a:pPr lvl="1"/>
            <a:r>
              <a:rPr lang="en-US" dirty="0" smtClean="0"/>
              <a:t>Container widgets</a:t>
            </a:r>
          </a:p>
          <a:p>
            <a:pPr lvl="1"/>
            <a:r>
              <a:rPr lang="en-US" dirty="0" smtClean="0"/>
              <a:t>Locations</a:t>
            </a:r>
          </a:p>
          <a:p>
            <a:r>
              <a:rPr lang="en-US" dirty="0" smtClean="0"/>
              <a:t>PCF </a:t>
            </a:r>
            <a:r>
              <a:rPr lang="en-US" dirty="0"/>
              <a:t>f</a:t>
            </a:r>
            <a:r>
              <a:rPr lang="en-US" dirty="0" smtClean="0"/>
              <a:t>ile suffix examples:</a:t>
            </a:r>
          </a:p>
          <a:p>
            <a:pPr lvl="1"/>
            <a:r>
              <a:rPr lang="en-US" dirty="0"/>
              <a:t>DV </a:t>
            </a:r>
            <a:r>
              <a:rPr lang="en-US" dirty="0" smtClean="0"/>
              <a:t>– detail view panel</a:t>
            </a:r>
            <a:endParaRPr lang="en-US" dirty="0"/>
          </a:p>
          <a:p>
            <a:pPr lvl="1"/>
            <a:r>
              <a:rPr lang="en-US" dirty="0"/>
              <a:t>LV –</a:t>
            </a:r>
            <a:r>
              <a:rPr lang="en-US" dirty="0" smtClean="0"/>
              <a:t> </a:t>
            </a:r>
            <a:r>
              <a:rPr lang="en-US" dirty="0"/>
              <a:t>list </a:t>
            </a:r>
            <a:r>
              <a:rPr lang="en-US" dirty="0" smtClean="0"/>
              <a:t>view panel</a:t>
            </a:r>
            <a:endParaRPr lang="en-US" dirty="0"/>
          </a:p>
          <a:p>
            <a:pPr lvl="1"/>
            <a:r>
              <a:rPr lang="en-US" dirty="0" err="1"/>
              <a:t>InputSet</a:t>
            </a:r>
            <a:r>
              <a:rPr lang="en-US" dirty="0"/>
              <a:t> –</a:t>
            </a:r>
            <a:r>
              <a:rPr lang="en-US" dirty="0" smtClean="0"/>
              <a:t> </a:t>
            </a:r>
            <a:r>
              <a:rPr lang="en-US" dirty="0"/>
              <a:t>input set</a:t>
            </a:r>
          </a:p>
          <a:p>
            <a:pPr lvl="1"/>
            <a:r>
              <a:rPr lang="en-US" dirty="0"/>
              <a:t>CV –</a:t>
            </a:r>
            <a:r>
              <a:rPr lang="en-US" dirty="0" smtClean="0"/>
              <a:t> </a:t>
            </a:r>
            <a:r>
              <a:rPr lang="en-US" dirty="0"/>
              <a:t>card </a:t>
            </a:r>
            <a:r>
              <a:rPr lang="en-US" dirty="0" smtClean="0"/>
              <a:t>view panel</a:t>
            </a:r>
            <a:endParaRPr lang="en-US" dirty="0"/>
          </a:p>
          <a:p>
            <a:pPr lvl="1"/>
            <a:r>
              <a:rPr lang="en-US" dirty="0" err="1"/>
              <a:t>LDV</a:t>
            </a:r>
            <a:r>
              <a:rPr lang="en-US" dirty="0"/>
              <a:t> –</a:t>
            </a:r>
            <a:r>
              <a:rPr lang="en-US" dirty="0" smtClean="0"/>
              <a:t> list detail panel</a:t>
            </a:r>
            <a:endParaRPr lang="en-US" dirty="0"/>
          </a:p>
          <a:p>
            <a:pPr lvl="1"/>
            <a:r>
              <a:rPr lang="en-US" dirty="0"/>
              <a:t>Screen –</a:t>
            </a:r>
            <a:r>
              <a:rPr lang="en-US" dirty="0" smtClean="0"/>
              <a:t> </a:t>
            </a:r>
            <a:r>
              <a:rPr lang="en-US" dirty="0"/>
              <a:t>screen</a:t>
            </a:r>
          </a:p>
          <a:p>
            <a:pPr lvl="1"/>
            <a:r>
              <a:rPr lang="en-US" dirty="0"/>
              <a:t>LG –</a:t>
            </a:r>
            <a:r>
              <a:rPr lang="en-US" dirty="0" smtClean="0"/>
              <a:t> </a:t>
            </a:r>
            <a:r>
              <a:rPr lang="en-US" dirty="0"/>
              <a:t>location group</a:t>
            </a:r>
          </a:p>
          <a:p>
            <a:pPr lvl="1"/>
            <a:r>
              <a:rPr lang="en-US" dirty="0"/>
              <a:t>Wizard – </a:t>
            </a:r>
            <a:r>
              <a:rPr lang="en-US" dirty="0" smtClean="0"/>
              <a:t>wizard</a:t>
            </a:r>
            <a:endParaRPr lang="en-US" dirty="0"/>
          </a:p>
          <a:p>
            <a:pPr lvl="1"/>
            <a:endParaRPr lang="en-US" dirty="0"/>
          </a:p>
        </p:txBody>
      </p:sp>
      <p:sp>
        <p:nvSpPr>
          <p:cNvPr id="8" name="rect Name"/>
          <p:cNvSpPr/>
          <p:nvPr/>
        </p:nvSpPr>
        <p:spPr bwMode="auto">
          <a:xfrm>
            <a:off x="1524000" y="2057401"/>
            <a:ext cx="2428973" cy="1524000"/>
          </a:xfrm>
          <a:prstGeom prst="roundRect">
            <a:avLst>
              <a:gd name="adj" fmla="val 4642"/>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t Name"/>
          <p:cNvSpPr/>
          <p:nvPr/>
        </p:nvSpPr>
        <p:spPr bwMode="auto">
          <a:xfrm>
            <a:off x="2402681" y="3592197"/>
            <a:ext cx="1788319" cy="675004"/>
          </a:xfrm>
          <a:prstGeom prst="roundRect">
            <a:avLst>
              <a:gd name="adj" fmla="val 4817"/>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8" idx="3"/>
            <a:endCxn id="10" idx="1"/>
          </p:cNvCxnSpPr>
          <p:nvPr/>
        </p:nvCxnSpPr>
        <p:spPr bwMode="auto">
          <a:xfrm flipV="1">
            <a:off x="3952973" y="1066800"/>
            <a:ext cx="961927" cy="1752601"/>
          </a:xfrm>
          <a:prstGeom prst="bentConnector3">
            <a:avLst>
              <a:gd name="adj1" fmla="val 50000"/>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Elbow Connector 11"/>
          <p:cNvCxnSpPr>
            <a:stCxn id="9" idx="3"/>
            <a:endCxn id="16" idx="1"/>
          </p:cNvCxnSpPr>
          <p:nvPr/>
        </p:nvCxnSpPr>
        <p:spPr bwMode="auto">
          <a:xfrm flipV="1">
            <a:off x="4191000" y="1981200"/>
            <a:ext cx="695325" cy="1948499"/>
          </a:xfrm>
          <a:prstGeom prst="bentConnector3">
            <a:avLst>
              <a:gd name="adj1" fmla="val 50000"/>
            </a:avLst>
          </a:prstGeom>
          <a:noFill/>
          <a:ln w="28575" cap="flat" cmpd="sng" algn="ctr">
            <a:solidFill>
              <a:schemeClr val="accent6"/>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0510821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interface architecture</a:t>
            </a:r>
          </a:p>
          <a:p>
            <a:r>
              <a:rPr lang="en-US" dirty="0"/>
              <a:t>PCF files</a:t>
            </a:r>
          </a:p>
          <a:p>
            <a:r>
              <a:rPr lang="en-US" dirty="0"/>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Optionally create a PCF Folder</a:t>
            </a:r>
            <a:endParaRPr lang="en-US" dirty="0"/>
          </a:p>
        </p:txBody>
      </p:sp>
      <p:sp>
        <p:nvSpPr>
          <p:cNvPr id="3" name="Content Placeholder 2"/>
          <p:cNvSpPr>
            <a:spLocks noGrp="1"/>
          </p:cNvSpPr>
          <p:nvPr>
            <p:ph idx="1"/>
          </p:nvPr>
        </p:nvSpPr>
        <p:spPr>
          <a:xfrm>
            <a:off x="519113" y="4267200"/>
            <a:ext cx="8318500" cy="2133600"/>
          </a:xfrm>
        </p:spPr>
        <p:txBody>
          <a:bodyPr/>
          <a:lstStyle/>
          <a:p>
            <a:r>
              <a:rPr lang="en-US" dirty="0" smtClean="0"/>
              <a:t>In Project View, select a </a:t>
            </a:r>
            <a:br>
              <a:rPr lang="en-US" dirty="0" smtClean="0"/>
            </a:br>
            <a:r>
              <a:rPr lang="en-US" dirty="0" smtClean="0"/>
              <a:t>PCF Folder in ...\config\Page Configuration\</a:t>
            </a:r>
            <a:r>
              <a:rPr lang="en-US" dirty="0" err="1" smtClean="0"/>
              <a:t>pcf</a:t>
            </a:r>
            <a:r>
              <a:rPr lang="en-US" dirty="0" smtClean="0"/>
              <a:t>\ </a:t>
            </a:r>
          </a:p>
          <a:p>
            <a:r>
              <a:rPr lang="en-US" dirty="0" smtClean="0"/>
              <a:t>Context menu </a:t>
            </a:r>
            <a:r>
              <a:rPr lang="en-US" dirty="0" smtClean="0">
                <a:sym typeface="Wingdings" pitchFamily="2" charset="2"/>
              </a:rPr>
              <a:t>  New  PCF Folder</a:t>
            </a:r>
          </a:p>
          <a:p>
            <a:r>
              <a:rPr lang="en-US" dirty="0"/>
              <a:t>Specify folder name </a:t>
            </a:r>
            <a:r>
              <a:rPr lang="en-US" dirty="0" smtClean="0"/>
              <a:t>in New Package dialog</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1"/>
            <a:ext cx="3188572" cy="28928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descr="C:\Users\sluersen\AppData\Local\Temp\SNAGHTML13aa27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224225"/>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46" name="Picture 2" descr="C:\Users\sluersen\AppData\Local\Temp\SNAGHTML13b70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819400"/>
            <a:ext cx="3233239" cy="15867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31045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Create a PCF File (1)</a:t>
            </a:r>
            <a:endParaRPr lang="en-US" dirty="0"/>
          </a:p>
        </p:txBody>
      </p:sp>
      <p:sp>
        <p:nvSpPr>
          <p:cNvPr id="3" name="Content Placeholder 2"/>
          <p:cNvSpPr>
            <a:spLocks noGrp="1"/>
          </p:cNvSpPr>
          <p:nvPr>
            <p:ph idx="1"/>
          </p:nvPr>
        </p:nvSpPr>
        <p:spPr>
          <a:xfrm>
            <a:off x="519113" y="4267200"/>
            <a:ext cx="8318500" cy="2133600"/>
          </a:xfrm>
        </p:spPr>
        <p:txBody>
          <a:bodyPr/>
          <a:lstStyle/>
          <a:p>
            <a:r>
              <a:rPr lang="en-US" dirty="0" smtClean="0"/>
              <a:t>In Project View, select a PCF </a:t>
            </a:r>
            <a:br>
              <a:rPr lang="en-US" dirty="0" smtClean="0"/>
            </a:br>
            <a:r>
              <a:rPr lang="en-US" dirty="0" smtClean="0"/>
              <a:t>Folder in</a:t>
            </a:r>
            <a:r>
              <a:rPr lang="en-US" dirty="0"/>
              <a:t>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Opens PCF File dialog</a:t>
            </a: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7261" y="2311270"/>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7" name="Picture 11" descr="C:\Users\sluersen\AppData\Local\Temp\SNAGHTML1443a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0551" y="2895600"/>
            <a:ext cx="3244849" cy="29399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3639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a:t>a PCF File </a:t>
            </a:r>
            <a:r>
              <a:rPr lang="en-US" dirty="0" smtClean="0"/>
              <a:t>(2)</a:t>
            </a:r>
            <a:endParaRPr lang="en-US" dirty="0"/>
          </a:p>
        </p:txBody>
      </p:sp>
      <p:sp>
        <p:nvSpPr>
          <p:cNvPr id="3" name="Content Placeholder 2"/>
          <p:cNvSpPr>
            <a:spLocks noGrp="1"/>
          </p:cNvSpPr>
          <p:nvPr>
            <p:ph idx="1"/>
          </p:nvPr>
        </p:nvSpPr>
        <p:spPr>
          <a:xfrm>
            <a:off x="519112" y="914400"/>
            <a:ext cx="8624887" cy="2743200"/>
          </a:xfrm>
        </p:spPr>
        <p:txBody>
          <a:bodyPr/>
          <a:lstStyle/>
          <a:p>
            <a:r>
              <a:rPr lang="en-US" dirty="0" smtClean="0"/>
              <a:t>PCF File dialog appends suffix in most cases</a:t>
            </a:r>
          </a:p>
          <a:p>
            <a:pPr lvl="1"/>
            <a:r>
              <a:rPr lang="en-US" dirty="0" smtClean="0"/>
              <a:t>File name + File </a:t>
            </a:r>
            <a:r>
              <a:rPr lang="en-US" dirty="0"/>
              <a:t>Type </a:t>
            </a:r>
            <a:r>
              <a:rPr lang="en-US" dirty="0" smtClean="0"/>
              <a:t>selection </a:t>
            </a:r>
          </a:p>
          <a:p>
            <a:pPr lvl="1"/>
            <a:r>
              <a:rPr lang="en-US" dirty="0" smtClean="0"/>
              <a:t>Adds suffix to File Name</a:t>
            </a:r>
          </a:p>
          <a:p>
            <a:r>
              <a:rPr lang="en-US" dirty="0" smtClean="0"/>
              <a:t>Examples</a:t>
            </a:r>
          </a:p>
          <a:p>
            <a:pPr lvl="1"/>
            <a:r>
              <a:rPr lang="en-US" dirty="0" err="1" smtClean="0"/>
              <a:t>VendorEvaluationsLV</a:t>
            </a:r>
            <a:r>
              <a:rPr lang="en-US" dirty="0" smtClean="0"/>
              <a:t>, </a:t>
            </a:r>
            <a:r>
              <a:rPr lang="en-US" dirty="0" err="1" smtClean="0"/>
              <a:t>VendorEvaluationDV</a:t>
            </a:r>
            <a:r>
              <a:rPr lang="en-US" dirty="0" smtClean="0"/>
              <a:t>, </a:t>
            </a:r>
            <a:r>
              <a:rPr lang="en-US" dirty="0" err="1" smtClean="0"/>
              <a:t>VendorEvaluationPopup</a:t>
            </a:r>
            <a:endParaRPr lang="en-US" dirty="0" smtClean="0"/>
          </a:p>
        </p:txBody>
      </p:sp>
      <p:pic>
        <p:nvPicPr>
          <p:cNvPr id="4" name="pic DLG PCF LV" descr="C:\Users\sluersen\AppData\Local\Temp\SNAGHTML130e8a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200399"/>
            <a:ext cx="3241905" cy="290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 DLG PCF DV" descr="C:\Users\sluersen\AppData\Local\Temp\SNAGHTML1308db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495" y="3352800"/>
            <a:ext cx="3241905" cy="290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 DLG PCF popup" descr="C:\Users\sluersen\AppData\Local\Temp\SNAGHTML130b42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505200"/>
            <a:ext cx="3241905" cy="290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14438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 PCF in Studio</a:t>
            </a:r>
            <a:endParaRPr lang="en-US" dirty="0"/>
          </a:p>
        </p:txBody>
      </p:sp>
      <p:sp>
        <p:nvSpPr>
          <p:cNvPr id="4" name="Content Placeholder 3"/>
          <p:cNvSpPr>
            <a:spLocks noGrp="1"/>
          </p:cNvSpPr>
          <p:nvPr>
            <p:ph idx="1"/>
          </p:nvPr>
        </p:nvSpPr>
        <p:spPr/>
        <p:txBody>
          <a:bodyPr/>
          <a:lstStyle/>
          <a:p>
            <a:r>
              <a:rPr lang="en-US" dirty="0" smtClean="0"/>
              <a:t>CTRL+N</a:t>
            </a:r>
          </a:p>
          <a:p>
            <a:pPr lvl="1"/>
            <a:r>
              <a:rPr lang="en-US" dirty="0" smtClean="0"/>
              <a:t>Find Class…</a:t>
            </a:r>
          </a:p>
          <a:p>
            <a:pPr lvl="1"/>
            <a:endParaRPr lang="en-US" dirty="0"/>
          </a:p>
          <a:p>
            <a:pPr lvl="1"/>
            <a:endParaRPr lang="en-US" dirty="0" smtClean="0"/>
          </a:p>
          <a:p>
            <a:pPr lvl="1"/>
            <a:endParaRPr lang="en-US" dirty="0"/>
          </a:p>
          <a:p>
            <a:pPr lvl="1"/>
            <a:endParaRPr lang="en-US" dirty="0" smtClean="0"/>
          </a:p>
          <a:p>
            <a:pPr lvl="1"/>
            <a:endParaRPr lang="en-US" dirty="0"/>
          </a:p>
          <a:p>
            <a:r>
              <a:rPr lang="en-US" dirty="0"/>
              <a:t>CTRL+SHIFT+N</a:t>
            </a:r>
          </a:p>
          <a:p>
            <a:pPr lvl="1"/>
            <a:r>
              <a:rPr lang="en-US" dirty="0"/>
              <a:t>Find File…</a:t>
            </a:r>
          </a:p>
          <a:p>
            <a:endParaRPr 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29145"/>
            <a:ext cx="4680000" cy="6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6" y="5286375"/>
            <a:ext cx="8307620" cy="54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49" y="1761723"/>
            <a:ext cx="4642858" cy="120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2508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t>PCF files</a:t>
            </a:r>
          </a:p>
          <a:p>
            <a:r>
              <a:rPr lang="en-US" dirty="0"/>
              <a:t>Create and open PCF files</a:t>
            </a:r>
          </a:p>
          <a:p>
            <a:r>
              <a:rPr lang="en-US" dirty="0">
                <a:solidFill>
                  <a:schemeClr val="bg1"/>
                </a:solidFill>
              </a:rPr>
              <a:t>Modify PCF files</a:t>
            </a:r>
          </a:p>
          <a:p>
            <a:r>
              <a:rPr lang="en-US" dirty="0"/>
              <a:t>Deploy PCF files</a:t>
            </a:r>
          </a:p>
          <a:p>
            <a:endParaRPr lang="en-US" dirty="0"/>
          </a:p>
        </p:txBody>
      </p:sp>
    </p:spTree>
    <p:extLst>
      <p:ext uri="{BB962C8B-B14F-4D97-AF65-F5344CB8AC3E}">
        <p14:creationId xmlns:p14="http://schemas.microsoft.com/office/powerpoint/2010/main" val="247226317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a:t>
            </a:r>
            <a:r>
              <a:rPr lang="en-US" dirty="0" smtClean="0"/>
              <a:t>Configuration  (PCF</a:t>
            </a:r>
            <a:r>
              <a:rPr lang="en-US" dirty="0"/>
              <a:t>) editor</a:t>
            </a:r>
          </a:p>
        </p:txBody>
      </p:sp>
      <p:sp>
        <p:nvSpPr>
          <p:cNvPr id="3" name="Content Placeholder 2"/>
          <p:cNvSpPr>
            <a:spLocks noGrp="1"/>
          </p:cNvSpPr>
          <p:nvPr>
            <p:ph sz="half" idx="2"/>
          </p:nvPr>
        </p:nvSpPr>
        <p:spPr/>
        <p:txBody>
          <a:bodyPr/>
          <a:lstStyle/>
          <a:p>
            <a:r>
              <a:rPr lang="en-US" dirty="0" smtClean="0"/>
              <a:t>View and edit </a:t>
            </a:r>
            <a:br>
              <a:rPr lang="en-US" dirty="0" smtClean="0"/>
            </a:br>
            <a:r>
              <a:rPr lang="en-US" dirty="0" smtClean="0"/>
              <a:t>page configuration files (PCF)</a:t>
            </a:r>
          </a:p>
          <a:p>
            <a:pPr lvl="1"/>
            <a:r>
              <a:rPr lang="en-US" sz="2000" b="1" dirty="0" smtClean="0">
                <a:latin typeface="Courier New" pitchFamily="49" charset="0"/>
                <a:cs typeface="Courier New" pitchFamily="49" charset="0"/>
              </a:rPr>
              <a:t>…\config\web\</a:t>
            </a:r>
            <a:r>
              <a:rPr lang="en-US" sz="2000" b="1" dirty="0" err="1" smtClean="0">
                <a:latin typeface="Courier New" pitchFamily="49" charset="0"/>
                <a:cs typeface="Courier New" pitchFamily="49" charset="0"/>
              </a:rPr>
              <a:t>pcf</a:t>
            </a:r>
            <a:r>
              <a:rPr lang="en-US" b="1" dirty="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dirty="0" smtClean="0"/>
              <a:t>View </a:t>
            </a:r>
            <a:r>
              <a:rPr lang="en-US" dirty="0"/>
              <a:t>file as </a:t>
            </a:r>
            <a:r>
              <a:rPr lang="en-US" dirty="0" smtClean="0"/>
              <a:t>read-only XML</a:t>
            </a:r>
            <a:endParaRPr lang="en-US" dirty="0"/>
          </a:p>
          <a:p>
            <a:r>
              <a:rPr lang="en-US" dirty="0" smtClean="0"/>
              <a:t>Consists </a:t>
            </a:r>
            <a:r>
              <a:rPr lang="en-US" dirty="0"/>
              <a:t>of</a:t>
            </a:r>
          </a:p>
          <a:p>
            <a:pPr lvl="1"/>
            <a:r>
              <a:rPr lang="en-US" sz="2000" dirty="0" smtClean="0"/>
              <a:t>PCF canvas</a:t>
            </a:r>
            <a:endParaRPr lang="en-US" sz="2000" dirty="0"/>
          </a:p>
          <a:p>
            <a:pPr lvl="1"/>
            <a:r>
              <a:rPr lang="en-US" sz="2000" dirty="0" smtClean="0"/>
              <a:t>Toolbox tab</a:t>
            </a:r>
            <a:endParaRPr lang="en-US" sz="2000" dirty="0"/>
          </a:p>
          <a:p>
            <a:pPr lvl="1"/>
            <a:r>
              <a:rPr lang="en-US" sz="2000" dirty="0" smtClean="0"/>
              <a:t>Structure tab</a:t>
            </a:r>
            <a:endParaRPr lang="en-US" sz="2000" dirty="0"/>
          </a:p>
          <a:p>
            <a:pPr lvl="1"/>
            <a:r>
              <a:rPr lang="en-US" sz="2000" dirty="0" smtClean="0"/>
              <a:t>Properties Window</a:t>
            </a:r>
            <a:endParaRPr lang="en-US" sz="2000" dirty="0"/>
          </a:p>
          <a:p>
            <a:endParaRPr lang="en-US" dirty="0" smtClean="0"/>
          </a:p>
          <a:p>
            <a:endParaRPr lang="en-US" dirty="0" smtClean="0"/>
          </a:p>
          <a:p>
            <a:endParaRPr lang="en-US" dirty="0"/>
          </a:p>
          <a:p>
            <a:endParaRPr lang="en-US" dirty="0"/>
          </a:p>
        </p:txBody>
      </p:sp>
      <p:pic>
        <p:nvPicPr>
          <p:cNvPr id="5122" name="Picture 2" descr="C:\Users\sluersen\AppData\Local\Temp\SNAGHTML1df422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88900" y="889000"/>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5814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PCF editor: Canvas</a:t>
            </a:r>
          </a:p>
        </p:txBody>
      </p:sp>
      <p:sp>
        <p:nvSpPr>
          <p:cNvPr id="3" name="Content Placeholder 2"/>
          <p:cNvSpPr>
            <a:spLocks noGrp="1"/>
          </p:cNvSpPr>
          <p:nvPr>
            <p:ph idx="1"/>
          </p:nvPr>
        </p:nvSpPr>
        <p:spPr/>
        <p:txBody>
          <a:bodyPr/>
          <a:lstStyle/>
          <a:p>
            <a:r>
              <a:rPr lang="en-US" dirty="0" smtClean="0"/>
              <a:t>Graphical representation  of PCF elements (widgets):</a:t>
            </a:r>
          </a:p>
          <a:p>
            <a:pPr lvl="1"/>
            <a:r>
              <a:rPr lang="en-US" dirty="0" smtClean="0"/>
              <a:t>Content</a:t>
            </a:r>
          </a:p>
          <a:p>
            <a:pPr lvl="1"/>
            <a:r>
              <a:rPr lang="en-US" dirty="0" smtClean="0"/>
              <a:t>Container</a:t>
            </a:r>
          </a:p>
          <a:p>
            <a:pPr lvl="1"/>
            <a:r>
              <a:rPr lang="en-US" dirty="0" smtClean="0"/>
              <a:t>Gosu symbol</a:t>
            </a:r>
          </a:p>
          <a:p>
            <a:pPr lvl="1"/>
            <a:r>
              <a:rPr lang="en-US" dirty="0" smtClean="0"/>
              <a:t>Conditionally </a:t>
            </a:r>
            <a:br>
              <a:rPr lang="en-US" dirty="0" smtClean="0"/>
            </a:br>
            <a:r>
              <a:rPr lang="en-US" dirty="0" smtClean="0"/>
              <a:t>visible</a:t>
            </a:r>
          </a:p>
          <a:p>
            <a:pPr lvl="1"/>
            <a:r>
              <a:rPr lang="en-US" dirty="0" smtClean="0"/>
              <a:t>Iterator </a:t>
            </a:r>
            <a:endParaRPr lang="en-US" dirty="0"/>
          </a:p>
          <a:p>
            <a:pPr lvl="1"/>
            <a:r>
              <a:rPr lang="en-US" dirty="0" err="1" smtClean="0"/>
              <a:t>RowIterator</a:t>
            </a:r>
            <a:endParaRPr lang="en-US" dirty="0" smtClean="0"/>
          </a:p>
          <a:p>
            <a:r>
              <a:rPr lang="en-US" dirty="0" smtClean="0"/>
              <a:t>Colors</a:t>
            </a:r>
            <a:endParaRPr lang="en-US" dirty="0"/>
          </a:p>
          <a:p>
            <a:pPr lvl="1"/>
            <a:r>
              <a:rPr lang="en-US" dirty="0" smtClean="0"/>
              <a:t>Hierarchy</a:t>
            </a:r>
          </a:p>
          <a:p>
            <a:pPr lvl="1"/>
            <a:r>
              <a:rPr lang="en-US" dirty="0" smtClean="0"/>
              <a:t>Warnings</a:t>
            </a:r>
          </a:p>
          <a:p>
            <a:pPr lvl="1"/>
            <a:r>
              <a:rPr lang="en-US" dirty="0" smtClean="0"/>
              <a:t>Placement</a:t>
            </a:r>
            <a:endParaRPr lang="en-US" dirty="0"/>
          </a:p>
          <a:p>
            <a:r>
              <a:rPr lang="en-US" dirty="0" smtClean="0"/>
              <a:t>Supports drag-and-drop from toolbox</a:t>
            </a:r>
          </a:p>
          <a:p>
            <a:r>
              <a:rPr lang="en-US" dirty="0" smtClean="0"/>
              <a:t>Context menu commands</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815" y="1477705"/>
            <a:ext cx="5642041" cy="38260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3502338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919162"/>
            <a:ext cx="3182235" cy="5495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Included sections</a:t>
            </a:r>
            <a:endParaRPr lang="en-US" dirty="0"/>
          </a:p>
        </p:txBody>
      </p:sp>
      <p:sp>
        <p:nvSpPr>
          <p:cNvPr id="4" name="Content Placeholder 3"/>
          <p:cNvSpPr>
            <a:spLocks noGrp="1"/>
          </p:cNvSpPr>
          <p:nvPr>
            <p:ph sz="half" idx="1"/>
          </p:nvPr>
        </p:nvSpPr>
        <p:spPr>
          <a:xfrm>
            <a:off x="519111" y="914399"/>
            <a:ext cx="4891089" cy="5486400"/>
          </a:xfrm>
        </p:spPr>
        <p:txBody>
          <a:bodyPr/>
          <a:lstStyle/>
          <a:p>
            <a:r>
              <a:rPr lang="en-US" dirty="0" smtClean="0"/>
              <a:t>White</a:t>
            </a:r>
          </a:p>
          <a:p>
            <a:pPr lvl="1"/>
            <a:r>
              <a:rPr lang="en-US" dirty="0" smtClean="0"/>
              <a:t>In this file</a:t>
            </a:r>
            <a:br>
              <a:rPr lang="en-US" dirty="0" smtClean="0"/>
            </a:br>
            <a:endParaRPr lang="en-US" dirty="0" smtClean="0"/>
          </a:p>
          <a:p>
            <a:r>
              <a:rPr lang="en-US" dirty="0" smtClean="0"/>
              <a:t>Light purple</a:t>
            </a:r>
          </a:p>
          <a:p>
            <a:pPr lvl="1"/>
            <a:r>
              <a:rPr lang="en-US" dirty="0" smtClean="0"/>
              <a:t>Reference to another file</a:t>
            </a:r>
            <a:br>
              <a:rPr lang="en-US" dirty="0" smtClean="0"/>
            </a:br>
            <a:endParaRPr lang="en-US" dirty="0"/>
          </a:p>
          <a:p>
            <a:r>
              <a:rPr lang="en-US" dirty="0" smtClean="0"/>
              <a:t>Darker purple</a:t>
            </a:r>
          </a:p>
          <a:p>
            <a:pPr lvl="1"/>
            <a:r>
              <a:rPr lang="en-US" dirty="0" smtClean="0"/>
              <a:t>Reference </a:t>
            </a:r>
            <a:r>
              <a:rPr lang="en-US" dirty="0"/>
              <a:t>to </a:t>
            </a:r>
            <a:r>
              <a:rPr lang="en-US" dirty="0" smtClean="0"/>
              <a:t>a file that includes </a:t>
            </a:r>
            <a:br>
              <a:rPr lang="en-US" dirty="0" smtClean="0"/>
            </a:br>
            <a:r>
              <a:rPr lang="en-US" dirty="0" smtClean="0"/>
              <a:t>another reference to a file </a:t>
            </a:r>
            <a:br>
              <a:rPr lang="en-US" dirty="0" smtClean="0"/>
            </a:br>
            <a:endParaRPr lang="en-US" dirty="0" smtClean="0"/>
          </a:p>
          <a:p>
            <a:r>
              <a:rPr lang="en-US" dirty="0" smtClean="0"/>
              <a:t>Color darkens with additional nesting of included sections</a:t>
            </a:r>
          </a:p>
        </p:txBody>
      </p:sp>
    </p:spTree>
    <p:extLst>
      <p:ext uri="{BB962C8B-B14F-4D97-AF65-F5344CB8AC3E}">
        <p14:creationId xmlns:p14="http://schemas.microsoft.com/office/powerpoint/2010/main" val="5025242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Show / Hide included sections</a:t>
            </a:r>
            <a:endParaRPr lang="en-US" dirty="0"/>
          </a:p>
        </p:txBody>
      </p:sp>
      <p:sp>
        <p:nvSpPr>
          <p:cNvPr id="3" name="Content Placeholder 2"/>
          <p:cNvSpPr>
            <a:spLocks noGrp="1"/>
          </p:cNvSpPr>
          <p:nvPr>
            <p:ph sz="half" idx="2"/>
          </p:nvPr>
        </p:nvSpPr>
        <p:spPr/>
        <p:txBody>
          <a:bodyPr/>
          <a:lstStyle/>
          <a:p>
            <a:r>
              <a:rPr lang="en-US" dirty="0" smtClean="0"/>
              <a:t>Toggle the visibility with PCF canvas context menu command</a:t>
            </a:r>
          </a:p>
          <a:p>
            <a:pPr lvl="1"/>
            <a:r>
              <a:rPr lang="en-US" dirty="0" smtClean="0"/>
              <a:t>Hide included sections</a:t>
            </a:r>
          </a:p>
          <a:p>
            <a:pPr lvl="1"/>
            <a:r>
              <a:rPr lang="en-US" dirty="0" smtClean="0"/>
              <a:t>Show included sections</a:t>
            </a:r>
          </a:p>
          <a:p>
            <a:endParaRPr lang="en-US" dirty="0"/>
          </a:p>
          <a:p>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182235" cy="5495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062288"/>
            <a:ext cx="6073059" cy="2957512"/>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ight Arrow 6"/>
          <p:cNvSpPr/>
          <p:nvPr/>
        </p:nvSpPr>
        <p:spPr bwMode="auto">
          <a:xfrm>
            <a:off x="2174634" y="3286124"/>
            <a:ext cx="1004666" cy="752475"/>
          </a:xfrm>
          <a:prstGeom prst="right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r>
              <a:rPr lang="en-US" b="1" dirty="0" smtClean="0"/>
              <a:t>Hide</a:t>
            </a:r>
            <a:endParaRPr lang="en-US" b="1" dirty="0"/>
          </a:p>
        </p:txBody>
      </p:sp>
      <p:sp>
        <p:nvSpPr>
          <p:cNvPr id="8" name="Left Arrow 7"/>
          <p:cNvSpPr/>
          <p:nvPr/>
        </p:nvSpPr>
        <p:spPr bwMode="auto">
          <a:xfrm>
            <a:off x="2057400" y="4572000"/>
            <a:ext cx="1004666" cy="609600"/>
          </a:xfrm>
          <a:prstGeom prst="leftArrow">
            <a:avLst/>
          </a:prstGeom>
          <a:ln>
            <a:headEnd/>
            <a:tailEnd/>
          </a:ln>
        </p:spPr>
        <p:style>
          <a:lnRef idx="3">
            <a:schemeClr val="lt1"/>
          </a:lnRef>
          <a:fillRef idx="1">
            <a:schemeClr val="accent2"/>
          </a:fillRef>
          <a:effectRef idx="1">
            <a:schemeClr val="accent2"/>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r>
              <a:rPr lang="en-US" b="1" dirty="0" smtClean="0"/>
              <a:t>Show</a:t>
            </a:r>
            <a:endParaRPr lang="en-US" b="1" dirty="0"/>
          </a:p>
        </p:txBody>
      </p:sp>
    </p:spTree>
    <p:extLst>
      <p:ext uri="{BB962C8B-B14F-4D97-AF65-F5344CB8AC3E}">
        <p14:creationId xmlns:p14="http://schemas.microsoft.com/office/powerpoint/2010/main" val="242485061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PCF Editor: Toolbox</a:t>
            </a:r>
            <a:endParaRPr lang="en-US" dirty="0"/>
          </a:p>
        </p:txBody>
      </p:sp>
      <p:sp>
        <p:nvSpPr>
          <p:cNvPr id="5" name="Subtitle 4"/>
          <p:cNvSpPr>
            <a:spLocks noGrp="1"/>
          </p:cNvSpPr>
          <p:nvPr>
            <p:ph type="subTitle" idx="10"/>
          </p:nvPr>
        </p:nvSpPr>
        <p:spPr/>
        <p:txBody>
          <a:bodyPr/>
          <a:lstStyle/>
          <a:p>
            <a:r>
              <a:rPr lang="en-US" dirty="0" smtClean="0"/>
              <a:t>Categories</a:t>
            </a:r>
            <a:endParaRPr lang="en-US" dirty="0"/>
          </a:p>
        </p:txBody>
      </p:sp>
      <p:sp>
        <p:nvSpPr>
          <p:cNvPr id="6" name="Text Placeholder 5"/>
          <p:cNvSpPr>
            <a:spLocks noGrp="1"/>
          </p:cNvSpPr>
          <p:nvPr>
            <p:ph type="body" sz="quarter" idx="11"/>
          </p:nvPr>
        </p:nvSpPr>
        <p:spPr/>
        <p:txBody>
          <a:bodyPr/>
          <a:lstStyle/>
          <a:p>
            <a:r>
              <a:rPr lang="en-US" dirty="0" smtClean="0"/>
              <a:t>Search box</a:t>
            </a:r>
            <a:endParaRPr lang="en-US" dirty="0"/>
          </a:p>
        </p:txBody>
      </p:sp>
      <p:sp>
        <p:nvSpPr>
          <p:cNvPr id="4" name="Content Placeholder 3"/>
          <p:cNvSpPr>
            <a:spLocks noGrp="1"/>
          </p:cNvSpPr>
          <p:nvPr>
            <p:ph sz="half" idx="2"/>
          </p:nvPr>
        </p:nvSpPr>
        <p:spPr>
          <a:xfrm>
            <a:off x="4754563" y="4343400"/>
            <a:ext cx="4083050" cy="2046288"/>
          </a:xfrm>
        </p:spPr>
        <p:txBody>
          <a:bodyPr/>
          <a:lstStyle/>
          <a:p>
            <a:r>
              <a:rPr lang="en-US" dirty="0" smtClean="0"/>
              <a:t>Matches results by</a:t>
            </a:r>
            <a:endParaRPr lang="en-US" dirty="0"/>
          </a:p>
          <a:p>
            <a:pPr lvl="1"/>
            <a:r>
              <a:rPr lang="en-US" dirty="0"/>
              <a:t>Category name</a:t>
            </a:r>
          </a:p>
          <a:p>
            <a:pPr lvl="1"/>
            <a:r>
              <a:rPr lang="en-US" dirty="0"/>
              <a:t>Widget </a:t>
            </a:r>
            <a:r>
              <a:rPr lang="en-US" dirty="0" smtClean="0"/>
              <a:t>description or name</a:t>
            </a:r>
            <a:endParaRPr lang="en-US" dirty="0"/>
          </a:p>
          <a:p>
            <a:pPr lvl="1"/>
            <a:r>
              <a:rPr lang="en-US" dirty="0"/>
              <a:t>Xml element </a:t>
            </a:r>
            <a:r>
              <a:rPr lang="en-US" dirty="0" smtClean="0"/>
              <a:t>name</a:t>
            </a:r>
          </a:p>
          <a:p>
            <a:r>
              <a:rPr lang="en-US" dirty="0" smtClean="0"/>
              <a:t>ALT+/  keystroke</a:t>
            </a:r>
            <a:endParaRPr lang="en-US" dirty="0"/>
          </a:p>
        </p:txBody>
      </p:sp>
      <p:sp>
        <p:nvSpPr>
          <p:cNvPr id="3" name="Content Placeholder 2"/>
          <p:cNvSpPr>
            <a:spLocks noGrp="1"/>
          </p:cNvSpPr>
          <p:nvPr>
            <p:ph sz="half" idx="1"/>
          </p:nvPr>
        </p:nvSpPr>
        <p:spPr>
          <a:xfrm>
            <a:off x="519113" y="4343400"/>
            <a:ext cx="4083050" cy="2046288"/>
          </a:xfrm>
        </p:spPr>
        <p:txBody>
          <a:bodyPr/>
          <a:lstStyle/>
          <a:p>
            <a:r>
              <a:rPr lang="en-US" dirty="0"/>
              <a:t>Expand and collapse</a:t>
            </a:r>
          </a:p>
          <a:p>
            <a:pPr lvl="1"/>
            <a:r>
              <a:rPr lang="en-US" dirty="0"/>
              <a:t>Categories</a:t>
            </a:r>
          </a:p>
          <a:p>
            <a:pPr lvl="1"/>
            <a:r>
              <a:rPr lang="en-US" dirty="0"/>
              <a:t>S</a:t>
            </a:r>
            <a:r>
              <a:rPr lang="en-US" dirty="0" smtClean="0"/>
              <a:t>ubcategories</a:t>
            </a:r>
            <a:endParaRPr lang="en-US" dirty="0"/>
          </a:p>
          <a:p>
            <a:endParaRPr lang="en-US" dirty="0" smtClean="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3505200" cy="26410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503947"/>
            <a:ext cx="3531814" cy="26611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685800" y="2666999"/>
            <a:ext cx="3200399"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735679" y="3179852"/>
            <a:ext cx="3150521"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890107" y="1905000"/>
            <a:ext cx="3200399"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022580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application UI framework</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The </a:t>
            </a:r>
            <a:r>
              <a:rPr lang="en-US" b="1" dirty="0"/>
              <a:t>PCF (Page Configuration File) </a:t>
            </a:r>
            <a:r>
              <a:rPr lang="en-US" dirty="0"/>
              <a:t>object model is a proprietary application framework used to create all Guidewire end-user interfaces</a:t>
            </a:r>
          </a:p>
          <a:p>
            <a:r>
              <a:rPr lang="en-US" dirty="0"/>
              <a:t>Widget and </a:t>
            </a:r>
            <a:r>
              <a:rPr lang="en-US" dirty="0" smtClean="0"/>
              <a:t>Location are high-level categories for PCF elements</a:t>
            </a:r>
            <a:endParaRPr lang="en-US" dirty="0"/>
          </a:p>
        </p:txBody>
      </p:sp>
      <p:sp>
        <p:nvSpPr>
          <p:cNvPr id="16" name="Freeform 15"/>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8" name="Freeform 27"/>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9" name="Freeform 28"/>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30" name="Freeform 29"/>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p:txBody>
      </p:sp>
      <p:sp>
        <p:nvSpPr>
          <p:cNvPr id="1035" name="Freeform 1034"/>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51" name="Text Box 15"/>
          <p:cNvSpPr txBox="1">
            <a:spLocks noChangeArrowheads="1"/>
          </p:cNvSpPr>
          <p:nvPr/>
        </p:nvSpPr>
        <p:spPr bwMode="auto">
          <a:xfrm>
            <a:off x="914400" y="2590800"/>
            <a:ext cx="30513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2">
                    <a:lumMod val="75000"/>
                  </a:schemeClr>
                </a:solidFill>
              </a:rPr>
              <a:t>Displayable </a:t>
            </a:r>
            <a:r>
              <a:rPr lang="en-US" dirty="0">
                <a:solidFill>
                  <a:schemeClr val="accent2">
                    <a:lumMod val="75000"/>
                  </a:schemeClr>
                </a:solidFill>
              </a:rPr>
              <a:t>elements of </a:t>
            </a:r>
            <a:r>
              <a:rPr lang="en-US" dirty="0" smtClean="0">
                <a:solidFill>
                  <a:schemeClr val="accent2">
                    <a:lumMod val="75000"/>
                  </a:schemeClr>
                </a:solidFill>
              </a:rPr>
              <a:t>the user interface rendered into HTML</a:t>
            </a:r>
            <a:endParaRPr lang="en-US" dirty="0">
              <a:solidFill>
                <a:schemeClr val="accent2">
                  <a:lumMod val="75000"/>
                </a:schemeClr>
              </a:solidFill>
            </a:endParaRPr>
          </a:p>
        </p:txBody>
      </p:sp>
      <p:sp>
        <p:nvSpPr>
          <p:cNvPr id="52" name="Text Box 16"/>
          <p:cNvSpPr txBox="1">
            <a:spLocks noChangeArrowheads="1"/>
          </p:cNvSpPr>
          <p:nvPr/>
        </p:nvSpPr>
        <p:spPr bwMode="auto">
          <a:xfrm>
            <a:off x="4876800" y="2590800"/>
            <a:ext cx="3810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5">
                    <a:lumMod val="75000"/>
                  </a:schemeClr>
                </a:solidFill>
              </a:rPr>
              <a:t>Navigable places </a:t>
            </a:r>
            <a:r>
              <a:rPr lang="en-US" dirty="0">
                <a:solidFill>
                  <a:schemeClr val="accent5">
                    <a:lumMod val="75000"/>
                  </a:schemeClr>
                </a:solidFill>
              </a:rPr>
              <a:t>in </a:t>
            </a:r>
            <a:r>
              <a:rPr lang="en-US" dirty="0" smtClean="0">
                <a:solidFill>
                  <a:schemeClr val="accent5">
                    <a:lumMod val="75000"/>
                  </a:schemeClr>
                </a:solidFill>
              </a:rPr>
              <a:t>application that a user or the application itself </a:t>
            </a:r>
            <a:r>
              <a:rPr lang="en-US" dirty="0">
                <a:solidFill>
                  <a:schemeClr val="accent5">
                    <a:lumMod val="75000"/>
                  </a:schemeClr>
                </a:solidFill>
              </a:rPr>
              <a:t>can navigate to</a:t>
            </a:r>
          </a:p>
        </p:txBody>
      </p:sp>
    </p:spTree>
    <p:extLst>
      <p:ext uri="{BB962C8B-B14F-4D97-AF65-F5344CB8AC3E}">
        <p14:creationId xmlns:p14="http://schemas.microsoft.com/office/powerpoint/2010/main" val="332734169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810" y="2745627"/>
            <a:ext cx="3330361"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PCF Editor: Structure tab</a:t>
            </a:r>
            <a:endParaRPr lang="en-US" dirty="0"/>
          </a:p>
        </p:txBody>
      </p:sp>
      <p:sp>
        <p:nvSpPr>
          <p:cNvPr id="5" name="Content Placeholder 4"/>
          <p:cNvSpPr>
            <a:spLocks noGrp="1"/>
          </p:cNvSpPr>
          <p:nvPr>
            <p:ph idx="1"/>
          </p:nvPr>
        </p:nvSpPr>
        <p:spPr/>
        <p:txBody>
          <a:bodyPr/>
          <a:lstStyle/>
          <a:p>
            <a:r>
              <a:rPr lang="en-US" dirty="0" smtClean="0"/>
              <a:t>Shows hierarchal </a:t>
            </a:r>
            <a:r>
              <a:rPr lang="en-US" dirty="0"/>
              <a:t>structure of PCF </a:t>
            </a:r>
            <a:r>
              <a:rPr lang="en-US" dirty="0" smtClean="0"/>
              <a:t>file of elements</a:t>
            </a:r>
          </a:p>
          <a:p>
            <a:r>
              <a:rPr lang="en-US" dirty="0" smtClean="0"/>
              <a:t>Concrete element highlighted in canvas</a:t>
            </a:r>
            <a:endParaRPr lang="en-US" dirty="0"/>
          </a:p>
          <a:p>
            <a:r>
              <a:rPr lang="en-US" dirty="0" smtClean="0"/>
              <a:t>Non-concrete selects parent element in canvas and opens  Properties Window related tab</a:t>
            </a:r>
            <a:endParaRPr lang="en-US" dirty="0"/>
          </a:p>
        </p:txBody>
      </p:sp>
      <p:pic>
        <p:nvPicPr>
          <p:cNvPr id="3075" name="pic Stru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2971801"/>
            <a:ext cx="3393526" cy="34289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 Name"/>
          <p:cNvSpPr/>
          <p:nvPr/>
        </p:nvSpPr>
        <p:spPr bwMode="auto">
          <a:xfrm>
            <a:off x="1211873" y="4038601"/>
            <a:ext cx="2235541" cy="2403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8" name="pic P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933" y="5007468"/>
            <a:ext cx="4054642" cy="13716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ect Code"/>
          <p:cNvSpPr/>
          <p:nvPr/>
        </p:nvSpPr>
        <p:spPr bwMode="auto">
          <a:xfrm>
            <a:off x="898074" y="5941447"/>
            <a:ext cx="1447797" cy="22284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6" name="Straight Arrow Connector 15"/>
          <p:cNvCxnSpPr>
            <a:stCxn id="12" idx="3"/>
          </p:cNvCxnSpPr>
          <p:nvPr/>
        </p:nvCxnSpPr>
        <p:spPr bwMode="auto">
          <a:xfrm>
            <a:off x="2345871" y="6052870"/>
            <a:ext cx="2378529"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32" name="rect Code"/>
          <p:cNvSpPr/>
          <p:nvPr/>
        </p:nvSpPr>
        <p:spPr bwMode="auto">
          <a:xfrm>
            <a:off x="6437208" y="4981281"/>
            <a:ext cx="774064" cy="32657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ect Code"/>
          <p:cNvSpPr/>
          <p:nvPr/>
        </p:nvSpPr>
        <p:spPr bwMode="auto">
          <a:xfrm>
            <a:off x="5398135" y="3118484"/>
            <a:ext cx="3277439" cy="5238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stCxn id="9" idx="3"/>
            <a:endCxn id="13" idx="1"/>
          </p:cNvCxnSpPr>
          <p:nvPr/>
        </p:nvCxnSpPr>
        <p:spPr bwMode="auto">
          <a:xfrm flipV="1">
            <a:off x="3447414" y="3380407"/>
            <a:ext cx="1950721" cy="778345"/>
          </a:xfrm>
          <a:prstGeom prst="bentConnector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1159971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898488"/>
            <a:ext cx="3176587" cy="2837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PCF Editor: Properties Window</a:t>
            </a:r>
            <a:endParaRPr lang="en-US" dirty="0"/>
          </a:p>
        </p:txBody>
      </p:sp>
      <p:sp>
        <p:nvSpPr>
          <p:cNvPr id="3" name="Content Placeholder 2"/>
          <p:cNvSpPr>
            <a:spLocks noGrp="1"/>
          </p:cNvSpPr>
          <p:nvPr>
            <p:ph sz="half" idx="2"/>
          </p:nvPr>
        </p:nvSpPr>
        <p:spPr/>
        <p:txBody>
          <a:bodyPr/>
          <a:lstStyle/>
          <a:p>
            <a:r>
              <a:rPr lang="en-US" dirty="0"/>
              <a:t>Select element in </a:t>
            </a:r>
          </a:p>
          <a:p>
            <a:pPr lvl="1"/>
            <a:r>
              <a:rPr lang="en-US" dirty="0"/>
              <a:t>Structure tab or canvas</a:t>
            </a:r>
          </a:p>
          <a:p>
            <a:r>
              <a:rPr lang="en-US" dirty="0" smtClean="0"/>
              <a:t>View and/or edit element properties</a:t>
            </a:r>
          </a:p>
          <a:p>
            <a:r>
              <a:rPr lang="en-US" dirty="0" smtClean="0"/>
              <a:t>Schema aware tabs</a:t>
            </a:r>
          </a:p>
          <a:p>
            <a:r>
              <a:rPr lang="en-US" dirty="0" smtClean="0"/>
              <a:t>Property validation</a:t>
            </a:r>
            <a:endParaRPr lang="en-US" dirty="0"/>
          </a:p>
        </p:txBody>
      </p:sp>
      <p:sp>
        <p:nvSpPr>
          <p:cNvPr id="10" name="rect Name"/>
          <p:cNvSpPr/>
          <p:nvPr/>
        </p:nvSpPr>
        <p:spPr bwMode="auto">
          <a:xfrm>
            <a:off x="697407" y="2662344"/>
            <a:ext cx="3047865" cy="47377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113917"/>
            <a:ext cx="6834187" cy="23182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1828800" y="4410062"/>
            <a:ext cx="1893288" cy="28727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8"/>
          <p:cNvCxnSpPr/>
          <p:nvPr/>
        </p:nvCxnSpPr>
        <p:spPr bwMode="auto">
          <a:xfrm>
            <a:off x="2514600" y="3136117"/>
            <a:ext cx="0" cy="902483"/>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233738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sluersen\AppData\Local\Temp\SNAGHTMLb809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6800001" cy="438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Adding PCF elements</a:t>
            </a:r>
          </a:p>
        </p:txBody>
      </p:sp>
      <p:sp>
        <p:nvSpPr>
          <p:cNvPr id="3" name="Content Placeholder 2"/>
          <p:cNvSpPr>
            <a:spLocks noGrp="1"/>
          </p:cNvSpPr>
          <p:nvPr>
            <p:ph idx="1"/>
          </p:nvPr>
        </p:nvSpPr>
        <p:spPr>
          <a:xfrm>
            <a:off x="519113" y="5562600"/>
            <a:ext cx="8318500" cy="838200"/>
          </a:xfrm>
        </p:spPr>
        <p:txBody>
          <a:bodyPr/>
          <a:lstStyle/>
          <a:p>
            <a:r>
              <a:rPr lang="en-US" dirty="0"/>
              <a:t>Light green line - new widget will be placed here</a:t>
            </a:r>
          </a:p>
          <a:p>
            <a:r>
              <a:rPr lang="en-US" dirty="0"/>
              <a:t>Dark green line - new widget could be placed here</a:t>
            </a:r>
          </a:p>
          <a:p>
            <a:endParaRPr lang="en-US" dirty="0"/>
          </a:p>
        </p:txBody>
      </p:sp>
      <p:sp>
        <p:nvSpPr>
          <p:cNvPr id="4" name="Arc 3"/>
          <p:cNvSpPr/>
          <p:nvPr/>
        </p:nvSpPr>
        <p:spPr bwMode="auto">
          <a:xfrm rot="785691">
            <a:off x="3258944" y="3054651"/>
            <a:ext cx="1561096" cy="1368631"/>
          </a:xfrm>
          <a:prstGeom prst="arc">
            <a:avLst>
              <a:gd name="adj1" fmla="val 11913026"/>
              <a:gd name="adj2" fmla="val 1852207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610100" y="3238500"/>
            <a:ext cx="2057400"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343270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t>
            </a:r>
            <a:r>
              <a:rPr lang="en-US" dirty="0"/>
              <a:t>PCF elements</a:t>
            </a:r>
          </a:p>
        </p:txBody>
      </p:sp>
      <p:sp>
        <p:nvSpPr>
          <p:cNvPr id="3" name="Content Placeholder 2"/>
          <p:cNvSpPr>
            <a:spLocks noGrp="1"/>
          </p:cNvSpPr>
          <p:nvPr>
            <p:ph idx="1"/>
          </p:nvPr>
        </p:nvSpPr>
        <p:spPr>
          <a:xfrm>
            <a:off x="519113" y="5105400"/>
            <a:ext cx="8318500" cy="1295400"/>
          </a:xfrm>
        </p:spPr>
        <p:txBody>
          <a:bodyPr/>
          <a:lstStyle/>
          <a:p>
            <a:r>
              <a:rPr lang="en-US" dirty="0" smtClean="0"/>
              <a:t>Select element to move and drag to valid location</a:t>
            </a:r>
          </a:p>
          <a:p>
            <a:pPr lvl="1"/>
            <a:r>
              <a:rPr lang="en-US" dirty="0"/>
              <a:t>Light green line - new widget will be placed here</a:t>
            </a:r>
          </a:p>
          <a:p>
            <a:pPr lvl="1"/>
            <a:r>
              <a:rPr lang="en-US" dirty="0"/>
              <a:t>Dark green line - new widget could be placed here</a:t>
            </a:r>
          </a:p>
        </p:txBody>
      </p:sp>
      <p:pic>
        <p:nvPicPr>
          <p:cNvPr id="3076" name="Picture 4" descr="C:\Users\sluersen\AppData\Local\Temp\SNAGHTMLbcca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09174"/>
            <a:ext cx="3171429" cy="374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C:\Users\sluersen\AppData\Local\Temp\SNAGHTMLbcda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04875"/>
            <a:ext cx="3228572" cy="37142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276724" y="3352800"/>
            <a:ext cx="2962275" cy="6096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Arc 7"/>
          <p:cNvSpPr/>
          <p:nvPr/>
        </p:nvSpPr>
        <p:spPr bwMode="auto">
          <a:xfrm rot="785691">
            <a:off x="3530031" y="3713625"/>
            <a:ext cx="1392065" cy="1724290"/>
          </a:xfrm>
          <a:prstGeom prst="arc">
            <a:avLst>
              <a:gd name="adj1" fmla="val 10900749"/>
              <a:gd name="adj2" fmla="val 15575708"/>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39204837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context menu commands</a:t>
            </a:r>
            <a:endParaRPr lang="en-US" dirty="0"/>
          </a:p>
        </p:txBody>
      </p:sp>
      <p:sp>
        <p:nvSpPr>
          <p:cNvPr id="5" name="Content Placeholder 4"/>
          <p:cNvSpPr>
            <a:spLocks noGrp="1"/>
          </p:cNvSpPr>
          <p:nvPr>
            <p:ph sz="half" idx="1"/>
          </p:nvPr>
        </p:nvSpPr>
        <p:spPr/>
        <p:txBody>
          <a:bodyPr/>
          <a:lstStyle/>
          <a:p>
            <a:r>
              <a:rPr lang="en-US" dirty="0" smtClean="0"/>
              <a:t>Standard editing commands</a:t>
            </a:r>
          </a:p>
          <a:p>
            <a:r>
              <a:rPr lang="en-US" dirty="0" smtClean="0"/>
              <a:t>Change element type…</a:t>
            </a:r>
          </a:p>
          <a:p>
            <a:pPr lvl="1"/>
            <a:r>
              <a:rPr lang="en-US" dirty="0" smtClean="0"/>
              <a:t>Opens dialog of possible substitutes</a:t>
            </a:r>
          </a:p>
          <a:p>
            <a:r>
              <a:rPr lang="en-US" dirty="0" smtClean="0"/>
              <a:t>Find by ID</a:t>
            </a:r>
          </a:p>
          <a:p>
            <a:pPr lvl="1"/>
            <a:r>
              <a:rPr lang="en-US" dirty="0" smtClean="0"/>
              <a:t>Opens dialog to available elements</a:t>
            </a:r>
          </a:p>
          <a:p>
            <a:r>
              <a:rPr lang="en-US" dirty="0" smtClean="0"/>
              <a:t>Link widgets</a:t>
            </a:r>
          </a:p>
          <a:p>
            <a:pPr lvl="1"/>
            <a:r>
              <a:rPr lang="en-US" dirty="0" smtClean="0"/>
              <a:t>Create explicit iterator references</a:t>
            </a:r>
          </a:p>
          <a:p>
            <a:r>
              <a:rPr lang="en-US" dirty="0" smtClean="0"/>
              <a:t>Show element source</a:t>
            </a:r>
          </a:p>
          <a:p>
            <a:pPr lvl="1"/>
            <a:r>
              <a:rPr lang="en-US" dirty="0" smtClean="0"/>
              <a:t>Opens window with read-only XML </a:t>
            </a:r>
          </a:p>
          <a:p>
            <a:r>
              <a:rPr lang="en-US" dirty="0" smtClean="0"/>
              <a:t>Edit comment… / Delete Comment</a:t>
            </a:r>
          </a:p>
          <a:p>
            <a:r>
              <a:rPr lang="en-US" dirty="0" smtClean="0"/>
              <a:t>Disable element</a:t>
            </a:r>
          </a:p>
          <a:p>
            <a:r>
              <a:rPr lang="en-US" dirty="0" smtClean="0"/>
              <a:t>Show/Hide included sections</a:t>
            </a:r>
          </a:p>
          <a:p>
            <a:endParaRPr lang="en-US" dirty="0" smtClean="0"/>
          </a:p>
          <a:p>
            <a:pPr lvl="1"/>
            <a:endParaRPr lang="en-US" dirty="0" smtClean="0"/>
          </a:p>
          <a:p>
            <a:pPr lvl="1"/>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356" y="959853"/>
            <a:ext cx="2514600" cy="54409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96213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914400"/>
            <a:ext cx="3135086" cy="68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74091"/>
            <a:ext cx="2206505" cy="47743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Change element type</a:t>
            </a:r>
            <a:endParaRPr lang="en-US" dirty="0"/>
          </a:p>
        </p:txBody>
      </p:sp>
      <p:sp>
        <p:nvSpPr>
          <p:cNvPr id="3" name="Content Placeholder 2"/>
          <p:cNvSpPr>
            <a:spLocks noGrp="1"/>
          </p:cNvSpPr>
          <p:nvPr>
            <p:ph sz="half" idx="2"/>
          </p:nvPr>
        </p:nvSpPr>
        <p:spPr>
          <a:xfrm>
            <a:off x="5943600" y="914401"/>
            <a:ext cx="2880360" cy="5475289"/>
          </a:xfrm>
        </p:spPr>
        <p:txBody>
          <a:bodyPr/>
          <a:lstStyle/>
          <a:p>
            <a:r>
              <a:rPr lang="en-US" dirty="0" smtClean="0"/>
              <a:t>Select widget element in canvass</a:t>
            </a:r>
          </a:p>
          <a:p>
            <a:r>
              <a:rPr lang="en-US" dirty="0" smtClean="0"/>
              <a:t>Right click to open context menu</a:t>
            </a:r>
          </a:p>
          <a:p>
            <a:r>
              <a:rPr lang="en-US" dirty="0"/>
              <a:t>Change element type…</a:t>
            </a:r>
          </a:p>
          <a:p>
            <a:pPr lvl="1"/>
            <a:r>
              <a:rPr lang="en-US" dirty="0"/>
              <a:t>Opens dialog of possible substitutes</a:t>
            </a:r>
          </a:p>
          <a:p>
            <a:r>
              <a:rPr lang="en-US" dirty="0" smtClean="0"/>
              <a:t>Make change selection in dialog</a:t>
            </a:r>
            <a:endParaRPr lang="en-US" dirty="0"/>
          </a:p>
        </p:txBody>
      </p:sp>
      <p:pic>
        <p:nvPicPr>
          <p:cNvPr id="6" name="Picture 2" descr="C:\Users\sluersen\AppData\Local\Temp\SNAGHTMLc0b63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5" y="2896119"/>
            <a:ext cx="2943225" cy="3371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09600" y="3775520"/>
            <a:ext cx="2057400"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3686094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Error messaging</a:t>
            </a:r>
            <a:endParaRPr lang="en-US" dirty="0"/>
          </a:p>
        </p:txBody>
      </p:sp>
      <p:sp>
        <p:nvSpPr>
          <p:cNvPr id="5" name="Content Placeholder 4"/>
          <p:cNvSpPr>
            <a:spLocks noGrp="1"/>
          </p:cNvSpPr>
          <p:nvPr>
            <p:ph sz="half" idx="2"/>
          </p:nvPr>
        </p:nvSpPr>
        <p:spPr/>
        <p:txBody>
          <a:bodyPr/>
          <a:lstStyle/>
          <a:p>
            <a:r>
              <a:rPr lang="en-US" dirty="0" smtClean="0"/>
              <a:t>Editor red highlights the widget element with an error</a:t>
            </a:r>
          </a:p>
          <a:p>
            <a:pPr lvl="1"/>
            <a:r>
              <a:rPr lang="en-US" dirty="0" smtClean="0"/>
              <a:t>Misconfiguration</a:t>
            </a:r>
          </a:p>
          <a:p>
            <a:pPr lvl="1"/>
            <a:r>
              <a:rPr lang="en-US" dirty="0" smtClean="0"/>
              <a:t>Missing configuration</a:t>
            </a:r>
          </a:p>
          <a:p>
            <a:r>
              <a:rPr lang="en-US" dirty="0" smtClean="0"/>
              <a:t>Mouse over element to see Error Message</a:t>
            </a:r>
            <a:endParaRPr lang="en-US" dirty="0"/>
          </a:p>
          <a:p>
            <a:endParaRPr lang="en-US" dirty="0"/>
          </a:p>
        </p:txBody>
      </p:sp>
      <p:pic>
        <p:nvPicPr>
          <p:cNvPr id="5125" name="Picture 5" descr="C:\Users\sluersen\AppData\Local\Temp\SNAGHTML11e95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04874"/>
            <a:ext cx="4114800" cy="53103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3213" y="4267200"/>
            <a:ext cx="4780952" cy="5523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259" y="5082300"/>
            <a:ext cx="5961906" cy="1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319372"/>
      </p:ext>
    </p:extLst>
  </p:cSld>
  <p:clrMapOvr>
    <a:overrideClrMapping bg1="dk2" tx1="lt1" bg2="dk1" tx2="lt2" accent1="accent1" accent2="accent2" accent3="accent3" accent4="accent4" accent5="accent5" accent6="accent6" hlink="hlink" folHlink="folHlink"/>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Refresh PCF</a:t>
            </a:r>
            <a:endParaRPr lang="en-US" dirty="0"/>
          </a:p>
        </p:txBody>
      </p:sp>
      <p:sp>
        <p:nvSpPr>
          <p:cNvPr id="3" name="Content Placeholder 2"/>
          <p:cNvSpPr>
            <a:spLocks noGrp="1"/>
          </p:cNvSpPr>
          <p:nvPr>
            <p:ph sz="half" idx="1"/>
          </p:nvPr>
        </p:nvSpPr>
        <p:spPr>
          <a:xfrm>
            <a:off x="519112" y="2819400"/>
            <a:ext cx="3443288" cy="3489337"/>
          </a:xfrm>
        </p:spPr>
        <p:txBody>
          <a:bodyPr/>
          <a:lstStyle/>
          <a:p>
            <a:r>
              <a:rPr lang="en-US" dirty="0" smtClean="0"/>
              <a:t>Helps with </a:t>
            </a:r>
            <a:r>
              <a:rPr lang="en-US" dirty="0"/>
              <a:t>widgets that </a:t>
            </a:r>
            <a:r>
              <a:rPr lang="en-US" dirty="0" smtClean="0"/>
              <a:t>include another </a:t>
            </a:r>
            <a:r>
              <a:rPr lang="en-US" dirty="0"/>
              <a:t>widget by reference </a:t>
            </a:r>
          </a:p>
          <a:p>
            <a:r>
              <a:rPr lang="en-US" dirty="0"/>
              <a:t>Examples</a:t>
            </a:r>
          </a:p>
          <a:p>
            <a:pPr lvl="1"/>
            <a:r>
              <a:rPr lang="en-US" dirty="0" err="1"/>
              <a:t>InputSetRef</a:t>
            </a:r>
            <a:endParaRPr lang="en-US" dirty="0"/>
          </a:p>
          <a:p>
            <a:pPr lvl="1"/>
            <a:r>
              <a:rPr lang="en-US" dirty="0" err="1" smtClean="0"/>
              <a:t>PanelRef</a:t>
            </a:r>
            <a:endParaRPr lang="en-US" dirty="0"/>
          </a:p>
          <a:p>
            <a:pPr lvl="1"/>
            <a:r>
              <a:rPr lang="en-US" dirty="0" err="1" smtClean="0"/>
              <a:t>ScreenRef</a:t>
            </a:r>
            <a:endParaRPr lang="en-US" dirty="0" smtClean="0"/>
          </a:p>
          <a:p>
            <a:endParaRPr lang="en-US" dirty="0" smtClean="0"/>
          </a:p>
          <a:p>
            <a:pPr lvl="1"/>
            <a:endParaRPr lang="en-US" dirty="0" smtClean="0"/>
          </a:p>
          <a:p>
            <a:pPr marL="0" indent="0">
              <a:buNone/>
            </a:pPr>
            <a:endParaRPr lang="en-US" dirty="0" smtClean="0"/>
          </a:p>
        </p:txBody>
      </p:sp>
      <p:sp>
        <p:nvSpPr>
          <p:cNvPr id="11" name="Content Placeholder 10"/>
          <p:cNvSpPr>
            <a:spLocks noGrp="1"/>
          </p:cNvSpPr>
          <p:nvPr>
            <p:ph idx="10"/>
          </p:nvPr>
        </p:nvSpPr>
        <p:spPr>
          <a:xfrm>
            <a:off x="521208" y="1571625"/>
            <a:ext cx="8321040" cy="1171574"/>
          </a:xfrm>
        </p:spPr>
        <p:txBody>
          <a:bodyPr/>
          <a:lstStyle/>
          <a:p>
            <a:r>
              <a:rPr lang="en-US" dirty="0"/>
              <a:t>Refresh the display of the current PCF file</a:t>
            </a:r>
          </a:p>
          <a:p>
            <a:pPr lvl="1"/>
            <a:r>
              <a:rPr lang="en-US" b="1" dirty="0"/>
              <a:t>Main toolbar </a:t>
            </a:r>
            <a:r>
              <a:rPr lang="en-US" b="1" dirty="0">
                <a:sym typeface="Wingdings" pitchFamily="2" charset="2"/>
              </a:rPr>
              <a:t> </a:t>
            </a:r>
            <a:r>
              <a:rPr lang="en-US" b="1" dirty="0"/>
              <a:t>Refresh PCF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190" y="2667000"/>
            <a:ext cx="3910996" cy="90141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1976"/>
          <a:stretch/>
        </p:blipFill>
        <p:spPr bwMode="auto">
          <a:xfrm>
            <a:off x="4811190" y="3796803"/>
            <a:ext cx="3910996" cy="225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Down Arrow 9"/>
          <p:cNvSpPr/>
          <p:nvPr/>
        </p:nvSpPr>
        <p:spPr bwMode="auto">
          <a:xfrm>
            <a:off x="6483252" y="3435173"/>
            <a:ext cx="566872" cy="78886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883" y="916464"/>
            <a:ext cx="8336640" cy="41270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rect Name"/>
          <p:cNvSpPr/>
          <p:nvPr/>
        </p:nvSpPr>
        <p:spPr bwMode="auto">
          <a:xfrm>
            <a:off x="8333481" y="942549"/>
            <a:ext cx="388705" cy="323823"/>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1219200"/>
            <a:ext cx="914400" cy="914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6514824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t>PCF files</a:t>
            </a:r>
          </a:p>
          <a:p>
            <a:r>
              <a:rPr lang="en-US" dirty="0" smtClean="0"/>
              <a:t>Create </a:t>
            </a:r>
            <a:r>
              <a:rPr lang="en-US" dirty="0"/>
              <a:t>and </a:t>
            </a:r>
            <a:r>
              <a:rPr lang="en-US" dirty="0" smtClean="0"/>
              <a:t>open </a:t>
            </a:r>
            <a:r>
              <a:rPr lang="en-US" dirty="0"/>
              <a:t>PCF files</a:t>
            </a:r>
          </a:p>
          <a:p>
            <a:r>
              <a:rPr lang="en-US" dirty="0"/>
              <a:t>Modify PCF files</a:t>
            </a:r>
          </a:p>
          <a:p>
            <a:r>
              <a:rPr lang="en-US" dirty="0" smtClean="0">
                <a:solidFill>
                  <a:schemeClr val="bg1"/>
                </a:solidFill>
              </a:rPr>
              <a:t>Deploy </a:t>
            </a:r>
            <a:r>
              <a:rPr lang="en-US" dirty="0" smtClean="0">
                <a:solidFill>
                  <a:schemeClr val="bg1"/>
                </a:solidFill>
              </a:rPr>
              <a:t>PCFs</a:t>
            </a:r>
            <a:endParaRPr lang="en-US" dirty="0">
              <a:solidFill>
                <a:schemeClr val="bg1"/>
              </a:solidFill>
            </a:endParaRPr>
          </a:p>
          <a:p>
            <a:endParaRPr lang="en-US" dirty="0"/>
          </a:p>
        </p:txBody>
      </p:sp>
    </p:spTree>
    <p:extLst>
      <p:ext uri="{BB962C8B-B14F-4D97-AF65-F5344CB8AC3E}">
        <p14:creationId xmlns:p14="http://schemas.microsoft.com/office/powerpoint/2010/main" val="357147911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a:t>
            </a:r>
            <a:r>
              <a:rPr lang="en-US" smtClean="0"/>
              <a:t>PCFs </a:t>
            </a:r>
            <a:endParaRPr lang="en-US" dirty="0" smtClean="0"/>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err="1" smtClean="0"/>
              <a:t>ALT+SHIFT+L</a:t>
            </a:r>
            <a:endParaRPr lang="en-US" dirty="0" smtClean="0"/>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err="1" smtClean="0"/>
              <a:t>PCFs</a:t>
            </a:r>
            <a:r>
              <a:rPr lang="en-US" dirty="0" smtClean="0"/>
              <a:t> read at server startup</a:t>
            </a: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810000"/>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690395" y="5124411"/>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999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995695" y="512441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spTree>
    <p:extLst>
      <p:ext uri="{BB962C8B-B14F-4D97-AF65-F5344CB8AC3E}">
        <p14:creationId xmlns:p14="http://schemas.microsoft.com/office/powerpoint/2010/main" val="30824470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 widgets</a:t>
            </a:r>
            <a:endParaRPr lang="en-US" dirty="0"/>
          </a:p>
        </p:txBody>
      </p:sp>
      <p:sp>
        <p:nvSpPr>
          <p:cNvPr id="4" name="Content Placeholder 3"/>
          <p:cNvSpPr>
            <a:spLocks noGrp="1"/>
          </p:cNvSpPr>
          <p:nvPr>
            <p:ph sz="half" idx="2"/>
          </p:nvPr>
        </p:nvSpPr>
        <p:spPr>
          <a:xfrm>
            <a:off x="3305175" y="2666992"/>
            <a:ext cx="5532120" cy="3733808"/>
          </a:xfrm>
        </p:spPr>
        <p:txBody>
          <a:bodyPr/>
          <a:lstStyle/>
          <a:p>
            <a:r>
              <a:rPr lang="en-US" dirty="0"/>
              <a:t>An </a:t>
            </a:r>
            <a:r>
              <a:rPr lang="en-US" b="1" dirty="0"/>
              <a:t>atomic widget</a:t>
            </a:r>
            <a:r>
              <a:rPr lang="en-US" dirty="0"/>
              <a:t> is an atomic piece of </a:t>
            </a:r>
            <a:r>
              <a:rPr lang="en-US" dirty="0" smtClean="0"/>
              <a:t>the user interface</a:t>
            </a:r>
          </a:p>
          <a:p>
            <a:r>
              <a:rPr lang="en-US" dirty="0" smtClean="0"/>
              <a:t>Display </a:t>
            </a:r>
            <a:r>
              <a:rPr lang="en-US" dirty="0"/>
              <a:t>individual data </a:t>
            </a:r>
            <a:r>
              <a:rPr lang="en-US" dirty="0" smtClean="0"/>
              <a:t>values</a:t>
            </a:r>
          </a:p>
          <a:p>
            <a:r>
              <a:rPr lang="en-US" dirty="0" smtClean="0"/>
              <a:t>OR executes </a:t>
            </a:r>
            <a:r>
              <a:rPr lang="en-US" dirty="0"/>
              <a:t>individual actions</a:t>
            </a:r>
          </a:p>
          <a:p>
            <a:endParaRPr lang="en-US" dirty="0"/>
          </a:p>
        </p:txBody>
      </p:sp>
      <p:sp>
        <p:nvSpPr>
          <p:cNvPr id="14" name="Freeform 13"/>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2" name="Freeform 21"/>
          <p:cNvSpPr/>
          <p:nvPr/>
        </p:nvSpPr>
        <p:spPr>
          <a:xfrm>
            <a:off x="645097" y="2969512"/>
            <a:ext cx="252164" cy="1603630"/>
          </a:xfrm>
          <a:custGeom>
            <a:avLst/>
            <a:gdLst/>
            <a:ahLst/>
            <a:cxnLst/>
            <a:rect l="0" t="0" r="0" b="0"/>
            <a:pathLst>
              <a:path>
                <a:moveTo>
                  <a:pt x="0" y="0"/>
                </a:moveTo>
                <a:lnTo>
                  <a:pt x="0" y="1603630"/>
                </a:lnTo>
                <a:lnTo>
                  <a:pt x="252164" y="160363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45097" y="2969512"/>
            <a:ext cx="252164" cy="1070225"/>
          </a:xfrm>
          <a:custGeom>
            <a:avLst/>
            <a:gdLst/>
            <a:ahLst/>
            <a:cxnLst/>
            <a:rect l="0" t="0" r="0" b="0"/>
            <a:pathLst>
              <a:path>
                <a:moveTo>
                  <a:pt x="0" y="0"/>
                </a:moveTo>
                <a:lnTo>
                  <a:pt x="0" y="1070225"/>
                </a:lnTo>
                <a:lnTo>
                  <a:pt x="252164"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45097" y="2969512"/>
            <a:ext cx="252164" cy="536829"/>
          </a:xfrm>
          <a:custGeom>
            <a:avLst/>
            <a:gdLst/>
            <a:ahLst/>
            <a:cxnLst/>
            <a:rect l="0" t="0" r="0" b="0"/>
            <a:pathLst>
              <a:path>
                <a:moveTo>
                  <a:pt x="0" y="0"/>
                </a:moveTo>
                <a:lnTo>
                  <a:pt x="0" y="536829"/>
                </a:lnTo>
                <a:lnTo>
                  <a:pt x="252164"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7" name="Freeform 26"/>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8" name="Freeform 27"/>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9" name="Freeform 28"/>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0" name="Freeform 29"/>
          <p:cNvSpPr/>
          <p:nvPr/>
        </p:nvSpPr>
        <p:spPr>
          <a:xfrm>
            <a:off x="897262" y="3355081"/>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p:txBody>
      </p:sp>
      <p:sp>
        <p:nvSpPr>
          <p:cNvPr id="31" name="Freeform 30"/>
          <p:cNvSpPr/>
          <p:nvPr/>
        </p:nvSpPr>
        <p:spPr>
          <a:xfrm>
            <a:off x="897262" y="3888477"/>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p:txBody>
      </p:sp>
      <p:sp>
        <p:nvSpPr>
          <p:cNvPr id="32" name="Freeform 31"/>
          <p:cNvSpPr/>
          <p:nvPr/>
        </p:nvSpPr>
        <p:spPr>
          <a:xfrm>
            <a:off x="897262" y="4421882"/>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p:txBody>
      </p:sp>
      <p:sp>
        <p:nvSpPr>
          <p:cNvPr id="40" name="Freeform 39"/>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88571699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user interface architecture for Guidewire applications</a:t>
            </a:r>
          </a:p>
          <a:p>
            <a:pPr lvl="1"/>
            <a:r>
              <a:rPr lang="en-US" dirty="0"/>
              <a:t>Describe the kinds of Page Configuration Files (PCF)</a:t>
            </a:r>
          </a:p>
          <a:p>
            <a:pPr lvl="1"/>
            <a:r>
              <a:rPr lang="en-US" dirty="0"/>
              <a:t>Create new PCF folders and files</a:t>
            </a:r>
          </a:p>
          <a:p>
            <a:pPr lvl="1"/>
            <a:r>
              <a:rPr lang="en-US" dirty="0"/>
              <a:t>Open and edit PCF files</a:t>
            </a:r>
          </a:p>
          <a:p>
            <a:pPr lvl="1"/>
            <a:r>
              <a:rPr lang="en-US" dirty="0"/>
              <a:t>Deploy PCF files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Define the broad purpose for each element category:</a:t>
            </a:r>
          </a:p>
          <a:p>
            <a:pPr marL="857250" lvl="1" indent="-457200">
              <a:buFont typeface="+mj-lt"/>
              <a:buAutoNum type="alphaLcParenR"/>
            </a:pPr>
            <a:r>
              <a:rPr lang="en-US" dirty="0"/>
              <a:t>Atomic widgets</a:t>
            </a:r>
          </a:p>
          <a:p>
            <a:pPr marL="857250" lvl="1" indent="-457200">
              <a:buFont typeface="+mj-lt"/>
              <a:buAutoNum type="alphaLcParenR"/>
            </a:pPr>
            <a:r>
              <a:rPr lang="en-US" dirty="0"/>
              <a:t>Container widgets</a:t>
            </a:r>
          </a:p>
          <a:p>
            <a:pPr marL="857250" lvl="1" indent="-457200">
              <a:buFont typeface="+mj-lt"/>
              <a:buAutoNum type="alphaLcParenR"/>
            </a:pPr>
            <a:r>
              <a:rPr lang="en-US" dirty="0"/>
              <a:t>Locations</a:t>
            </a:r>
          </a:p>
          <a:p>
            <a:r>
              <a:rPr lang="en-US" dirty="0"/>
              <a:t>What does a PCF file define?</a:t>
            </a:r>
          </a:p>
          <a:p>
            <a:r>
              <a:rPr lang="en-US" dirty="0"/>
              <a:t>What does each PCF editor convention mean?</a:t>
            </a:r>
          </a:p>
          <a:p>
            <a:pPr marL="857250" lvl="1" indent="-457200">
              <a:buFont typeface="+mj-lt"/>
              <a:buAutoNum type="alphaLcParenR"/>
            </a:pPr>
            <a:r>
              <a:rPr lang="en-US" dirty="0"/>
              <a:t>A container widget shaded light blue</a:t>
            </a:r>
          </a:p>
          <a:p>
            <a:pPr marL="857250" lvl="1" indent="-457200">
              <a:buFont typeface="+mj-lt"/>
              <a:buAutoNum type="alphaLcParenR"/>
            </a:pPr>
            <a:r>
              <a:rPr lang="en-US" dirty="0"/>
              <a:t>A container widget shaded dark blue</a:t>
            </a:r>
          </a:p>
          <a:p>
            <a:pPr marL="857250" lvl="1" indent="-457200">
              <a:buFont typeface="+mj-lt"/>
              <a:buAutoNum type="alphaLcParenR"/>
            </a:pPr>
            <a:r>
              <a:rPr lang="en-US" dirty="0"/>
              <a:t>A light green line</a:t>
            </a:r>
          </a:p>
          <a:p>
            <a:pPr marL="857250" lvl="1" indent="-457200">
              <a:buFont typeface="+mj-lt"/>
              <a:buAutoNum type="alphaLcParenR"/>
            </a:pPr>
            <a:r>
              <a:rPr lang="en-US" dirty="0"/>
              <a:t>A dark green line</a:t>
            </a:r>
          </a:p>
          <a:p>
            <a:pPr marL="857250" lvl="1" indent="-457200">
              <a:buFont typeface="+mj-lt"/>
              <a:buAutoNum type="alphaLcParenR"/>
            </a:pPr>
            <a:r>
              <a:rPr lang="en-US" dirty="0"/>
              <a:t>A red background</a:t>
            </a:r>
          </a:p>
          <a:p>
            <a:r>
              <a:rPr lang="en-US" dirty="0"/>
              <a:t>How do you deploy PCF changes?</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widgets: examples</a:t>
            </a:r>
          </a:p>
        </p:txBody>
      </p:sp>
      <p:sp>
        <p:nvSpPr>
          <p:cNvPr id="3" name="Content Placeholder 2"/>
          <p:cNvSpPr>
            <a:spLocks noGrp="1"/>
          </p:cNvSpPr>
          <p:nvPr>
            <p:ph sz="half" idx="1"/>
          </p:nvPr>
        </p:nvSpPr>
        <p:spPr/>
        <p:txBody>
          <a:bodyPr/>
          <a:lstStyle/>
          <a:p>
            <a:r>
              <a:rPr lang="en-US" dirty="0" smtClean="0"/>
              <a:t>Button</a:t>
            </a:r>
          </a:p>
          <a:p>
            <a:endParaRPr lang="en-US" dirty="0" smtClean="0"/>
          </a:p>
          <a:p>
            <a:endParaRPr lang="en-US" dirty="0" smtClean="0"/>
          </a:p>
          <a:p>
            <a:r>
              <a:rPr lang="en-US" dirty="0" smtClean="0"/>
              <a:t>Cell </a:t>
            </a:r>
          </a:p>
          <a:p>
            <a:endParaRPr lang="en-US" dirty="0"/>
          </a:p>
          <a:p>
            <a:endParaRPr lang="en-US" dirty="0" smtClean="0"/>
          </a:p>
          <a:p>
            <a:r>
              <a:rPr lang="en-US" dirty="0" smtClean="0"/>
              <a:t>Input</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14399"/>
            <a:ext cx="4723255" cy="54864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010025" y="4495800"/>
            <a:ext cx="3810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4010025" y="1447800"/>
            <a:ext cx="762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6219826" y="2403843"/>
            <a:ext cx="1905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3" name="Elbow Connector 12"/>
          <p:cNvCxnSpPr>
            <a:endCxn id="11" idx="1"/>
          </p:cNvCxnSpPr>
          <p:nvPr/>
        </p:nvCxnSpPr>
        <p:spPr bwMode="auto">
          <a:xfrm>
            <a:off x="1828800" y="1143000"/>
            <a:ext cx="2181225" cy="478022"/>
          </a:xfrm>
          <a:prstGeom prst="bentConnector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Elbow Connector 35"/>
          <p:cNvCxnSpPr>
            <a:endCxn id="10" idx="1"/>
          </p:cNvCxnSpPr>
          <p:nvPr/>
        </p:nvCxnSpPr>
        <p:spPr bwMode="auto">
          <a:xfrm>
            <a:off x="1814512" y="4114800"/>
            <a:ext cx="2195513" cy="554222"/>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a:endCxn id="12" idx="1"/>
          </p:cNvCxnSpPr>
          <p:nvPr/>
        </p:nvCxnSpPr>
        <p:spPr bwMode="auto">
          <a:xfrm>
            <a:off x="1828800" y="2577064"/>
            <a:ext cx="4391026"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250810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27754936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views</a:t>
            </a:r>
            <a:endParaRPr lang="en-US" dirty="0"/>
          </a:p>
        </p:txBody>
      </p:sp>
      <p:sp>
        <p:nvSpPr>
          <p:cNvPr id="8" name="Content Placeholder 7"/>
          <p:cNvSpPr>
            <a:spLocks noGrp="1"/>
          </p:cNvSpPr>
          <p:nvPr>
            <p:ph idx="1"/>
          </p:nvPr>
        </p:nvSpPr>
        <p:spPr/>
        <p:txBody>
          <a:bodyPr/>
          <a:lstStyle/>
          <a:p>
            <a:pPr>
              <a:buFont typeface="Arial" charset="0"/>
              <a:buChar char="•"/>
            </a:pPr>
            <a:r>
              <a:rPr lang="en-US" dirty="0"/>
              <a:t>A</a:t>
            </a:r>
            <a:r>
              <a:rPr lang="en-US" b="1" dirty="0"/>
              <a:t> </a:t>
            </a:r>
            <a:r>
              <a:rPr lang="en-US" dirty="0"/>
              <a:t>primary view is a reusable </a:t>
            </a:r>
            <a:r>
              <a:rPr lang="en-US" b="1" dirty="0" smtClean="0"/>
              <a:t>panel</a:t>
            </a:r>
            <a:r>
              <a:rPr lang="en-US" dirty="0" smtClean="0"/>
              <a:t> such as a detail view panel or list view panel that organizes </a:t>
            </a:r>
            <a:r>
              <a:rPr lang="en-US" dirty="0"/>
              <a:t>atomic </a:t>
            </a:r>
            <a:r>
              <a:rPr lang="en-US" dirty="0" smtClean="0"/>
              <a:t>widgets. </a:t>
            </a:r>
          </a:p>
          <a:p>
            <a:pPr>
              <a:buFont typeface="Arial" charset="0"/>
              <a:buChar char="•"/>
            </a:pPr>
            <a:r>
              <a:rPr lang="en-US" dirty="0" smtClean="0"/>
              <a:t>An</a:t>
            </a:r>
            <a:r>
              <a:rPr lang="en-US" b="1" dirty="0" smtClean="0"/>
              <a:t> Input Set</a:t>
            </a:r>
            <a:r>
              <a:rPr lang="en-US" dirty="0" smtClean="0"/>
              <a:t> </a:t>
            </a:r>
            <a:r>
              <a:rPr lang="en-US" dirty="0"/>
              <a:t>is a reusable </a:t>
            </a:r>
            <a:r>
              <a:rPr lang="en-US" dirty="0" smtClean="0"/>
              <a:t>collection </a:t>
            </a:r>
            <a:r>
              <a:rPr lang="en-US" dirty="0"/>
              <a:t>of </a:t>
            </a:r>
            <a:r>
              <a:rPr lang="en-US" dirty="0" smtClean="0"/>
              <a:t>atomic widgets for detail view panels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80396"/>
            <a:ext cx="8382000" cy="379660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57200" y="3429000"/>
            <a:ext cx="8382000" cy="3048000"/>
          </a:xfrm>
          <a:prstGeom prst="roundRect">
            <a:avLst>
              <a:gd name="adj" fmla="val 2910"/>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ect Name"/>
          <p:cNvSpPr/>
          <p:nvPr/>
        </p:nvSpPr>
        <p:spPr bwMode="auto">
          <a:xfrm>
            <a:off x="504825" y="5105400"/>
            <a:ext cx="3162300" cy="1323975"/>
          </a:xfrm>
          <a:prstGeom prst="roundRect">
            <a:avLst>
              <a:gd name="adj" fmla="val 7599"/>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3733799" y="3735559"/>
            <a:ext cx="5029201" cy="825882"/>
          </a:xfrm>
          <a:prstGeom prst="roundRect">
            <a:avLst>
              <a:gd name="adj" fmla="val 7599"/>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ect Name"/>
          <p:cNvSpPr/>
          <p:nvPr/>
        </p:nvSpPr>
        <p:spPr bwMode="auto">
          <a:xfrm>
            <a:off x="6477000" y="3486150"/>
            <a:ext cx="1752600"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4" name="rect Name"/>
          <p:cNvSpPr/>
          <p:nvPr/>
        </p:nvSpPr>
        <p:spPr bwMode="auto">
          <a:xfrm>
            <a:off x="2743200" y="3120657"/>
            <a:ext cx="1828800"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Detail View Panel</a:t>
            </a:r>
            <a:endParaRPr lang="en-US" dirty="0">
              <a:solidFill>
                <a:schemeClr val="bg1"/>
              </a:solidFill>
            </a:endParaRPr>
          </a:p>
        </p:txBody>
      </p:sp>
      <p:sp>
        <p:nvSpPr>
          <p:cNvPr id="15" name="rect Name"/>
          <p:cNvSpPr/>
          <p:nvPr/>
        </p:nvSpPr>
        <p:spPr bwMode="auto">
          <a:xfrm>
            <a:off x="1905000" y="4783199"/>
            <a:ext cx="1295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Set</a:t>
            </a:r>
            <a:endParaRPr lang="en-US" dirty="0">
              <a:solidFill>
                <a:schemeClr val="bg1"/>
              </a:solidFill>
            </a:endParaRPr>
          </a:p>
        </p:txBody>
      </p:sp>
    </p:spTree>
    <p:extLst>
      <p:ext uri="{BB962C8B-B14F-4D97-AF65-F5344CB8AC3E}">
        <p14:creationId xmlns:p14="http://schemas.microsoft.com/office/powerpoint/2010/main" val="344270170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a:t>
            </a:r>
            <a:r>
              <a:rPr lang="en-US" dirty="0" smtClean="0"/>
              <a:t>: detail </a:t>
            </a:r>
            <a:r>
              <a:rPr lang="en-US" dirty="0"/>
              <a:t>v</a:t>
            </a:r>
            <a:r>
              <a:rPr lang="en-US" dirty="0" smtClean="0"/>
              <a:t>iew panels</a:t>
            </a:r>
            <a:endParaRPr lang="en-US" dirty="0"/>
          </a:p>
        </p:txBody>
      </p:sp>
      <p:sp>
        <p:nvSpPr>
          <p:cNvPr id="3" name="Content Placeholder 2"/>
          <p:cNvSpPr>
            <a:spLocks noGrp="1"/>
          </p:cNvSpPr>
          <p:nvPr>
            <p:ph sz="half" idx="2"/>
          </p:nvPr>
        </p:nvSpPr>
        <p:spPr>
          <a:xfrm>
            <a:off x="4953000" y="914401"/>
            <a:ext cx="3870960" cy="5475289"/>
          </a:xfrm>
        </p:spPr>
        <p:txBody>
          <a:bodyPr/>
          <a:lstStyle/>
          <a:p>
            <a:r>
              <a:rPr lang="en-US" dirty="0" smtClean="0"/>
              <a:t>Focus on a single record</a:t>
            </a:r>
          </a:p>
          <a:p>
            <a:pPr lvl="1"/>
            <a:r>
              <a:rPr lang="en-US" dirty="0" smtClean="0"/>
              <a:t>Typically, but can be more than one</a:t>
            </a:r>
          </a:p>
          <a:p>
            <a:r>
              <a:rPr lang="en-US" dirty="0" smtClean="0"/>
              <a:t>Allow the user to…</a:t>
            </a:r>
          </a:p>
          <a:p>
            <a:pPr lvl="1"/>
            <a:r>
              <a:rPr lang="en-US" dirty="0" smtClean="0"/>
              <a:t>View an existing record</a:t>
            </a:r>
          </a:p>
          <a:p>
            <a:pPr lvl="1"/>
            <a:r>
              <a:rPr lang="en-US" dirty="0" smtClean="0"/>
              <a:t>Create a new record</a:t>
            </a:r>
          </a:p>
          <a:p>
            <a:pPr lvl="1"/>
            <a:r>
              <a:rPr lang="en-US" dirty="0" smtClean="0"/>
              <a:t>Edit a record</a:t>
            </a:r>
          </a:p>
          <a:p>
            <a:r>
              <a:rPr lang="en-US" dirty="0" smtClean="0"/>
              <a:t>Columns help organize </a:t>
            </a:r>
            <a:r>
              <a:rPr lang="en-US" dirty="0"/>
              <a:t>atomic widgets to display a </a:t>
            </a:r>
            <a:r>
              <a:rPr lang="en-US" dirty="0" smtClean="0"/>
              <a:t>related information</a:t>
            </a:r>
            <a:endParaRPr lang="en-US" dirty="0"/>
          </a:p>
          <a:p>
            <a:r>
              <a:rPr lang="en-US" dirty="0" smtClean="0"/>
              <a:t>Screens </a:t>
            </a:r>
            <a:r>
              <a:rPr lang="en-US" dirty="0"/>
              <a:t>and secondary </a:t>
            </a:r>
            <a:r>
              <a:rPr lang="en-US" dirty="0" smtClean="0"/>
              <a:t>views can reference</a:t>
            </a:r>
          </a:p>
          <a:p>
            <a:r>
              <a:rPr lang="en-US" dirty="0" smtClean="0"/>
              <a:t>Often referred to as "Detail View"</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914400"/>
            <a:ext cx="2452857" cy="237190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t Name"/>
          <p:cNvSpPr/>
          <p:nvPr/>
        </p:nvSpPr>
        <p:spPr bwMode="auto">
          <a:xfrm>
            <a:off x="2590800" y="1143000"/>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View</a:t>
            </a:r>
            <a:endParaRPr lang="en-US" dirty="0">
              <a:solidFill>
                <a:schemeClr val="bg1"/>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114" y="2526524"/>
            <a:ext cx="3254286" cy="39504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ect Name"/>
          <p:cNvSpPr/>
          <p:nvPr/>
        </p:nvSpPr>
        <p:spPr bwMode="auto">
          <a:xfrm>
            <a:off x="3311400" y="2348629"/>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Edit</a:t>
            </a:r>
            <a:endParaRPr lang="en-US" dirty="0">
              <a:solidFill>
                <a:schemeClr val="bg1"/>
              </a:solidFill>
            </a:endParaRPr>
          </a:p>
        </p:txBody>
      </p:sp>
    </p:spTree>
    <p:extLst>
      <p:ext uri="{BB962C8B-B14F-4D97-AF65-F5344CB8AC3E}">
        <p14:creationId xmlns:p14="http://schemas.microsoft.com/office/powerpoint/2010/main" val="101444759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docProps/app.xml><?xml version="1.0" encoding="utf-8"?>
<Properties xmlns="http://schemas.openxmlformats.org/officeDocument/2006/extended-properties" xmlns:vt="http://schemas.openxmlformats.org/officeDocument/2006/docPropsVTypes">
  <Template/>
  <TotalTime>2922</TotalTime>
  <Words>4943</Words>
  <Application>Microsoft Office PowerPoint</Application>
  <PresentationFormat>On-screen Show (4:3)</PresentationFormat>
  <Paragraphs>616</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Emerald_Template</vt:lpstr>
      <vt:lpstr>The User Interface Architecture</vt:lpstr>
      <vt:lpstr>PowerPoint Presentation</vt:lpstr>
      <vt:lpstr>PowerPoint Presentation</vt:lpstr>
      <vt:lpstr>Guidewire application UI framework</vt:lpstr>
      <vt:lpstr>Atom widgets</vt:lpstr>
      <vt:lpstr>Atomic widgets: examples</vt:lpstr>
      <vt:lpstr>Container widgets</vt:lpstr>
      <vt:lpstr>Primary views</vt:lpstr>
      <vt:lpstr>Container widgets: detail view panels</vt:lpstr>
      <vt:lpstr>Container widgets: list view panels</vt:lpstr>
      <vt:lpstr>Container widgets: Input Sets</vt:lpstr>
      <vt:lpstr>Secondary views</vt:lpstr>
      <vt:lpstr>Panels</vt:lpstr>
      <vt:lpstr>Container widgets: screens</vt:lpstr>
      <vt:lpstr>Container widget hierarchy</vt:lpstr>
      <vt:lpstr>Locations</vt:lpstr>
      <vt:lpstr>Container widgets and locations</vt:lpstr>
      <vt:lpstr>PCF hierarchy review</vt:lpstr>
      <vt:lpstr>PowerPoint Presentation</vt:lpstr>
      <vt:lpstr>Page Configuration File (PCF)</vt:lpstr>
      <vt:lpstr>PCF files enable reusability of containers </vt:lpstr>
      <vt:lpstr>Valid parent objects for PCF files</vt:lpstr>
      <vt:lpstr>Internal Debug Tools for PCFs</vt:lpstr>
      <vt:lpstr>Internal debug tools: Location info ALT+SHIFT+I</vt:lpstr>
      <vt:lpstr>Internal debug tools: Reload PCFs ALT+SHIFT+L</vt:lpstr>
      <vt:lpstr>Internal debug tools: Widget Inspector ALT+SHIFT+W</vt:lpstr>
      <vt:lpstr>Internal debug tools: Open PCF in Studio ALT+SHIFT+E</vt:lpstr>
      <vt:lpstr>PowerPoint Presentation</vt:lpstr>
      <vt:lpstr>Project view</vt:lpstr>
      <vt:lpstr>Optionally create a PCF Folder</vt:lpstr>
      <vt:lpstr>Create a PCF File (1)</vt:lpstr>
      <vt:lpstr>Create a PCF File (2)</vt:lpstr>
      <vt:lpstr>Open a PCF in Studio</vt:lpstr>
      <vt:lpstr>PowerPoint Presentation</vt:lpstr>
      <vt:lpstr>Page Configuration  (PCF) editor</vt:lpstr>
      <vt:lpstr>PCF editor: Canvas</vt:lpstr>
      <vt:lpstr>Included sections</vt:lpstr>
      <vt:lpstr>Show / Hide included sections</vt:lpstr>
      <vt:lpstr>PCF Editor: Toolbox</vt:lpstr>
      <vt:lpstr>PCF Editor: Structure tab</vt:lpstr>
      <vt:lpstr>PCF Editor: Properties Window</vt:lpstr>
      <vt:lpstr>Adding PCF elements</vt:lpstr>
      <vt:lpstr>Moving PCF elements</vt:lpstr>
      <vt:lpstr>Element context menu commands</vt:lpstr>
      <vt:lpstr>Change element type</vt:lpstr>
      <vt:lpstr>Error messaging</vt:lpstr>
      <vt:lpstr>Refresh PCF</vt:lpstr>
      <vt:lpstr>PowerPoint Presentation</vt:lpstr>
      <vt:lpstr>Deploy PCFs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User Interface Architecture</dc:title>
  <dc:subject>Configuration Fundamentals</dc:subject>
  <dc:creator>Seth Luersen</dc:creator>
  <cp:keywords>Emerald; Curriculum; Configuration Fundamentals</cp:keywords>
  <dc:description>Drop 3</dc:description>
  <cp:lastModifiedBy>Seth Luersen</cp:lastModifiedBy>
  <cp:revision>181</cp:revision>
  <dcterms:created xsi:type="dcterms:W3CDTF">2013-12-02T23:00:35Z</dcterms:created>
  <dcterms:modified xsi:type="dcterms:W3CDTF">2014-02-16T18:23:35Z</dcterms:modified>
  <cp:category>Emerald;Curriculum;Configuration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