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3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91815" autoAdjust="0"/>
  </p:normalViewPr>
  <p:slideViewPr>
    <p:cSldViewPr>
      <p:cViewPr>
        <p:scale>
          <a:sx n="75" d="100"/>
          <a:sy n="75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CAA4-C9E3-485A-A9B3-7CE94974D464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A252-55D4-460F-8D5B-6162762FE9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31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0A252-55D4-460F-8D5B-6162762FE9FC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8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E6A496E-A96C-4E71-A9E8-2C556DFF4070}" type="datetimeFigureOut">
              <a:rPr lang="en-IN" smtClean="0"/>
              <a:t>07-06-2023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84559A-3B20-4DB2-A646-CD2ADAD66E27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chintuvivek574@gmail.com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6" t="27295" b="8870"/>
          <a:stretch/>
        </p:blipFill>
        <p:spPr>
          <a:xfrm>
            <a:off x="0" y="0"/>
            <a:ext cx="915351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0401" y="432342"/>
            <a:ext cx="9289032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NEW GREEN TAXI</a:t>
            </a:r>
            <a:endParaRPr lang="en-IN" sz="660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1700808"/>
            <a:ext cx="2592288" cy="459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 CAPSTONE PROJECT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31640" y="4077072"/>
            <a:ext cx="5328592" cy="93888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Out of all Algorithms Random Forest Regressor has performed good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0" y="845840"/>
            <a:ext cx="6768752" cy="1143000"/>
          </a:xfrm>
        </p:spPr>
        <p:txBody>
          <a:bodyPr/>
          <a:lstStyle/>
          <a:p>
            <a:pPr algn="ctr"/>
            <a:r>
              <a:rPr lang="en-US" dirty="0" smtClean="0"/>
              <a:t>MODEL EVALUATION AND CONCLUSION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60422"/>
              </p:ext>
            </p:extLst>
          </p:nvPr>
        </p:nvGraphicFramePr>
        <p:xfrm>
          <a:off x="899592" y="2435344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Model</a:t>
                      </a:r>
                      <a:endParaRPr lang="en-IN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Accuracy Score</a:t>
                      </a:r>
                      <a:endParaRPr lang="en-IN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DecisionTreeRegressor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RandomForestRegressor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043608" y="5157192"/>
            <a:ext cx="6264696" cy="148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Entered the predicted test values into the competition learning: Total_amount all of the models the most accurate Regressor method is Random Forest Regressor with Accuracy 0.94  using n_estimator=1000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9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9712" y="2492896"/>
            <a:ext cx="5760640" cy="1584176"/>
          </a:xfrm>
        </p:spPr>
        <p:txBody>
          <a:bodyPr/>
          <a:lstStyle/>
          <a:p>
            <a:pPr marL="0" indent="0">
              <a:buNone/>
            </a:pPr>
            <a:r>
              <a:rPr lang="en-US" sz="7200" dirty="0" smtClean="0"/>
              <a:t>THANK YOU</a:t>
            </a:r>
            <a:endParaRPr lang="en-IN" sz="7200" dirty="0"/>
          </a:p>
        </p:txBody>
      </p:sp>
      <p:sp>
        <p:nvSpPr>
          <p:cNvPr id="5" name="Rectangle 4"/>
          <p:cNvSpPr/>
          <p:nvPr/>
        </p:nvSpPr>
        <p:spPr>
          <a:xfrm>
            <a:off x="539552" y="5229200"/>
            <a:ext cx="439248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Uppalanchi vivek</a:t>
            </a:r>
          </a:p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chintuvivek574@gmail.com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PGA 26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4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4417078" cy="10488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9632" y="1268760"/>
            <a:ext cx="6400800" cy="3474720"/>
          </a:xfrm>
          <a:ln>
            <a:noFill/>
          </a:ln>
        </p:spPr>
        <p:txBody>
          <a:bodyPr>
            <a:noAutofit/>
          </a:bodyPr>
          <a:lstStyle/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Report</a:t>
            </a:r>
            <a:r>
              <a:rPr lang="en-US" sz="2000" dirty="0" smtClean="0"/>
              <a:t> Aims To Build A Quantitative Model To Predict The Percentage Of Tip To Be Paid By Each Customer After A Taxi Trip.</a:t>
            </a:r>
          </a:p>
          <a:p>
            <a:pPr marL="4572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The Nyc Green Taxi, Is Publicly Available On Nyc Taxi &amp; Limousine Commission’s Official Website. Data Cleaning, Feature Engineering And Data Partitioning Procedures Were Performed Before The Model Is Constructed.</a:t>
            </a:r>
          </a:p>
          <a:p>
            <a:pPr marL="4572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The Least Absolute Shrinkage And Selection Operator (Lasso) And Linear Regression Were Applied During The Modeling Process.</a:t>
            </a:r>
          </a:p>
          <a:p>
            <a:pPr marL="4572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297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27584" y="1772816"/>
            <a:ext cx="3694114" cy="457875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.INTRODUCTION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PROBLEM STATEMENT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METHODOLOGY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EDA(EXPLORATORY DATA  ANALYSIS)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DATA PREPROCESSING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MODEL BUILDING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EVALUATION.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260648"/>
            <a:ext cx="6383538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6512511" cy="11430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03648" y="2420888"/>
            <a:ext cx="6400800" cy="34747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 to Green Taxi’s and the company structure.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Introduction to the Product.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Company Strategy and targets.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Operating environments.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Group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2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5173960" cy="1143000"/>
          </a:xfrm>
        </p:spPr>
        <p:txBody>
          <a:bodyPr/>
          <a:lstStyle/>
          <a:p>
            <a:pPr lvl="1"/>
            <a:r>
              <a:rPr lang="en-US" sz="4000" dirty="0" smtClean="0"/>
              <a:t>METHODOLOGY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1484784"/>
            <a:ext cx="7200800" cy="50405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We will proceed with reading the data, and then perform data analysis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practice of examining data using analytical or statistical methods in order to identify meaningful information is known as data analysis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After data analysis, we will find out the data distribution and data types. We will train 5 </a:t>
            </a:r>
            <a:r>
              <a:rPr lang="en-US" dirty="0" smtClean="0"/>
              <a:t>Regression </a:t>
            </a:r>
            <a:r>
              <a:rPr lang="en-US" dirty="0"/>
              <a:t>algorithms to predict the output.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will also compare the outputs. Let us get started with the project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9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EXPLORATORY DATA ANALYSIS</a:t>
            </a:r>
            <a:endParaRPr lang="en-IN" dirty="0"/>
          </a:p>
        </p:txBody>
      </p:sp>
      <p:pic>
        <p:nvPicPr>
          <p:cNvPr id="1026" name="Picture 2" descr="C:\Users\SSD\Downloads\EDA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6" y="4286375"/>
            <a:ext cx="2990351" cy="2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SD\Downloads\EDA 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71" y="4249367"/>
            <a:ext cx="3211682" cy="2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SD\Downloads\EDA 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3672408" cy="26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SD\Downloads\EDA 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1443"/>
            <a:ext cx="3600400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3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SD\Downloads\EDA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930258" cy="316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SSD\Downloads\EDA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-67938"/>
            <a:ext cx="3744415" cy="313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SD\Downloads\EDA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" y="3429000"/>
            <a:ext cx="3977574" cy="32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SD\Downloads\EDA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29000"/>
            <a:ext cx="3816424" cy="31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15616" y="2276872"/>
            <a:ext cx="5472608" cy="33843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DROP NULL COLUMN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DATA SPLITTED INTO NUMERIC AND CATEGORICAL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NULL VALUES FOR NUMERIC VARIABLES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NULL VALUES FOR CATEGORIC VARIABLES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MEDIAN IMPUTATION</a:t>
            </a:r>
          </a:p>
          <a:p>
            <a:pPr>
              <a:buFont typeface="Wingdings" pitchFamily="2" charset="2"/>
              <a:buChar char="v"/>
            </a:pPr>
            <a:endParaRPr lang="en-IN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92888" cy="11430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71600" y="2924944"/>
            <a:ext cx="4824536" cy="30963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** </a:t>
            </a:r>
            <a:r>
              <a:rPr lang="en-US" sz="2000" dirty="0" smtClean="0"/>
              <a:t>After Data preprocessing the Data is Split into X and y</a:t>
            </a:r>
          </a:p>
          <a:p>
            <a:pPr marL="0" indent="0">
              <a:buNone/>
            </a:pPr>
            <a:r>
              <a:rPr lang="en-US" sz="2000" dirty="0" smtClean="0"/>
              <a:t>** The Models that we Built are: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Linear Regression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DecisionTreeRegressor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RandomForestRegressor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188640"/>
            <a:ext cx="6383538" cy="1143000"/>
          </a:xfrm>
        </p:spPr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385</TotalTime>
  <Words>324</Words>
  <Application>Microsoft Office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PowerPoint Presentation</vt:lpstr>
      <vt:lpstr>INTRODUCTION</vt:lpstr>
      <vt:lpstr>CONTENT</vt:lpstr>
      <vt:lpstr>PROBLEM STATEMENT</vt:lpstr>
      <vt:lpstr>METHODOLOGY</vt:lpstr>
      <vt:lpstr>EXPLORATORY DATA ANALYSIS</vt:lpstr>
      <vt:lpstr>PowerPoint Presentation</vt:lpstr>
      <vt:lpstr>DATA PREPROCESSING</vt:lpstr>
      <vt:lpstr>MODEL BUILDING</vt:lpstr>
      <vt:lpstr>MODEL EVALUATION AND CONCLUSION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Green Taxi(NYC)</dc:title>
  <dc:creator>ismail - [2010]</dc:creator>
  <cp:lastModifiedBy>ismail - [2010]</cp:lastModifiedBy>
  <cp:revision>25</cp:revision>
  <dcterms:created xsi:type="dcterms:W3CDTF">2023-06-03T05:30:04Z</dcterms:created>
  <dcterms:modified xsi:type="dcterms:W3CDTF">2023-06-08T05:38:46Z</dcterms:modified>
</cp:coreProperties>
</file>