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4e7f8ce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4e7f8ce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4e7f8ce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4e7f8ce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4e7f8ce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4e7f8ce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4e7f8ce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4e7f8ce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3.jpg"/><Relationship Id="rId6"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Detection</a:t>
            </a:r>
            <a:endParaRPr/>
          </a:p>
          <a:p>
            <a:pPr indent="0" lvl="0" marL="0" rtl="0" algn="l">
              <a:spcBef>
                <a:spcPts val="0"/>
              </a:spcBef>
              <a:spcAft>
                <a:spcPts val="0"/>
              </a:spcAft>
              <a:buNone/>
            </a:pPr>
            <a:r>
              <a:rPr lang="en" sz="1000"/>
              <a:t>(Violence and smoking)</a:t>
            </a:r>
            <a:endParaRPr sz="1000"/>
          </a:p>
        </p:txBody>
      </p:sp>
      <p:sp>
        <p:nvSpPr>
          <p:cNvPr id="136" name="Google Shape;136;p17"/>
          <p:cNvSpPr txBox="1"/>
          <p:nvPr>
            <p:ph idx="1" type="subTitle"/>
          </p:nvPr>
        </p:nvSpPr>
        <p:spPr>
          <a:xfrm>
            <a:off x="729450" y="3428675"/>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a:p>
            <a:pPr indent="0" lvl="0" marL="0" rtl="0" algn="l">
              <a:spcBef>
                <a:spcPts val="0"/>
              </a:spcBef>
              <a:spcAft>
                <a:spcPts val="0"/>
              </a:spcAft>
              <a:buNone/>
            </a:pPr>
            <a:r>
              <a:rPr lang="en"/>
              <a:t>Sharvani</a:t>
            </a:r>
            <a:endParaRPr/>
          </a:p>
          <a:p>
            <a:pPr indent="0" lvl="0" marL="0" rtl="0" algn="l">
              <a:spcBef>
                <a:spcPts val="0"/>
              </a:spcBef>
              <a:spcAft>
                <a:spcPts val="0"/>
              </a:spcAft>
              <a:buNone/>
            </a:pPr>
            <a:r>
              <a:rPr lang="en"/>
              <a:t>Abhinav </a:t>
            </a:r>
            <a:endParaRPr/>
          </a:p>
          <a:p>
            <a:pPr indent="0" lvl="0" marL="0" rtl="0" algn="l">
              <a:spcBef>
                <a:spcPts val="0"/>
              </a:spcBef>
              <a:spcAft>
                <a:spcPts val="0"/>
              </a:spcAft>
              <a:buNone/>
            </a:pPr>
            <a:r>
              <a:rPr lang="en"/>
              <a:t>Harivara Prasad</a:t>
            </a:r>
            <a:endParaRPr/>
          </a:p>
          <a:p>
            <a:pPr indent="0" lvl="0" marL="0" rtl="0" algn="l">
              <a:spcBef>
                <a:spcPts val="0"/>
              </a:spcBef>
              <a:spcAft>
                <a:spcPts val="0"/>
              </a:spcAft>
              <a:buNone/>
            </a:pPr>
            <a:r>
              <a:rPr lang="en"/>
              <a:t>Vivek Vardhan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3">
            <a:alphaModFix/>
          </a:blip>
          <a:stretch>
            <a:fillRect/>
          </a:stretch>
        </p:blipFill>
        <p:spPr>
          <a:xfrm>
            <a:off x="597525" y="152400"/>
            <a:ext cx="3090400" cy="2317800"/>
          </a:xfrm>
          <a:prstGeom prst="rect">
            <a:avLst/>
          </a:prstGeom>
          <a:noFill/>
          <a:ln>
            <a:noFill/>
          </a:ln>
        </p:spPr>
      </p:pic>
      <p:pic>
        <p:nvPicPr>
          <p:cNvPr id="197" name="Google Shape;197;p26"/>
          <p:cNvPicPr preferRelativeResize="0"/>
          <p:nvPr/>
        </p:nvPicPr>
        <p:blipFill>
          <a:blip r:embed="rId4">
            <a:alphaModFix/>
          </a:blip>
          <a:stretch>
            <a:fillRect/>
          </a:stretch>
        </p:blipFill>
        <p:spPr>
          <a:xfrm>
            <a:off x="4409050" y="101625"/>
            <a:ext cx="3225800" cy="2419350"/>
          </a:xfrm>
          <a:prstGeom prst="rect">
            <a:avLst/>
          </a:prstGeom>
          <a:noFill/>
          <a:ln>
            <a:noFill/>
          </a:ln>
        </p:spPr>
      </p:pic>
      <p:pic>
        <p:nvPicPr>
          <p:cNvPr id="198" name="Google Shape;198;p26"/>
          <p:cNvPicPr preferRelativeResize="0"/>
          <p:nvPr/>
        </p:nvPicPr>
        <p:blipFill>
          <a:blip r:embed="rId5">
            <a:alphaModFix/>
          </a:blip>
          <a:stretch>
            <a:fillRect/>
          </a:stretch>
        </p:blipFill>
        <p:spPr>
          <a:xfrm>
            <a:off x="597525" y="2622600"/>
            <a:ext cx="3090400" cy="2317811"/>
          </a:xfrm>
          <a:prstGeom prst="rect">
            <a:avLst/>
          </a:prstGeom>
          <a:noFill/>
          <a:ln>
            <a:noFill/>
          </a:ln>
        </p:spPr>
      </p:pic>
      <p:pic>
        <p:nvPicPr>
          <p:cNvPr id="199" name="Google Shape;199;p26"/>
          <p:cNvPicPr preferRelativeResize="0"/>
          <p:nvPr/>
        </p:nvPicPr>
        <p:blipFill>
          <a:blip r:embed="rId6">
            <a:alphaModFix/>
          </a:blip>
          <a:stretch>
            <a:fillRect/>
          </a:stretch>
        </p:blipFill>
        <p:spPr>
          <a:xfrm>
            <a:off x="4476800" y="2685750"/>
            <a:ext cx="3090299" cy="2317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a:blip r:embed="rId3">
            <a:alphaModFix/>
          </a:blip>
          <a:stretch>
            <a:fillRect/>
          </a:stretch>
        </p:blipFill>
        <p:spPr>
          <a:xfrm>
            <a:off x="3280525" y="152400"/>
            <a:ext cx="217741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2" name="Google Shape;142;p18"/>
          <p:cNvSpPr txBox="1"/>
          <p:nvPr>
            <p:ph idx="4294967295" type="subTitle"/>
          </p:nvPr>
        </p:nvSpPr>
        <p:spPr>
          <a:xfrm>
            <a:off x="4542975" y="137635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FFFFFF"/>
                </a:solidFill>
                <a:hlinkClick action="ppaction://hlinksldjump" r:id="rId3">
                  <a:extLst>
                    <a:ext uri="{A12FA001-AC4F-418D-AE19-62706E023703}">
                      <ahyp:hlinkClr val="tx"/>
                    </a:ext>
                  </a:extLst>
                </a:hlinkClick>
              </a:rPr>
              <a:t>The Problem</a:t>
            </a:r>
            <a:endParaRPr sz="1600">
              <a:solidFill>
                <a:srgbClr val="FFFFFF"/>
              </a:solidFill>
            </a:endParaRPr>
          </a:p>
          <a:p>
            <a:pPr indent="0" lvl="0" marL="0" rtl="0" algn="l">
              <a:lnSpc>
                <a:spcPct val="115000"/>
              </a:lnSpc>
              <a:spcBef>
                <a:spcPts val="1600"/>
              </a:spcBef>
              <a:spcAft>
                <a:spcPts val="0"/>
              </a:spcAft>
              <a:buNone/>
            </a:pPr>
            <a:r>
              <a:rPr lang="en" sz="1600" u="sng">
                <a:solidFill>
                  <a:schemeClr val="lt1"/>
                </a:solidFill>
                <a:hlinkClick action="ppaction://hlinksldjump" r:id="rId4">
                  <a:extLst>
                    <a:ext uri="{A12FA001-AC4F-418D-AE19-62706E023703}">
                      <ahyp:hlinkClr val="tx"/>
                    </a:ext>
                  </a:extLst>
                </a:hlinkClick>
              </a:rPr>
              <a:t>Our Idea</a:t>
            </a:r>
            <a:endParaRPr sz="1600">
              <a:solidFill>
                <a:schemeClr val="lt1"/>
              </a:solidFill>
            </a:endParaRPr>
          </a:p>
          <a:p>
            <a:pPr indent="0" lvl="0" marL="0" rtl="0" algn="l">
              <a:lnSpc>
                <a:spcPct val="115000"/>
              </a:lnSpc>
              <a:spcBef>
                <a:spcPts val="1600"/>
              </a:spcBef>
              <a:spcAft>
                <a:spcPts val="0"/>
              </a:spcAft>
              <a:buNone/>
            </a:pPr>
            <a:r>
              <a:rPr lang="en" sz="1600">
                <a:solidFill>
                  <a:srgbClr val="FFFFFF"/>
                </a:solidFill>
              </a:rPr>
              <a:t>Why this?</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Draw  backs</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Future scope</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Sample images</a:t>
            </a:r>
            <a:endParaRPr sz="1600">
              <a:solidFill>
                <a:srgbClr val="FFFFFF"/>
              </a:solidFill>
            </a:endParaRPr>
          </a:p>
          <a:p>
            <a:pPr indent="0" lvl="0" marL="0" rtl="0" algn="l">
              <a:lnSpc>
                <a:spcPct val="115000"/>
              </a:lnSpc>
              <a:spcBef>
                <a:spcPts val="1600"/>
              </a:spcBef>
              <a:spcAft>
                <a:spcPts val="0"/>
              </a:spcAft>
              <a:buNone/>
            </a:pPr>
            <a:r>
              <a:t/>
            </a:r>
            <a:endParaRPr sz="1600">
              <a:solidFill>
                <a:srgbClr val="FFFFFF"/>
              </a:solidFill>
            </a:endParaRPr>
          </a:p>
          <a:p>
            <a:pPr indent="0" lvl="0" marL="0" rtl="0" algn="l">
              <a:lnSpc>
                <a:spcPct val="115000"/>
              </a:lnSpc>
              <a:spcBef>
                <a:spcPts val="1600"/>
              </a:spcBef>
              <a:spcAft>
                <a:spcPts val="0"/>
              </a:spcAft>
              <a:buNone/>
            </a:pPr>
            <a:r>
              <a:t/>
            </a:r>
            <a:endParaRPr sz="16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In this contemporary world the need for advanced surveillance cameras to ensure public safety and prevent violent incidents has increasingly evident.</a:t>
            </a:r>
            <a:endParaRPr sz="2000"/>
          </a:p>
          <a:p>
            <a:pPr indent="0" lvl="0" marL="0" rtl="0" algn="l">
              <a:spcBef>
                <a:spcPts val="0"/>
              </a:spcBef>
              <a:spcAft>
                <a:spcPts val="0"/>
              </a:spcAft>
              <a:buNone/>
            </a:pPr>
            <a:r>
              <a:rPr lang="en" sz="2000"/>
              <a:t>And they are no smoking areas in which we have to prevent  smoking and </a:t>
            </a:r>
            <a:r>
              <a:rPr lang="en" sz="2000"/>
              <a:t> Drinking in Public areas</a:t>
            </a:r>
            <a:endParaRPr b="0" sz="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153" name="Google Shape;153;p20"/>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Detecting and responding to violence in real-time is critical challenge in today’s day to day life.</a:t>
            </a:r>
            <a:endParaRPr b="1" sz="1600">
              <a:solidFill>
                <a:schemeClr val="dk1"/>
              </a:solidFill>
            </a:endParaRPr>
          </a:p>
          <a:p>
            <a:pPr indent="0" lvl="0" marL="0" rtl="0" algn="l">
              <a:spcBef>
                <a:spcPts val="1000"/>
              </a:spcBef>
              <a:spcAft>
                <a:spcPts val="0"/>
              </a:spcAft>
              <a:buNone/>
            </a:pPr>
            <a:r>
              <a:rPr lang="en"/>
              <a:t>with information reaching authorities only after an event occurs,like we see generally in our country.</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a:t>
            </a:r>
            <a:endParaRPr sz="3000"/>
          </a:p>
          <a:p>
            <a:pPr indent="0" lvl="0" marL="0" rtl="0" algn="l">
              <a:spcBef>
                <a:spcPts val="0"/>
              </a:spcBef>
              <a:spcAft>
                <a:spcPts val="0"/>
              </a:spcAft>
              <a:buNone/>
            </a:pPr>
            <a:r>
              <a:t/>
            </a:r>
            <a:endParaRPr sz="3000"/>
          </a:p>
        </p:txBody>
      </p:sp>
      <p:sp>
        <p:nvSpPr>
          <p:cNvPr id="159" name="Google Shape;159;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1000"/>
              </a:spcBef>
              <a:spcAft>
                <a:spcPts val="0"/>
              </a:spcAft>
              <a:buNone/>
            </a:pPr>
            <a:r>
              <a:rPr b="1" lang="en" sz="1600">
                <a:solidFill>
                  <a:schemeClr val="dk1"/>
                </a:solidFill>
              </a:rPr>
              <a:t>Creating a </a:t>
            </a:r>
            <a:r>
              <a:rPr b="1" lang="en" sz="1600">
                <a:solidFill>
                  <a:schemeClr val="dk1"/>
                </a:solidFill>
              </a:rPr>
              <a:t>surveillance</a:t>
            </a:r>
            <a:r>
              <a:rPr b="1" lang="en" sz="1600">
                <a:solidFill>
                  <a:schemeClr val="dk1"/>
                </a:solidFill>
              </a:rPr>
              <a:t> system using machine learning.</a:t>
            </a:r>
            <a:endParaRPr b="1" sz="1600">
              <a:solidFill>
                <a:schemeClr val="dk1"/>
              </a:solidFill>
            </a:endParaRPr>
          </a:p>
          <a:p>
            <a:pPr indent="0" lvl="0" marL="0" rtl="0" algn="l">
              <a:lnSpc>
                <a:spcPct val="115000"/>
              </a:lnSpc>
              <a:spcBef>
                <a:spcPts val="1000"/>
              </a:spcBef>
              <a:spcAft>
                <a:spcPts val="0"/>
              </a:spcAft>
              <a:buNone/>
            </a:pPr>
            <a:r>
              <a:rPr b="1" lang="en" sz="1600">
                <a:solidFill>
                  <a:schemeClr val="dk1"/>
                </a:solidFill>
              </a:rPr>
              <a:t>The surveillance system will detect the feed through cameras,it detects the human activity if there is any disturbed activity then the model detects it and sends an alert to the authorities. </a:t>
            </a:r>
            <a:endParaRPr b="1" sz="1600">
              <a:solidFill>
                <a:schemeClr val="dk1"/>
              </a:solidFill>
            </a:endParaRPr>
          </a:p>
          <a:p>
            <a:pPr indent="0" lvl="0" marL="0" rtl="0" algn="l">
              <a:lnSpc>
                <a:spcPct val="115000"/>
              </a:lnSpc>
              <a:spcBef>
                <a:spcPts val="1000"/>
              </a:spcBef>
              <a:spcAft>
                <a:spcPts val="0"/>
              </a:spcAft>
              <a:buNone/>
            </a:pPr>
            <a:r>
              <a:t/>
            </a:r>
            <a:endParaRPr b="1" sz="1600">
              <a:solidFill>
                <a:schemeClr val="dk1"/>
              </a:solidFill>
            </a:endParaRPr>
          </a:p>
          <a:p>
            <a:pPr indent="0" lvl="0" marL="0" rtl="0" algn="l">
              <a:lnSpc>
                <a:spcPct val="115000"/>
              </a:lnSpc>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we</a:t>
            </a:r>
            <a:endParaRPr b="1" sz="700">
              <a:solidFill>
                <a:schemeClr val="lt1"/>
              </a:solidFill>
            </a:endParaRPr>
          </a:p>
        </p:txBody>
      </p:sp>
      <p:sp>
        <p:nvSpPr>
          <p:cNvPr id="165" name="Google Shape;165;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a:t>
            </a:r>
            <a:endParaRPr b="0" sz="3000"/>
          </a:p>
        </p:txBody>
      </p:sp>
      <p:sp>
        <p:nvSpPr>
          <p:cNvPr id="166" name="Google Shape;166;p22"/>
          <p:cNvSpPr txBox="1"/>
          <p:nvPr>
            <p:ph idx="1" type="subTitle"/>
          </p:nvPr>
        </p:nvSpPr>
        <p:spPr>
          <a:xfrm>
            <a:off x="724950" y="3313925"/>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Generally in our country we see the cc cameras manually monitored,</a:t>
            </a:r>
            <a:endParaRPr sz="1300"/>
          </a:p>
          <a:p>
            <a:pPr indent="0" lvl="0" marL="0" rtl="0" algn="l">
              <a:lnSpc>
                <a:spcPct val="115000"/>
              </a:lnSpc>
              <a:spcBef>
                <a:spcPts val="1000"/>
              </a:spcBef>
              <a:spcAft>
                <a:spcPts val="1000"/>
              </a:spcAft>
              <a:buNone/>
            </a:pPr>
            <a:r>
              <a:rPr lang="en" sz="1300"/>
              <a:t>By integrating such technology with cameras we can minimal the responsive time and save the lives of many.</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p:nvPr/>
        </p:nvSpPr>
        <p:spPr>
          <a:xfrm rot="10592382">
            <a:off x="5513499" y="1379656"/>
            <a:ext cx="2689002" cy="2689002"/>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 back of our solution</a:t>
            </a:r>
            <a:endParaRPr sz="3000"/>
          </a:p>
          <a:p>
            <a:pPr indent="0" lvl="0" marL="0" rtl="0" algn="l">
              <a:spcBef>
                <a:spcPts val="0"/>
              </a:spcBef>
              <a:spcAft>
                <a:spcPts val="0"/>
              </a:spcAft>
              <a:buNone/>
            </a:pPr>
            <a:r>
              <a:t/>
            </a:r>
            <a:endParaRPr sz="3000"/>
          </a:p>
        </p:txBody>
      </p:sp>
      <p:sp>
        <p:nvSpPr>
          <p:cNvPr id="173" name="Google Shape;173;p23"/>
          <p:cNvSpPr txBox="1"/>
          <p:nvPr>
            <p:ph idx="1" type="subTitle"/>
          </p:nvPr>
        </p:nvSpPr>
        <p:spPr>
          <a:xfrm>
            <a:off x="724950" y="3313925"/>
            <a:ext cx="30684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False detection.</a:t>
            </a:r>
            <a:endParaRPr sz="1300"/>
          </a:p>
          <a:p>
            <a:pPr indent="0" lvl="0" marL="0" rtl="0" algn="l">
              <a:lnSpc>
                <a:spcPct val="115000"/>
              </a:lnSpc>
              <a:spcBef>
                <a:spcPts val="1000"/>
              </a:spcBef>
              <a:spcAft>
                <a:spcPts val="0"/>
              </a:spcAft>
              <a:buNone/>
            </a:pPr>
            <a:r>
              <a:rPr lang="en" sz="1300"/>
              <a:t>Cost  and infrastructure</a:t>
            </a:r>
            <a:endParaRPr sz="1300"/>
          </a:p>
          <a:p>
            <a:pPr indent="0" lvl="0" marL="0" rtl="0" algn="l">
              <a:lnSpc>
                <a:spcPct val="115000"/>
              </a:lnSpc>
              <a:spcBef>
                <a:spcPts val="1000"/>
              </a:spcBef>
              <a:spcAft>
                <a:spcPts val="1000"/>
              </a:spcAft>
              <a:buNone/>
            </a:pPr>
            <a:r>
              <a:rPr lang="en" sz="1300"/>
              <a:t>Privacy </a:t>
            </a:r>
            <a:r>
              <a:rPr lang="en" sz="1300"/>
              <a:t>concerns</a:t>
            </a:r>
            <a:r>
              <a:rPr lang="en" sz="1300"/>
              <a:t> </a:t>
            </a:r>
            <a:endParaRPr sz="1300"/>
          </a:p>
        </p:txBody>
      </p:sp>
      <p:sp>
        <p:nvSpPr>
          <p:cNvPr id="174" name="Google Shape;174;p23"/>
          <p:cNvSpPr txBox="1"/>
          <p:nvPr>
            <p:ph idx="2" type="body"/>
          </p:nvPr>
        </p:nvSpPr>
        <p:spPr>
          <a:xfrm>
            <a:off x="6038550" y="2081288"/>
            <a:ext cx="16389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175" name="Google Shape;175;p23"/>
          <p:cNvSpPr/>
          <p:nvPr/>
        </p:nvSpPr>
        <p:spPr>
          <a:xfrm>
            <a:off x="5513395" y="1379567"/>
            <a:ext cx="2688900" cy="2688900"/>
          </a:xfrm>
          <a:prstGeom prst="blockArc">
            <a:avLst>
              <a:gd fmla="val 16211102" name="adj1"/>
              <a:gd fmla="val 13367420" name="adj2"/>
              <a:gd fmla="val 7983"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ph idx="2" type="body"/>
          </p:nvPr>
        </p:nvSpPr>
        <p:spPr>
          <a:xfrm>
            <a:off x="5877450" y="2192238"/>
            <a:ext cx="1961100" cy="759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Our model is incomplete</a:t>
            </a:r>
            <a:endParaRPr b="1" sz="3600">
              <a:solidFill>
                <a:schemeClr val="dk1"/>
              </a:solidFill>
            </a:endParaRPr>
          </a:p>
          <a:p>
            <a:pPr indent="0" lvl="0" marL="0" rtl="0" algn="ctr">
              <a:lnSpc>
                <a:spcPct val="115000"/>
              </a:lnSpc>
              <a:spcBef>
                <a:spcPts val="1600"/>
              </a:spcBef>
              <a:spcAft>
                <a:spcPts val="0"/>
              </a:spcAft>
              <a:buNone/>
            </a:pPr>
            <a:r>
              <a:t/>
            </a:r>
            <a:endParaRPr b="1" sz="1100">
              <a:solidFill>
                <a:schemeClr val="dk1"/>
              </a:solidFill>
            </a:endParaRPr>
          </a:p>
          <a:p>
            <a:pPr indent="0" lvl="0" marL="0" rtl="0" algn="ctr">
              <a:lnSpc>
                <a:spcPct val="115000"/>
              </a:lnSpc>
              <a:spcBef>
                <a:spcPts val="1600"/>
              </a:spcBef>
              <a:spcAft>
                <a:spcPts val="1600"/>
              </a:spcAft>
              <a:buNone/>
            </a:pPr>
            <a:r>
              <a:t/>
            </a:r>
            <a:endParaRPr b="1" sz="3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Ours is just a basic model there is no hesitation for us to accept it.</a:t>
            </a:r>
            <a:endParaRPr/>
          </a:p>
          <a:p>
            <a:pPr indent="-311150" lvl="0" marL="457200" rtl="0" algn="l">
              <a:spcBef>
                <a:spcPts val="1000"/>
              </a:spcBef>
              <a:spcAft>
                <a:spcPts val="0"/>
              </a:spcAft>
              <a:buSzPts val="1300"/>
              <a:buChar char="➔"/>
            </a:pPr>
            <a:r>
              <a:rPr lang="en"/>
              <a:t>Using more data and </a:t>
            </a:r>
            <a:r>
              <a:rPr lang="en"/>
              <a:t>training</a:t>
            </a:r>
            <a:r>
              <a:rPr lang="en"/>
              <a:t> them with better algorithms to make sure it detects the activity correctly.</a:t>
            </a:r>
            <a:endParaRPr/>
          </a:p>
          <a:p>
            <a:pPr indent="-311150" lvl="0" marL="457200" rtl="0" algn="l">
              <a:spcBef>
                <a:spcPts val="1000"/>
              </a:spcBef>
              <a:spcAft>
                <a:spcPts val="0"/>
              </a:spcAft>
              <a:buSzPts val="1300"/>
              <a:buChar char="➔"/>
            </a:pPr>
            <a:r>
              <a:rPr lang="en"/>
              <a:t>Even we can use such Machine learning models in colleges to detect smoking, violence activities if happens.</a:t>
            </a:r>
            <a:endParaRPr/>
          </a:p>
          <a:p>
            <a:pPr indent="-311150" lvl="0" marL="457200" rtl="0" algn="l">
              <a:spcBef>
                <a:spcPts val="1000"/>
              </a:spcBef>
              <a:spcAft>
                <a:spcPts val="0"/>
              </a:spcAft>
              <a:buSzPts val="1300"/>
              <a:buChar char="➔"/>
            </a:pPr>
            <a:r>
              <a:rPr lang="en"/>
              <a:t>Integrating with IOT to get accurate result.</a:t>
            </a:r>
            <a:endParaRPr/>
          </a:p>
          <a:p>
            <a:pPr indent="0" lvl="0" marL="0" rtl="0" algn="l">
              <a:spcBef>
                <a:spcPts val="1000"/>
              </a:spcBef>
              <a:spcAft>
                <a:spcPts val="1000"/>
              </a:spcAft>
              <a:buNone/>
            </a:pPr>
            <a:r>
              <a:t/>
            </a:r>
            <a:endParaRPr/>
          </a:p>
        </p:txBody>
      </p:sp>
      <p:sp>
        <p:nvSpPr>
          <p:cNvPr id="182" name="Google Shape;18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864300"/>
            <a:ext cx="7021200" cy="29850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5"/>
          <p:cNvPicPr preferRelativeResize="0"/>
          <p:nvPr/>
        </p:nvPicPr>
        <p:blipFill>
          <a:blip r:embed="rId3">
            <a:alphaModFix/>
          </a:blip>
          <a:stretch>
            <a:fillRect/>
          </a:stretch>
        </p:blipFill>
        <p:spPr>
          <a:xfrm>
            <a:off x="1017075" y="278875"/>
            <a:ext cx="3115758" cy="2336825"/>
          </a:xfrm>
          <a:prstGeom prst="rect">
            <a:avLst/>
          </a:prstGeom>
          <a:noFill/>
          <a:ln>
            <a:noFill/>
          </a:ln>
        </p:spPr>
      </p:pic>
      <p:pic>
        <p:nvPicPr>
          <p:cNvPr id="189" name="Google Shape;189;p25"/>
          <p:cNvPicPr preferRelativeResize="0"/>
          <p:nvPr/>
        </p:nvPicPr>
        <p:blipFill>
          <a:blip r:embed="rId4">
            <a:alphaModFix/>
          </a:blip>
          <a:stretch>
            <a:fillRect/>
          </a:stretch>
        </p:blipFill>
        <p:spPr>
          <a:xfrm>
            <a:off x="5159050" y="223900"/>
            <a:ext cx="3115750" cy="2336806"/>
          </a:xfrm>
          <a:prstGeom prst="rect">
            <a:avLst/>
          </a:prstGeom>
          <a:noFill/>
          <a:ln>
            <a:noFill/>
          </a:ln>
        </p:spPr>
      </p:pic>
      <p:pic>
        <p:nvPicPr>
          <p:cNvPr id="190" name="Google Shape;190;p25"/>
          <p:cNvPicPr preferRelativeResize="0"/>
          <p:nvPr/>
        </p:nvPicPr>
        <p:blipFill>
          <a:blip r:embed="rId5">
            <a:alphaModFix/>
          </a:blip>
          <a:stretch>
            <a:fillRect/>
          </a:stretch>
        </p:blipFill>
        <p:spPr>
          <a:xfrm>
            <a:off x="1017075" y="2702400"/>
            <a:ext cx="3115750" cy="2336825"/>
          </a:xfrm>
          <a:prstGeom prst="rect">
            <a:avLst/>
          </a:prstGeom>
          <a:noFill/>
          <a:ln>
            <a:noFill/>
          </a:ln>
        </p:spPr>
      </p:pic>
      <p:pic>
        <p:nvPicPr>
          <p:cNvPr id="191" name="Google Shape;191;p25"/>
          <p:cNvPicPr preferRelativeResize="0"/>
          <p:nvPr/>
        </p:nvPicPr>
        <p:blipFill>
          <a:blip r:embed="rId6">
            <a:alphaModFix/>
          </a:blip>
          <a:stretch>
            <a:fillRect/>
          </a:stretch>
        </p:blipFill>
        <p:spPr>
          <a:xfrm>
            <a:off x="5159050" y="2702400"/>
            <a:ext cx="3115750" cy="23368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