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My Pie Chart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explosion val="25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50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