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4315-0224-41C3-8843-F6D7F2A3218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B802-639F-490A-BCAD-93C6672CA56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79" y="2453742"/>
            <a:ext cx="465991" cy="465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78" y="3650686"/>
            <a:ext cx="465991" cy="465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80" y="3052215"/>
            <a:ext cx="465991" cy="465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0" y="3117606"/>
            <a:ext cx="1899139" cy="40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4903"/>
            <a:ext cx="2329961" cy="5096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92" y="2919733"/>
            <a:ext cx="2098431" cy="730953"/>
          </a:xfrm>
          <a:prstGeom prst="rect">
            <a:avLst/>
          </a:prstGeom>
        </p:spPr>
      </p:pic>
      <p:sp>
        <p:nvSpPr>
          <p:cNvPr id="33" name="Arrow: Left-Right 32"/>
          <p:cNvSpPr/>
          <p:nvPr/>
        </p:nvSpPr>
        <p:spPr>
          <a:xfrm>
            <a:off x="1767254" y="3217985"/>
            <a:ext cx="1151792" cy="2110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Left-Right 33"/>
          <p:cNvSpPr/>
          <p:nvPr/>
        </p:nvSpPr>
        <p:spPr>
          <a:xfrm>
            <a:off x="5145265" y="3217984"/>
            <a:ext cx="904431" cy="2110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Left-Right 34"/>
          <p:cNvSpPr/>
          <p:nvPr/>
        </p:nvSpPr>
        <p:spPr>
          <a:xfrm>
            <a:off x="8546711" y="3179701"/>
            <a:ext cx="904431" cy="21101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95353" y="1889636"/>
            <a:ext cx="21894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requests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48264" y="3656718"/>
            <a:ext cx="20984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 forwards the requests to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Gunicorn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9710" y="3622071"/>
            <a:ext cx="20984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Executes Python code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1613" y="2371246"/>
            <a:ext cx="26332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Handles static files,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slow clients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656" y="927427"/>
            <a:ext cx="26834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Nginx can do?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656" y="1575884"/>
            <a:ext cx="9357213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Take care of domain name routing (decides where requests should go)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Serve static files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Handle lots of requests coming in at once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Handle slow clients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Forwards requests to </a:t>
            </a:r>
            <a:r>
              <a:rPr lang="en-IN" b="0" i="0" dirty="0" err="1">
                <a:solidFill>
                  <a:srgbClr val="323240"/>
                </a:solidFill>
                <a:effectLst/>
                <a:cs typeface="+mn-lt"/>
              </a:rPr>
              <a:t>Gunicorn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23240"/>
                </a:solidFill>
                <a:cs typeface="+mn-lt"/>
              </a:rPr>
              <a:t>Handle</a:t>
            </a: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 SSL (https happens here)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Save computing resources (CPU and memory) compared to your Python code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cs typeface="+mn-lt"/>
              </a:rPr>
              <a:t>And a lot more, if you configure it to do so (load balancing, caching, …)</a:t>
            </a:r>
            <a:endParaRPr lang="en-IN" b="0" i="0" dirty="0">
              <a:solidFill>
                <a:srgbClr val="323240"/>
              </a:solidFill>
              <a:effectLst/>
              <a:cs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656" y="4526509"/>
            <a:ext cx="3109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Nginx cannot do?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656" y="5159920"/>
            <a:ext cx="609746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Running Python web applications for you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Translate requests to WSGI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085" y="936317"/>
            <a:ext cx="31245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Gunicorn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do?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656" y="1584774"/>
            <a:ext cx="9357213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a pool of worker processes/threads (executing your code!)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Translates requests coming in from Nginx to be WSGI compatible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Translate the WSGI responses of your app into proper http responses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Actually calls your Python code when a request comes in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656" y="3260416"/>
            <a:ext cx="35509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Gunicorn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cannot do?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655" y="3840976"/>
            <a:ext cx="7581167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prepared to be front-facing: easy to DDOS attack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232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Can’t handle SSL</a:t>
            </a:r>
            <a:endParaRPr lang="en-IN" dirty="0">
              <a:solidFill>
                <a:srgbClr val="323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232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the job of a webserver like Nginx</a:t>
            </a:r>
            <a:endParaRPr lang="en-IN" b="0" i="0" dirty="0">
              <a:solidFill>
                <a:srgbClr val="3232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0890" y="1607185"/>
            <a:ext cx="10650855" cy="387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	We will be creating a </a:t>
            </a:r>
            <a:r>
              <a:rPr lang="en-IN" sz="1800" b="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Linode</a:t>
            </a: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account and do some basic server setup.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	We will understand the possible deployment issues, that may occur along the way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	And then we will set up Git to push the code from local server to remote server. </a:t>
            </a:r>
            <a:endParaRPr lang="en-IN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	Then we will install and configure PostgreSQL database on our remote server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	Setup the virtual environment and configure .env file and provide all the necessary credentials or secret information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6.	And then we should install GDAL library and enable </a:t>
            </a:r>
            <a:r>
              <a:rPr lang="en-IN" sz="1800" b="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PostGis</a:t>
            </a: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extension on live server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7.	Then we will take a backup of the data from the local machine and restore in to the live database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8. 	And then we will configure </a:t>
            </a:r>
            <a:r>
              <a:rPr lang="en-IN" sz="1800" b="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Gunicorn</a:t>
            </a:r>
            <a:r>
              <a:rPr lang="en-IN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and Nginx</a:t>
            </a:r>
            <a:endParaRPr lang="en-IN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856" y="462448"/>
            <a:ext cx="4609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3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eployment checklist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00272" y="6171125"/>
            <a:ext cx="8579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Detailed deployment process is documented </a:t>
            </a:r>
            <a:r>
              <a:rPr lang="en-IN" b="1"/>
              <a:t>at https://rathank.com/foodonline-deploy/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Presentation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Rathan</dc:creator>
  <cp:lastModifiedBy>google1593498487</cp:lastModifiedBy>
  <cp:revision>24</cp:revision>
  <dcterms:created xsi:type="dcterms:W3CDTF">2022-07-15T20:53:00Z</dcterms:created>
  <dcterms:modified xsi:type="dcterms:W3CDTF">2022-07-18T16:58:30Z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7C973CEAAAC648DA84B76D68DBC59F23</vt:lpwstr>
  </property>
  <property fmtid="{D5CDD505-2E9C-101B-9397-08002B2CF9AE}" pid="3" name="KSOProductBuildVer">
    <vt:lpwstr>1033-11.2.0.11191</vt:lpwstr>
  </property>
</Properties>
</file>