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EEB3-521C-8CF0-6F27-0EB57738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B2A3-5821-AED6-2A1A-7A591FE7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E754-0628-6B01-4830-48156E71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5187-3736-2847-BD95-B22E6FED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8EBA-1A23-EC67-7472-FB42C748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5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746D-D41A-3E32-D655-D20CA301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A96C4-40FD-05FD-1E29-93CF2203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0757-F778-1C77-C5E8-9A9455F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82D2-AFE7-E95D-6A59-06CBF071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20C7-4358-4160-CCE2-CB16661E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18DF6-8154-FB99-23D7-12B62A8E6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55B0-4976-4A60-9ACE-2C1EDE41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9714-EA0E-DFD6-DFA2-76616F8F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C491-D306-5E43-EE5E-E57D299D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CDBC-6376-18DE-38CD-DDB646EE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7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228C-D138-3CFF-5EF2-4DBAAEFD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CCBF-F41D-FE98-B817-677FD76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B6B6-DC41-A21F-8F87-27AFAE66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4395-5A6B-EBAE-C082-CAC5A8D9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827E-5336-C19D-86A7-2867E76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4CF2-A05B-4658-7A3D-CF418755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BA9B-D7DE-E48E-A24D-D67DF5A4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001F-6919-B4C1-A3F5-BA713007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5730-A7DF-31DE-CD04-EE2F4FF7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5472-1464-4430-0B10-48A76716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76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5D40-619D-FD65-D94A-D14F7C1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501C-233E-21B7-FAEC-312D837F7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296BF-6EA2-6F35-3A09-37368F6E7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AA9ED-78CF-91EC-8014-25E435E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E728-40EF-40CE-2097-21289B2C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9DDE1-0430-60CB-0DAD-AEF5F21C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4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15FB-4A25-8D54-4056-856C08F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207B-DB7C-5027-DE86-C05571A7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0E274-53B6-5E71-4AC0-9ED4C4DE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4CFF1-0017-4061-118B-6708EB8C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2D359-F143-8C0A-9F55-E15658101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EDDA5-2ED8-0C3B-9344-01ECE033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334FB-440E-D47B-4617-807F7724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1C03-5A4D-F63B-A9F4-610DAEBA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A27C-0BDA-D87C-B645-8F10560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A700-B660-B33F-9151-F02F4BC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B6A65-23CD-3F56-1E83-C6628146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0DAD-85AE-A694-7891-DFC1CB06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E557F-A68A-CDD4-B642-53501F9E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CC4ED-AEBF-7192-2185-DF65F9F7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B7978-3304-7DBE-4C5E-D650F068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1233-D791-4602-6FCB-5CE1C5E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5AB3-48C9-EF27-741B-0DD73DB8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095D-84C9-1835-AE7A-EBB5EEAD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5146B-9B1C-9EFC-944B-337F6D6C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C644-935A-ACBC-731B-CF8EF38C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78ADB-CA98-F9D1-ECD1-E0550026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3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4031-5F5A-8761-DBA3-45BB0977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D05D4-37CD-689D-2945-3D613EAF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B3250-9134-0B23-C73F-07D715F0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B540-F340-3F79-92BB-46E64C3E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6340-4883-49A4-2B3F-196657D4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02E6-A7E1-4F5A-C4FC-2C31B9BB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6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D2C4E-9B6E-E5DB-C42C-32851B1A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F890C-B1EA-0845-9049-5DF86BBE0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FFD5-DFDB-ACA7-2B78-CDACADB04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A336-01BC-4543-BA78-DBE5446EED76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EB81-00F4-D974-DD8A-B11DABD72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7F3C-1D7E-7AA7-1B77-B112F03F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4C49-E709-424C-A801-DE9C5E586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526D99-72C8-F390-A6F8-DEE1E8F272B7}"/>
              </a:ext>
            </a:extLst>
          </p:cNvPr>
          <p:cNvSpPr txBox="1"/>
          <p:nvPr/>
        </p:nvSpPr>
        <p:spPr>
          <a:xfrm>
            <a:off x="947370" y="324209"/>
            <a:ext cx="970011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2800" b="1" kern="100" dirty="0">
                <a:effectLst/>
                <a:ea typeface="Segoe UI Emoji" panose="020B0502040204020203" pitchFamily="34" charset="0"/>
              </a:rPr>
              <a:t>Many-to-many relationship: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b="0" kern="100" dirty="0">
                <a:effectLst/>
                <a:ea typeface="Segoe UI Emoji" panose="020B0502040204020203" pitchFamily="34" charset="0"/>
              </a:rPr>
              <a:t>When one row of table A can be linked to one or more rows of table B, and vice-versa.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sz="1800" b="0" kern="100" dirty="0">
              <a:effectLst/>
              <a:ea typeface="Segoe UI Emoji" panose="020B0502040204020203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b="0" kern="100" dirty="0">
                <a:effectLst/>
                <a:ea typeface="Segoe UI Emoji" panose="020B0502040204020203" pitchFamily="34" charset="0"/>
              </a:rPr>
              <a:t>For example: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kern="100" dirty="0">
                <a:effectLst/>
                <a:ea typeface="Segoe UI Emoji" panose="020B0502040204020203" pitchFamily="34" charset="0"/>
              </a:rPr>
              <a:t>A user can belong to multiple community, and a community can have multiple users.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0" kern="100" dirty="0">
                <a:effectLst/>
                <a:ea typeface="Segoe UI Emoji" panose="020B0502040204020203" pitchFamily="34" charset="0"/>
              </a:rPr>
              <a:t>One book can be written by multiple authors, and one author can write multiple books</a:t>
            </a:r>
            <a:endParaRPr lang="en-IN" sz="1800" kern="100" dirty="0">
              <a:effectLst/>
              <a:ea typeface="Segoe UI Emoj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C3869-427B-B389-909E-35E66168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55" y="2787163"/>
            <a:ext cx="3079507" cy="19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8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526D99-72C8-F390-A6F8-DEE1E8F272B7}"/>
              </a:ext>
            </a:extLst>
          </p:cNvPr>
          <p:cNvSpPr txBox="1"/>
          <p:nvPr/>
        </p:nvSpPr>
        <p:spPr>
          <a:xfrm>
            <a:off x="1158387" y="860539"/>
            <a:ext cx="88648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b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Let’s say, you are building a student enrolment system for a university. You need to record which students are enrolled in which class. You also need to record the fact that a student can be enrolled in multiple classes.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I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IN" sz="1800" b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 a student can have many classes, and a class can have many students.</a:t>
            </a:r>
            <a:endParaRPr lang="en-I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A464A-D760-212A-9E25-346D873B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598196"/>
            <a:ext cx="6286500" cy="33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8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Rathan</dc:creator>
  <cp:lastModifiedBy>Rathan</cp:lastModifiedBy>
  <cp:revision>12</cp:revision>
  <dcterms:created xsi:type="dcterms:W3CDTF">2022-07-04T11:59:22Z</dcterms:created>
  <dcterms:modified xsi:type="dcterms:W3CDTF">2022-07-04T12:22:21Z</dcterms:modified>
</cp:coreProperties>
</file>