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69" r:id="rId5"/>
    <p:sldId id="273" r:id="rId6"/>
    <p:sldId id="260" r:id="rId7"/>
    <p:sldId id="261" r:id="rId8"/>
    <p:sldId id="263" r:id="rId9"/>
    <p:sldId id="264" r:id="rId10"/>
    <p:sldId id="265" r:id="rId11"/>
    <p:sldId id="266" r:id="rId12"/>
    <p:sldId id="267" r:id="rId13"/>
    <p:sldId id="268" r:id="rId14"/>
    <p:sldId id="270" r:id="rId15"/>
    <p:sldId id="274" r:id="rId16"/>
    <p:sldId id="271" r:id="rId17"/>
    <p:sldId id="275" r:id="rId18"/>
    <p:sldId id="278" r:id="rId19"/>
    <p:sldId id="279" r:id="rId20"/>
    <p:sldId id="276" r:id="rId21"/>
    <p:sldId id="280" r:id="rId22"/>
    <p:sldId id="282" r:id="rId23"/>
    <p:sldId id="28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9C7B55-1232-421E-8739-59BB9C022A04}" v="185" dt="2021-10-12T11:42:52.966"/>
    <p1510:client id="{2D35B89B-D62F-42E9-92D2-F227392E18AB}" v="2" dt="2021-10-11T20:05:12.1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vek Venugopal" userId="9cf2f62e-d009-4256-b667-a4a74df56e4d" providerId="ADAL" clId="{0D9C7B55-1232-421E-8739-59BB9C022A04}"/>
    <pc:docChg chg="undo redo custSel addSld delSld modSld sldOrd">
      <pc:chgData name="Vivek Venugopal" userId="9cf2f62e-d009-4256-b667-a4a74df56e4d" providerId="ADAL" clId="{0D9C7B55-1232-421E-8739-59BB9C022A04}" dt="2021-10-12T11:49:37.303" v="1236" actId="20577"/>
      <pc:docMkLst>
        <pc:docMk/>
      </pc:docMkLst>
      <pc:sldChg chg="addSp delSp modSp mod addAnim delAnim delDesignElem">
        <pc:chgData name="Vivek Venugopal" userId="9cf2f62e-d009-4256-b667-a4a74df56e4d" providerId="ADAL" clId="{0D9C7B55-1232-421E-8739-59BB9C022A04}" dt="2021-10-12T09:49:36.779" v="8" actId="26606"/>
        <pc:sldMkLst>
          <pc:docMk/>
          <pc:sldMk cId="1057925944" sldId="256"/>
        </pc:sldMkLst>
        <pc:spChg chg="mod">
          <ac:chgData name="Vivek Venugopal" userId="9cf2f62e-d009-4256-b667-a4a74df56e4d" providerId="ADAL" clId="{0D9C7B55-1232-421E-8739-59BB9C022A04}" dt="2021-10-12T09:49:36.779" v="8" actId="26606"/>
          <ac:spMkLst>
            <pc:docMk/>
            <pc:sldMk cId="1057925944" sldId="256"/>
            <ac:spMk id="2" creationId="{216529B0-5B62-419E-ADD2-19E7EC66C18E}"/>
          </ac:spMkLst>
        </pc:spChg>
        <pc:spChg chg="mod">
          <ac:chgData name="Vivek Venugopal" userId="9cf2f62e-d009-4256-b667-a4a74df56e4d" providerId="ADAL" clId="{0D9C7B55-1232-421E-8739-59BB9C022A04}" dt="2021-10-12T09:49:36.779" v="8" actId="26606"/>
          <ac:spMkLst>
            <pc:docMk/>
            <pc:sldMk cId="1057925944" sldId="256"/>
            <ac:spMk id="3" creationId="{E0FE0440-8A81-4720-8184-A283F199922B}"/>
          </ac:spMkLst>
        </pc:spChg>
        <pc:spChg chg="add">
          <ac:chgData name="Vivek Venugopal" userId="9cf2f62e-d009-4256-b667-a4a74df56e4d" providerId="ADAL" clId="{0D9C7B55-1232-421E-8739-59BB9C022A04}" dt="2021-10-12T09:49:36.779" v="8" actId="26606"/>
          <ac:spMkLst>
            <pc:docMk/>
            <pc:sldMk cId="1057925944" sldId="256"/>
            <ac:spMk id="6" creationId="{9499C9FE-4B17-4937-9EB8-3E1A97E32D88}"/>
          </ac:spMkLst>
        </pc:spChg>
        <pc:spChg chg="add del">
          <ac:chgData name="Vivek Venugopal" userId="9cf2f62e-d009-4256-b667-a4a74df56e4d" providerId="ADAL" clId="{0D9C7B55-1232-421E-8739-59BB9C022A04}" dt="2021-10-12T09:49:28.673" v="5"/>
          <ac:spMkLst>
            <pc:docMk/>
            <pc:sldMk cId="1057925944" sldId="256"/>
            <ac:spMk id="9" creationId="{F619DE0E-F039-443E-AF60-E4B6AA72D29F}"/>
          </ac:spMkLst>
        </pc:spChg>
        <pc:spChg chg="add del">
          <ac:chgData name="Vivek Venugopal" userId="9cf2f62e-d009-4256-b667-a4a74df56e4d" providerId="ADAL" clId="{0D9C7B55-1232-421E-8739-59BB9C022A04}" dt="2021-10-12T09:49:28.673" v="5"/>
          <ac:spMkLst>
            <pc:docMk/>
            <pc:sldMk cId="1057925944" sldId="256"/>
            <ac:spMk id="11" creationId="{AA065953-3D69-4CD4-80C3-DF10DEB4C761}"/>
          </ac:spMkLst>
        </pc:spChg>
        <pc:spChg chg="add del">
          <ac:chgData name="Vivek Venugopal" userId="9cf2f62e-d009-4256-b667-a4a74df56e4d" providerId="ADAL" clId="{0D9C7B55-1232-421E-8739-59BB9C022A04}" dt="2021-10-12T09:49:28.673" v="5"/>
          <ac:spMkLst>
            <pc:docMk/>
            <pc:sldMk cId="1057925944" sldId="256"/>
            <ac:spMk id="13" creationId="{2AB36DB5-F10D-4EDB-87E2-ECB9301FFC62}"/>
          </ac:spMkLst>
        </pc:spChg>
        <pc:spChg chg="add del">
          <ac:chgData name="Vivek Venugopal" userId="9cf2f62e-d009-4256-b667-a4a74df56e4d" providerId="ADAL" clId="{0D9C7B55-1232-421E-8739-59BB9C022A04}" dt="2021-10-12T09:49:28.673" v="5"/>
          <ac:spMkLst>
            <pc:docMk/>
            <pc:sldMk cId="1057925944" sldId="256"/>
            <ac:spMk id="15" creationId="{446F195D-95DC-419E-BBC1-E2B601A6067B}"/>
          </ac:spMkLst>
        </pc:spChg>
        <pc:spChg chg="add del">
          <ac:chgData name="Vivek Venugopal" userId="9cf2f62e-d009-4256-b667-a4a74df56e4d" providerId="ADAL" clId="{0D9C7B55-1232-421E-8739-59BB9C022A04}" dt="2021-10-12T09:49:28.673" v="5"/>
          <ac:spMkLst>
            <pc:docMk/>
            <pc:sldMk cId="1057925944" sldId="256"/>
            <ac:spMk id="17" creationId="{55993D72-5628-4E5E-BB9F-96066414EEFD}"/>
          </ac:spMkLst>
        </pc:spChg>
        <pc:spChg chg="add del">
          <ac:chgData name="Vivek Venugopal" userId="9cf2f62e-d009-4256-b667-a4a74df56e4d" providerId="ADAL" clId="{0D9C7B55-1232-421E-8739-59BB9C022A04}" dt="2021-10-12T09:49:19.964" v="3" actId="26606"/>
          <ac:spMkLst>
            <pc:docMk/>
            <pc:sldMk cId="1057925944" sldId="256"/>
            <ac:spMk id="22" creationId="{4D896123-1B32-4CB1-B2ED-E34BBC26B423}"/>
          </ac:spMkLst>
        </pc:spChg>
        <pc:spChg chg="add del">
          <ac:chgData name="Vivek Venugopal" userId="9cf2f62e-d009-4256-b667-a4a74df56e4d" providerId="ADAL" clId="{0D9C7B55-1232-421E-8739-59BB9C022A04}" dt="2021-10-12T09:49:19.964" v="3" actId="26606"/>
          <ac:spMkLst>
            <pc:docMk/>
            <pc:sldMk cId="1057925944" sldId="256"/>
            <ac:spMk id="24" creationId="{019FDB4D-987D-4C87-A179-9D4616AB2455}"/>
          </ac:spMkLst>
        </pc:spChg>
        <pc:grpChg chg="add">
          <ac:chgData name="Vivek Venugopal" userId="9cf2f62e-d009-4256-b667-a4a74df56e4d" providerId="ADAL" clId="{0D9C7B55-1232-421E-8739-59BB9C022A04}" dt="2021-10-12T09:49:36.779" v="8" actId="26606"/>
          <ac:grpSpMkLst>
            <pc:docMk/>
            <pc:sldMk cId="1057925944" sldId="256"/>
            <ac:grpSpMk id="7" creationId="{BA1AA859-8E3B-49BF-83F6-ADF050A2CF37}"/>
          </ac:grpSpMkLst>
        </pc:grpChg>
        <pc:grpChg chg="add">
          <ac:chgData name="Vivek Venugopal" userId="9cf2f62e-d009-4256-b667-a4a74df56e4d" providerId="ADAL" clId="{0D9C7B55-1232-421E-8739-59BB9C022A04}" dt="2021-10-12T09:49:36.779" v="8" actId="26606"/>
          <ac:grpSpMkLst>
            <pc:docMk/>
            <pc:sldMk cId="1057925944" sldId="256"/>
            <ac:grpSpMk id="32" creationId="{0D2C6055-EB42-4E7C-B358-308A54C713E3}"/>
          </ac:grpSpMkLst>
        </pc:grpChg>
        <pc:picChg chg="mod ord">
          <ac:chgData name="Vivek Venugopal" userId="9cf2f62e-d009-4256-b667-a4a74df56e4d" providerId="ADAL" clId="{0D9C7B55-1232-421E-8739-59BB9C022A04}" dt="2021-10-12T09:49:36.779" v="8" actId="26606"/>
          <ac:picMkLst>
            <pc:docMk/>
            <pc:sldMk cId="1057925944" sldId="256"/>
            <ac:picMk id="4" creationId="{7A8DAB9A-F812-4250-B338-2F29F785EA68}"/>
          </ac:picMkLst>
        </pc:picChg>
      </pc:sldChg>
      <pc:sldChg chg="addSp delSp modSp mod setBg setClrOvrMap">
        <pc:chgData name="Vivek Venugopal" userId="9cf2f62e-d009-4256-b667-a4a74df56e4d" providerId="ADAL" clId="{0D9C7B55-1232-421E-8739-59BB9C022A04}" dt="2021-10-12T10:35:43.920" v="999" actId="26606"/>
        <pc:sldMkLst>
          <pc:docMk/>
          <pc:sldMk cId="2068952642" sldId="257"/>
        </pc:sldMkLst>
        <pc:spChg chg="mod">
          <ac:chgData name="Vivek Venugopal" userId="9cf2f62e-d009-4256-b667-a4a74df56e4d" providerId="ADAL" clId="{0D9C7B55-1232-421E-8739-59BB9C022A04}" dt="2021-10-12T10:35:43.920" v="999" actId="26606"/>
          <ac:spMkLst>
            <pc:docMk/>
            <pc:sldMk cId="2068952642" sldId="257"/>
            <ac:spMk id="2" creationId="{CD8EE32D-11CC-45B0-A55F-C5593EDE2698}"/>
          </ac:spMkLst>
        </pc:spChg>
        <pc:spChg chg="mod">
          <ac:chgData name="Vivek Venugopal" userId="9cf2f62e-d009-4256-b667-a4a74df56e4d" providerId="ADAL" clId="{0D9C7B55-1232-421E-8739-59BB9C022A04}" dt="2021-10-12T10:35:43.920" v="999" actId="26606"/>
          <ac:spMkLst>
            <pc:docMk/>
            <pc:sldMk cId="2068952642" sldId="257"/>
            <ac:spMk id="3" creationId="{0B1D873F-6A84-4C5A-8C49-F220D60F41B8}"/>
          </ac:spMkLst>
        </pc:spChg>
        <pc:spChg chg="add del">
          <ac:chgData name="Vivek Venugopal" userId="9cf2f62e-d009-4256-b667-a4a74df56e4d" providerId="ADAL" clId="{0D9C7B55-1232-421E-8739-59BB9C022A04}" dt="2021-10-12T10:35:43.920" v="999" actId="26606"/>
          <ac:spMkLst>
            <pc:docMk/>
            <pc:sldMk cId="2068952642" sldId="257"/>
            <ac:spMk id="8" creationId="{E2366EBA-92FD-44AE-87A9-25E5135EB2C9}"/>
          </ac:spMkLst>
        </pc:spChg>
        <pc:spChg chg="add del">
          <ac:chgData name="Vivek Venugopal" userId="9cf2f62e-d009-4256-b667-a4a74df56e4d" providerId="ADAL" clId="{0D9C7B55-1232-421E-8739-59BB9C022A04}" dt="2021-10-12T10:35:43.920" v="999" actId="26606"/>
          <ac:spMkLst>
            <pc:docMk/>
            <pc:sldMk cId="2068952642" sldId="257"/>
            <ac:spMk id="33" creationId="{7C462C46-EFB7-4580-9921-DFC346FCC3C2}"/>
          </ac:spMkLst>
        </pc:spChg>
        <pc:spChg chg="add del">
          <ac:chgData name="Vivek Venugopal" userId="9cf2f62e-d009-4256-b667-a4a74df56e4d" providerId="ADAL" clId="{0D9C7B55-1232-421E-8739-59BB9C022A04}" dt="2021-10-12T10:35:43.920" v="999" actId="26606"/>
          <ac:spMkLst>
            <pc:docMk/>
            <pc:sldMk cId="2068952642" sldId="257"/>
            <ac:spMk id="35" creationId="{B8B918B4-AB10-4E3A-916E-A9625586EA47}"/>
          </ac:spMkLst>
        </pc:spChg>
        <pc:spChg chg="add del">
          <ac:chgData name="Vivek Venugopal" userId="9cf2f62e-d009-4256-b667-a4a74df56e4d" providerId="ADAL" clId="{0D9C7B55-1232-421E-8739-59BB9C022A04}" dt="2021-10-12T10:35:43.907" v="998" actId="26606"/>
          <ac:spMkLst>
            <pc:docMk/>
            <pc:sldMk cId="2068952642" sldId="257"/>
            <ac:spMk id="40" creationId="{F3C5918A-1DC5-4CF3-AA27-00AA3088AA9F}"/>
          </ac:spMkLst>
        </pc:spChg>
        <pc:spChg chg="add del">
          <ac:chgData name="Vivek Venugopal" userId="9cf2f62e-d009-4256-b667-a4a74df56e4d" providerId="ADAL" clId="{0D9C7B55-1232-421E-8739-59BB9C022A04}" dt="2021-10-12T10:35:43.907" v="998" actId="26606"/>
          <ac:spMkLst>
            <pc:docMk/>
            <pc:sldMk cId="2068952642" sldId="257"/>
            <ac:spMk id="42" creationId="{B786683A-6FD6-4BF7-B3B0-DC397677391F}"/>
          </ac:spMkLst>
        </pc:spChg>
        <pc:spChg chg="add del">
          <ac:chgData name="Vivek Venugopal" userId="9cf2f62e-d009-4256-b667-a4a74df56e4d" providerId="ADAL" clId="{0D9C7B55-1232-421E-8739-59BB9C022A04}" dt="2021-10-12T10:35:43.907" v="998" actId="26606"/>
          <ac:spMkLst>
            <pc:docMk/>
            <pc:sldMk cId="2068952642" sldId="257"/>
            <ac:spMk id="44" creationId="{05169E50-59FB-4AEE-B61D-44A882A4CD2C}"/>
          </ac:spMkLst>
        </pc:spChg>
        <pc:spChg chg="add del">
          <ac:chgData name="Vivek Venugopal" userId="9cf2f62e-d009-4256-b667-a4a74df56e4d" providerId="ADAL" clId="{0D9C7B55-1232-421E-8739-59BB9C022A04}" dt="2021-10-12T10:35:43.907" v="998" actId="26606"/>
          <ac:spMkLst>
            <pc:docMk/>
            <pc:sldMk cId="2068952642" sldId="257"/>
            <ac:spMk id="46" creationId="{117C30F0-5A38-4B60-B632-3AF7C2780824}"/>
          </ac:spMkLst>
        </pc:spChg>
        <pc:spChg chg="add del">
          <ac:chgData name="Vivek Venugopal" userId="9cf2f62e-d009-4256-b667-a4a74df56e4d" providerId="ADAL" clId="{0D9C7B55-1232-421E-8739-59BB9C022A04}" dt="2021-10-12T10:35:43.907" v="998" actId="26606"/>
          <ac:spMkLst>
            <pc:docMk/>
            <pc:sldMk cId="2068952642" sldId="257"/>
            <ac:spMk id="48" creationId="{A200CBA5-3F2B-4AAC-9F86-99AFECC19C1D}"/>
          </ac:spMkLst>
        </pc:spChg>
        <pc:spChg chg="add">
          <ac:chgData name="Vivek Venugopal" userId="9cf2f62e-d009-4256-b667-a4a74df56e4d" providerId="ADAL" clId="{0D9C7B55-1232-421E-8739-59BB9C022A04}" dt="2021-10-12T10:35:43.920" v="999" actId="26606"/>
          <ac:spMkLst>
            <pc:docMk/>
            <pc:sldMk cId="2068952642" sldId="257"/>
            <ac:spMk id="50" creationId="{90F08744-9D7B-4693-B8D6-2A5210AE96F6}"/>
          </ac:spMkLst>
        </pc:spChg>
        <pc:spChg chg="add">
          <ac:chgData name="Vivek Venugopal" userId="9cf2f62e-d009-4256-b667-a4a74df56e4d" providerId="ADAL" clId="{0D9C7B55-1232-421E-8739-59BB9C022A04}" dt="2021-10-12T10:35:43.920" v="999" actId="26606"/>
          <ac:spMkLst>
            <pc:docMk/>
            <pc:sldMk cId="2068952642" sldId="257"/>
            <ac:spMk id="51" creationId="{5B2E630F-F386-44FA-B1A1-C10A9BF4346C}"/>
          </ac:spMkLst>
        </pc:spChg>
        <pc:spChg chg="add">
          <ac:chgData name="Vivek Venugopal" userId="9cf2f62e-d009-4256-b667-a4a74df56e4d" providerId="ADAL" clId="{0D9C7B55-1232-421E-8739-59BB9C022A04}" dt="2021-10-12T10:35:43.920" v="999" actId="26606"/>
          <ac:spMkLst>
            <pc:docMk/>
            <pc:sldMk cId="2068952642" sldId="257"/>
            <ac:spMk id="52" creationId="{73567C09-8B4D-49A6-A711-C44C5807D8DD}"/>
          </ac:spMkLst>
        </pc:spChg>
        <pc:grpChg chg="add del">
          <ac:chgData name="Vivek Venugopal" userId="9cf2f62e-d009-4256-b667-a4a74df56e4d" providerId="ADAL" clId="{0D9C7B55-1232-421E-8739-59BB9C022A04}" dt="2021-10-12T10:35:43.920" v="999" actId="26606"/>
          <ac:grpSpMkLst>
            <pc:docMk/>
            <pc:sldMk cId="2068952642" sldId="257"/>
            <ac:grpSpMk id="10" creationId="{B437F5FC-01F7-4EB4-81E7-C27D917E9554}"/>
          </ac:grpSpMkLst>
        </pc:grpChg>
      </pc:sldChg>
      <pc:sldChg chg="addSp delSp modSp mod setBg setClrOvrMap">
        <pc:chgData name="Vivek Venugopal" userId="9cf2f62e-d009-4256-b667-a4a74df56e4d" providerId="ADAL" clId="{0D9C7B55-1232-421E-8739-59BB9C022A04}" dt="2021-10-12T10:35:49.819" v="1001" actId="27636"/>
        <pc:sldMkLst>
          <pc:docMk/>
          <pc:sldMk cId="3515504215" sldId="258"/>
        </pc:sldMkLst>
        <pc:spChg chg="mod">
          <ac:chgData name="Vivek Venugopal" userId="9cf2f62e-d009-4256-b667-a4a74df56e4d" providerId="ADAL" clId="{0D9C7B55-1232-421E-8739-59BB9C022A04}" dt="2021-10-12T10:35:49.784" v="1000" actId="26606"/>
          <ac:spMkLst>
            <pc:docMk/>
            <pc:sldMk cId="3515504215" sldId="258"/>
            <ac:spMk id="2" creationId="{01DE657F-03B2-4092-B105-C1ECEE9BDB4D}"/>
          </ac:spMkLst>
        </pc:spChg>
        <pc:spChg chg="add del mod">
          <ac:chgData name="Vivek Venugopal" userId="9cf2f62e-d009-4256-b667-a4a74df56e4d" providerId="ADAL" clId="{0D9C7B55-1232-421E-8739-59BB9C022A04}" dt="2021-10-12T10:35:33.370" v="996" actId="26606"/>
          <ac:spMkLst>
            <pc:docMk/>
            <pc:sldMk cId="3515504215" sldId="258"/>
            <ac:spMk id="3" creationId="{28F3DAC6-EA90-46D5-9EFB-F3EBCC029D49}"/>
          </ac:spMkLst>
        </pc:spChg>
        <pc:spChg chg="add del">
          <ac:chgData name="Vivek Venugopal" userId="9cf2f62e-d009-4256-b667-a4a74df56e4d" providerId="ADAL" clId="{0D9C7B55-1232-421E-8739-59BB9C022A04}" dt="2021-10-12T10:35:33.370" v="996" actId="26606"/>
          <ac:spMkLst>
            <pc:docMk/>
            <pc:sldMk cId="3515504215" sldId="258"/>
            <ac:spMk id="8" creationId="{E2366EBA-92FD-44AE-87A9-25E5135EB2C9}"/>
          </ac:spMkLst>
        </pc:spChg>
        <pc:spChg chg="add del">
          <ac:chgData name="Vivek Venugopal" userId="9cf2f62e-d009-4256-b667-a4a74df56e4d" providerId="ADAL" clId="{0D9C7B55-1232-421E-8739-59BB9C022A04}" dt="2021-10-12T10:35:33.370" v="996" actId="26606"/>
          <ac:spMkLst>
            <pc:docMk/>
            <pc:sldMk cId="3515504215" sldId="258"/>
            <ac:spMk id="33" creationId="{7C462C46-EFB7-4580-9921-DFC346FCC3C2}"/>
          </ac:spMkLst>
        </pc:spChg>
        <pc:spChg chg="add del">
          <ac:chgData name="Vivek Venugopal" userId="9cf2f62e-d009-4256-b667-a4a74df56e4d" providerId="ADAL" clId="{0D9C7B55-1232-421E-8739-59BB9C022A04}" dt="2021-10-12T10:35:33.370" v="996" actId="26606"/>
          <ac:spMkLst>
            <pc:docMk/>
            <pc:sldMk cId="3515504215" sldId="258"/>
            <ac:spMk id="35" creationId="{B8B918B4-AB10-4E3A-916E-A9625586EA47}"/>
          </ac:spMkLst>
        </pc:spChg>
        <pc:spChg chg="add del">
          <ac:chgData name="Vivek Venugopal" userId="9cf2f62e-d009-4256-b667-a4a74df56e4d" providerId="ADAL" clId="{0D9C7B55-1232-421E-8739-59BB9C022A04}" dt="2021-10-12T10:35:29.279" v="991" actId="26606"/>
          <ac:spMkLst>
            <pc:docMk/>
            <pc:sldMk cId="3515504215" sldId="258"/>
            <ac:spMk id="40" creationId="{F3C5918A-1DC5-4CF3-AA27-00AA3088AA9F}"/>
          </ac:spMkLst>
        </pc:spChg>
        <pc:spChg chg="add del">
          <ac:chgData name="Vivek Venugopal" userId="9cf2f62e-d009-4256-b667-a4a74df56e4d" providerId="ADAL" clId="{0D9C7B55-1232-421E-8739-59BB9C022A04}" dt="2021-10-12T10:35:32.643" v="993" actId="26606"/>
          <ac:spMkLst>
            <pc:docMk/>
            <pc:sldMk cId="3515504215" sldId="258"/>
            <ac:spMk id="41" creationId="{982413CC-69E6-4BDA-A88D-E4EF8F95B27D}"/>
          </ac:spMkLst>
        </pc:spChg>
        <pc:spChg chg="add del">
          <ac:chgData name="Vivek Venugopal" userId="9cf2f62e-d009-4256-b667-a4a74df56e4d" providerId="ADAL" clId="{0D9C7B55-1232-421E-8739-59BB9C022A04}" dt="2021-10-12T10:35:29.279" v="991" actId="26606"/>
          <ac:spMkLst>
            <pc:docMk/>
            <pc:sldMk cId="3515504215" sldId="258"/>
            <ac:spMk id="42" creationId="{B786683A-6FD6-4BF7-B3B0-DC397677391F}"/>
          </ac:spMkLst>
        </pc:spChg>
        <pc:spChg chg="add del">
          <ac:chgData name="Vivek Venugopal" userId="9cf2f62e-d009-4256-b667-a4a74df56e4d" providerId="ADAL" clId="{0D9C7B55-1232-421E-8739-59BB9C022A04}" dt="2021-10-12T10:35:29.279" v="991" actId="26606"/>
          <ac:spMkLst>
            <pc:docMk/>
            <pc:sldMk cId="3515504215" sldId="258"/>
            <ac:spMk id="44" creationId="{05169E50-59FB-4AEE-B61D-44A882A4CD2C}"/>
          </ac:spMkLst>
        </pc:spChg>
        <pc:spChg chg="add del">
          <ac:chgData name="Vivek Venugopal" userId="9cf2f62e-d009-4256-b667-a4a74df56e4d" providerId="ADAL" clId="{0D9C7B55-1232-421E-8739-59BB9C022A04}" dt="2021-10-12T10:35:29.279" v="991" actId="26606"/>
          <ac:spMkLst>
            <pc:docMk/>
            <pc:sldMk cId="3515504215" sldId="258"/>
            <ac:spMk id="46" creationId="{117C30F0-5A38-4B60-B632-3AF7C2780824}"/>
          </ac:spMkLst>
        </pc:spChg>
        <pc:spChg chg="add del">
          <ac:chgData name="Vivek Venugopal" userId="9cf2f62e-d009-4256-b667-a4a74df56e4d" providerId="ADAL" clId="{0D9C7B55-1232-421E-8739-59BB9C022A04}" dt="2021-10-12T10:35:29.279" v="991" actId="26606"/>
          <ac:spMkLst>
            <pc:docMk/>
            <pc:sldMk cId="3515504215" sldId="258"/>
            <ac:spMk id="48" creationId="{A200CBA5-3F2B-4AAC-9F86-99AFECC19C1D}"/>
          </ac:spMkLst>
        </pc:spChg>
        <pc:spChg chg="add del">
          <ac:chgData name="Vivek Venugopal" userId="9cf2f62e-d009-4256-b667-a4a74df56e4d" providerId="ADAL" clId="{0D9C7B55-1232-421E-8739-59BB9C022A04}" dt="2021-10-12T10:35:33.357" v="995" actId="26606"/>
          <ac:spMkLst>
            <pc:docMk/>
            <pc:sldMk cId="3515504215" sldId="258"/>
            <ac:spMk id="69" creationId="{982413CC-69E6-4BDA-A88D-E4EF8F95B27D}"/>
          </ac:spMkLst>
        </pc:spChg>
        <pc:spChg chg="add del">
          <ac:chgData name="Vivek Venugopal" userId="9cf2f62e-d009-4256-b667-a4a74df56e4d" providerId="ADAL" clId="{0D9C7B55-1232-421E-8739-59BB9C022A04}" dt="2021-10-12T10:35:49.784" v="1000" actId="26606"/>
          <ac:spMkLst>
            <pc:docMk/>
            <pc:sldMk cId="3515504215" sldId="258"/>
            <ac:spMk id="94" creationId="{F3C5918A-1DC5-4CF3-AA27-00AA3088AA9F}"/>
          </ac:spMkLst>
        </pc:spChg>
        <pc:spChg chg="add del">
          <ac:chgData name="Vivek Venugopal" userId="9cf2f62e-d009-4256-b667-a4a74df56e4d" providerId="ADAL" clId="{0D9C7B55-1232-421E-8739-59BB9C022A04}" dt="2021-10-12T10:35:49.784" v="1000" actId="26606"/>
          <ac:spMkLst>
            <pc:docMk/>
            <pc:sldMk cId="3515504215" sldId="258"/>
            <ac:spMk id="95" creationId="{B786683A-6FD6-4BF7-B3B0-DC397677391F}"/>
          </ac:spMkLst>
        </pc:spChg>
        <pc:spChg chg="add del">
          <ac:chgData name="Vivek Venugopal" userId="9cf2f62e-d009-4256-b667-a4a74df56e4d" providerId="ADAL" clId="{0D9C7B55-1232-421E-8739-59BB9C022A04}" dt="2021-10-12T10:35:49.784" v="1000" actId="26606"/>
          <ac:spMkLst>
            <pc:docMk/>
            <pc:sldMk cId="3515504215" sldId="258"/>
            <ac:spMk id="96" creationId="{05169E50-59FB-4AEE-B61D-44A882A4CD2C}"/>
          </ac:spMkLst>
        </pc:spChg>
        <pc:spChg chg="add del">
          <ac:chgData name="Vivek Venugopal" userId="9cf2f62e-d009-4256-b667-a4a74df56e4d" providerId="ADAL" clId="{0D9C7B55-1232-421E-8739-59BB9C022A04}" dt="2021-10-12T10:35:49.784" v="1000" actId="26606"/>
          <ac:spMkLst>
            <pc:docMk/>
            <pc:sldMk cId="3515504215" sldId="258"/>
            <ac:spMk id="97" creationId="{117C30F0-5A38-4B60-B632-3AF7C2780824}"/>
          </ac:spMkLst>
        </pc:spChg>
        <pc:spChg chg="add del">
          <ac:chgData name="Vivek Venugopal" userId="9cf2f62e-d009-4256-b667-a4a74df56e4d" providerId="ADAL" clId="{0D9C7B55-1232-421E-8739-59BB9C022A04}" dt="2021-10-12T10:35:49.784" v="1000" actId="26606"/>
          <ac:spMkLst>
            <pc:docMk/>
            <pc:sldMk cId="3515504215" sldId="258"/>
            <ac:spMk id="98" creationId="{A200CBA5-3F2B-4AAC-9F86-99AFECC19C1D}"/>
          </ac:spMkLst>
        </pc:spChg>
        <pc:spChg chg="add mod">
          <ac:chgData name="Vivek Venugopal" userId="9cf2f62e-d009-4256-b667-a4a74df56e4d" providerId="ADAL" clId="{0D9C7B55-1232-421E-8739-59BB9C022A04}" dt="2021-10-12T10:35:49.819" v="1001" actId="27636"/>
          <ac:spMkLst>
            <pc:docMk/>
            <pc:sldMk cId="3515504215" sldId="258"/>
            <ac:spMk id="99" creationId="{28F3DAC6-EA90-46D5-9EFB-F3EBCC029D49}"/>
          </ac:spMkLst>
        </pc:spChg>
        <pc:spChg chg="add">
          <ac:chgData name="Vivek Venugopal" userId="9cf2f62e-d009-4256-b667-a4a74df56e4d" providerId="ADAL" clId="{0D9C7B55-1232-421E-8739-59BB9C022A04}" dt="2021-10-12T10:35:49.784" v="1000" actId="26606"/>
          <ac:spMkLst>
            <pc:docMk/>
            <pc:sldMk cId="3515504215" sldId="258"/>
            <ac:spMk id="104" creationId="{90F08744-9D7B-4693-B8D6-2A5210AE96F6}"/>
          </ac:spMkLst>
        </pc:spChg>
        <pc:spChg chg="add">
          <ac:chgData name="Vivek Venugopal" userId="9cf2f62e-d009-4256-b667-a4a74df56e4d" providerId="ADAL" clId="{0D9C7B55-1232-421E-8739-59BB9C022A04}" dt="2021-10-12T10:35:49.784" v="1000" actId="26606"/>
          <ac:spMkLst>
            <pc:docMk/>
            <pc:sldMk cId="3515504215" sldId="258"/>
            <ac:spMk id="106" creationId="{5B2E630F-F386-44FA-B1A1-C10A9BF4346C}"/>
          </ac:spMkLst>
        </pc:spChg>
        <pc:spChg chg="add">
          <ac:chgData name="Vivek Venugopal" userId="9cf2f62e-d009-4256-b667-a4a74df56e4d" providerId="ADAL" clId="{0D9C7B55-1232-421E-8739-59BB9C022A04}" dt="2021-10-12T10:35:49.784" v="1000" actId="26606"/>
          <ac:spMkLst>
            <pc:docMk/>
            <pc:sldMk cId="3515504215" sldId="258"/>
            <ac:spMk id="108" creationId="{73567C09-8B4D-49A6-A711-C44C5807D8DD}"/>
          </ac:spMkLst>
        </pc:spChg>
        <pc:grpChg chg="add del">
          <ac:chgData name="Vivek Venugopal" userId="9cf2f62e-d009-4256-b667-a4a74df56e4d" providerId="ADAL" clId="{0D9C7B55-1232-421E-8739-59BB9C022A04}" dt="2021-10-12T10:35:33.370" v="996" actId="26606"/>
          <ac:grpSpMkLst>
            <pc:docMk/>
            <pc:sldMk cId="3515504215" sldId="258"/>
            <ac:grpSpMk id="10" creationId="{B437F5FC-01F7-4EB4-81E7-C27D917E9554}"/>
          </ac:grpSpMkLst>
        </pc:grpChg>
        <pc:grpChg chg="add del">
          <ac:chgData name="Vivek Venugopal" userId="9cf2f62e-d009-4256-b667-a4a74df56e4d" providerId="ADAL" clId="{0D9C7B55-1232-421E-8739-59BB9C022A04}" dt="2021-10-12T10:35:32.643" v="993" actId="26606"/>
          <ac:grpSpMkLst>
            <pc:docMk/>
            <pc:sldMk cId="3515504215" sldId="258"/>
            <ac:grpSpMk id="43" creationId="{4F1F7357-8633-4CE7-BF80-475EE8A2FAEA}"/>
          </ac:grpSpMkLst>
        </pc:grpChg>
        <pc:grpChg chg="add del">
          <ac:chgData name="Vivek Venugopal" userId="9cf2f62e-d009-4256-b667-a4a74df56e4d" providerId="ADAL" clId="{0D9C7B55-1232-421E-8739-59BB9C022A04}" dt="2021-10-12T10:35:33.357" v="995" actId="26606"/>
          <ac:grpSpMkLst>
            <pc:docMk/>
            <pc:sldMk cId="3515504215" sldId="258"/>
            <ac:grpSpMk id="70" creationId="{4F1F7357-8633-4CE7-BF80-475EE8A2FAEA}"/>
          </ac:grpSpMkLst>
        </pc:grpChg>
        <pc:graphicFrameChg chg="add del">
          <ac:chgData name="Vivek Venugopal" userId="9cf2f62e-d009-4256-b667-a4a74df56e4d" providerId="ADAL" clId="{0D9C7B55-1232-421E-8739-59BB9C022A04}" dt="2021-10-12T10:35:32.643" v="993" actId="26606"/>
          <ac:graphicFrameMkLst>
            <pc:docMk/>
            <pc:sldMk cId="3515504215" sldId="258"/>
            <ac:graphicFrameMk id="37" creationId="{381AE175-6A9A-417D-B254-0B2B136D7EE7}"/>
          </ac:graphicFrameMkLst>
        </pc:graphicFrameChg>
        <pc:graphicFrameChg chg="add del">
          <ac:chgData name="Vivek Venugopal" userId="9cf2f62e-d009-4256-b667-a4a74df56e4d" providerId="ADAL" clId="{0D9C7B55-1232-421E-8739-59BB9C022A04}" dt="2021-10-12T10:35:33.357" v="995" actId="26606"/>
          <ac:graphicFrameMkLst>
            <pc:docMk/>
            <pc:sldMk cId="3515504215" sldId="258"/>
            <ac:graphicFrameMk id="92" creationId="{6361082E-961F-419C-BEFD-743112154C17}"/>
          </ac:graphicFrameMkLst>
        </pc:graphicFrameChg>
      </pc:sldChg>
      <pc:sldChg chg="addSp delSp modSp del mod setBg addAnim">
        <pc:chgData name="Vivek Venugopal" userId="9cf2f62e-d009-4256-b667-a4a74df56e4d" providerId="ADAL" clId="{0D9C7B55-1232-421E-8739-59BB9C022A04}" dt="2021-10-12T10:20:06.902" v="639" actId="47"/>
        <pc:sldMkLst>
          <pc:docMk/>
          <pc:sldMk cId="3354094650" sldId="259"/>
        </pc:sldMkLst>
        <pc:spChg chg="mod">
          <ac:chgData name="Vivek Venugopal" userId="9cf2f62e-d009-4256-b667-a4a74df56e4d" providerId="ADAL" clId="{0D9C7B55-1232-421E-8739-59BB9C022A04}" dt="2021-10-12T09:51:13.751" v="66" actId="27636"/>
          <ac:spMkLst>
            <pc:docMk/>
            <pc:sldMk cId="3354094650" sldId="259"/>
            <ac:spMk id="2" creationId="{2B4EDC18-55F8-4B25-B433-49425FBF5320}"/>
          </ac:spMkLst>
        </pc:spChg>
        <pc:spChg chg="add del mod">
          <ac:chgData name="Vivek Venugopal" userId="9cf2f62e-d009-4256-b667-a4a74df56e4d" providerId="ADAL" clId="{0D9C7B55-1232-421E-8739-59BB9C022A04}" dt="2021-10-12T09:51:22.787" v="67" actId="26606"/>
          <ac:spMkLst>
            <pc:docMk/>
            <pc:sldMk cId="3354094650" sldId="259"/>
            <ac:spMk id="5" creationId="{13DB9379-16BC-47C8-BA78-0AD6EB898322}"/>
          </ac:spMkLst>
        </pc:spChg>
        <pc:spChg chg="add del">
          <ac:chgData name="Vivek Venugopal" userId="9cf2f62e-d009-4256-b667-a4a74df56e4d" providerId="ADAL" clId="{0D9C7B55-1232-421E-8739-59BB9C022A04}" dt="2021-10-12T09:51:22.787" v="67" actId="26606"/>
          <ac:spMkLst>
            <pc:docMk/>
            <pc:sldMk cId="3354094650" sldId="259"/>
            <ac:spMk id="10" creationId="{7CC9829A-26F6-4595-8608-1A9F57DA7504}"/>
          </ac:spMkLst>
        </pc:spChg>
        <pc:spChg chg="add">
          <ac:chgData name="Vivek Venugopal" userId="9cf2f62e-d009-4256-b667-a4a74df56e4d" providerId="ADAL" clId="{0D9C7B55-1232-421E-8739-59BB9C022A04}" dt="2021-10-12T09:51:22.787" v="67" actId="26606"/>
          <ac:spMkLst>
            <pc:docMk/>
            <pc:sldMk cId="3354094650" sldId="259"/>
            <ac:spMk id="43" creationId="{2957367F-0D64-42F0-A033-660B417FE3F5}"/>
          </ac:spMkLst>
        </pc:spChg>
        <pc:grpChg chg="add del">
          <ac:chgData name="Vivek Venugopal" userId="9cf2f62e-d009-4256-b667-a4a74df56e4d" providerId="ADAL" clId="{0D9C7B55-1232-421E-8739-59BB9C022A04}" dt="2021-10-12T09:51:22.787" v="67" actId="26606"/>
          <ac:grpSpMkLst>
            <pc:docMk/>
            <pc:sldMk cId="3354094650" sldId="259"/>
            <ac:grpSpMk id="12" creationId="{75343792-FB15-4868-8582-6FB07FD06552}"/>
          </ac:grpSpMkLst>
        </pc:grpChg>
        <pc:grpChg chg="add del">
          <ac:chgData name="Vivek Venugopal" userId="9cf2f62e-d009-4256-b667-a4a74df56e4d" providerId="ADAL" clId="{0D9C7B55-1232-421E-8739-59BB9C022A04}" dt="2021-10-12T09:51:22.787" v="67" actId="26606"/>
          <ac:grpSpMkLst>
            <pc:docMk/>
            <pc:sldMk cId="3354094650" sldId="259"/>
            <ac:grpSpMk id="35" creationId="{F594A2EF-2FF2-48A2-91C9-02790030750B}"/>
          </ac:grpSpMkLst>
        </pc:grpChg>
        <pc:grpChg chg="add">
          <ac:chgData name="Vivek Venugopal" userId="9cf2f62e-d009-4256-b667-a4a74df56e4d" providerId="ADAL" clId="{0D9C7B55-1232-421E-8739-59BB9C022A04}" dt="2021-10-12T09:51:22.787" v="67" actId="26606"/>
          <ac:grpSpMkLst>
            <pc:docMk/>
            <pc:sldMk cId="3354094650" sldId="259"/>
            <ac:grpSpMk id="45" creationId="{A74C980A-5321-4E88-B6F7-572A3327E3C8}"/>
          </ac:grpSpMkLst>
        </pc:grpChg>
        <pc:grpChg chg="add">
          <ac:chgData name="Vivek Venugopal" userId="9cf2f62e-d009-4256-b667-a4a74df56e4d" providerId="ADAL" clId="{0D9C7B55-1232-421E-8739-59BB9C022A04}" dt="2021-10-12T09:51:22.787" v="67" actId="26606"/>
          <ac:grpSpMkLst>
            <pc:docMk/>
            <pc:sldMk cId="3354094650" sldId="259"/>
            <ac:grpSpMk id="68" creationId="{0A1FAD6E-B62A-435F-B914-503F8B950123}"/>
          </ac:grpSpMkLst>
        </pc:grpChg>
        <pc:picChg chg="mod ord">
          <ac:chgData name="Vivek Venugopal" userId="9cf2f62e-d009-4256-b667-a4a74df56e4d" providerId="ADAL" clId="{0D9C7B55-1232-421E-8739-59BB9C022A04}" dt="2021-10-12T09:51:22.787" v="67" actId="26606"/>
          <ac:picMkLst>
            <pc:docMk/>
            <pc:sldMk cId="3354094650" sldId="259"/>
            <ac:picMk id="4" creationId="{57E13720-9CFD-43BE-88FD-83D1CFB0797A}"/>
          </ac:picMkLst>
        </pc:picChg>
      </pc:sldChg>
      <pc:sldChg chg="addSp delSp modSp add mod">
        <pc:chgData name="Vivek Venugopal" userId="9cf2f62e-d009-4256-b667-a4a74df56e4d" providerId="ADAL" clId="{0D9C7B55-1232-421E-8739-59BB9C022A04}" dt="2021-10-12T11:26:29.538" v="1041" actId="5793"/>
        <pc:sldMkLst>
          <pc:docMk/>
          <pc:sldMk cId="187041878" sldId="260"/>
        </pc:sldMkLst>
        <pc:spChg chg="mod">
          <ac:chgData name="Vivek Venugopal" userId="9cf2f62e-d009-4256-b667-a4a74df56e4d" providerId="ADAL" clId="{0D9C7B55-1232-421E-8739-59BB9C022A04}" dt="2021-10-12T11:24:53.048" v="1029" actId="14100"/>
          <ac:spMkLst>
            <pc:docMk/>
            <pc:sldMk cId="187041878" sldId="260"/>
            <ac:spMk id="5" creationId="{13DB9379-16BC-47C8-BA78-0AD6EB898322}"/>
          </ac:spMkLst>
        </pc:spChg>
        <pc:spChg chg="add del mod">
          <ac:chgData name="Vivek Venugopal" userId="9cf2f62e-d009-4256-b667-a4a74df56e4d" providerId="ADAL" clId="{0D9C7B55-1232-421E-8739-59BB9C022A04}" dt="2021-10-12T09:56:44.125" v="72"/>
          <ac:spMkLst>
            <pc:docMk/>
            <pc:sldMk cId="187041878" sldId="260"/>
            <ac:spMk id="6" creationId="{82AD6AD5-3DBF-4164-B0E0-CDDB9EB53B95}"/>
          </ac:spMkLst>
        </pc:spChg>
        <pc:spChg chg="add mod">
          <ac:chgData name="Vivek Venugopal" userId="9cf2f62e-d009-4256-b667-a4a74df56e4d" providerId="ADAL" clId="{0D9C7B55-1232-421E-8739-59BB9C022A04}" dt="2021-10-12T11:26:29.538" v="1041" actId="5793"/>
          <ac:spMkLst>
            <pc:docMk/>
            <pc:sldMk cId="187041878" sldId="260"/>
            <ac:spMk id="33" creationId="{CA12D423-44F5-4433-9B88-1E3753A10AC2}"/>
          </ac:spMkLst>
        </pc:spChg>
        <pc:picChg chg="del">
          <ac:chgData name="Vivek Venugopal" userId="9cf2f62e-d009-4256-b667-a4a74df56e4d" providerId="ADAL" clId="{0D9C7B55-1232-421E-8739-59BB9C022A04}" dt="2021-10-12T09:56:41.410" v="71" actId="478"/>
          <ac:picMkLst>
            <pc:docMk/>
            <pc:sldMk cId="187041878" sldId="260"/>
            <ac:picMk id="4" creationId="{57E13720-9CFD-43BE-88FD-83D1CFB0797A}"/>
          </ac:picMkLst>
        </pc:picChg>
        <pc:picChg chg="add mod">
          <ac:chgData name="Vivek Venugopal" userId="9cf2f62e-d009-4256-b667-a4a74df56e4d" providerId="ADAL" clId="{0D9C7B55-1232-421E-8739-59BB9C022A04}" dt="2021-10-12T11:25:51.293" v="1037" actId="1076"/>
          <ac:picMkLst>
            <pc:docMk/>
            <pc:sldMk cId="187041878" sldId="260"/>
            <ac:picMk id="7" creationId="{642E4440-31CE-418D-8C21-A4B5467C6C30}"/>
          </ac:picMkLst>
        </pc:picChg>
      </pc:sldChg>
      <pc:sldChg chg="new del">
        <pc:chgData name="Vivek Venugopal" userId="9cf2f62e-d009-4256-b667-a4a74df56e4d" providerId="ADAL" clId="{0D9C7B55-1232-421E-8739-59BB9C022A04}" dt="2021-10-12T09:51:37.070" v="69" actId="680"/>
        <pc:sldMkLst>
          <pc:docMk/>
          <pc:sldMk cId="2721983962" sldId="260"/>
        </pc:sldMkLst>
      </pc:sldChg>
      <pc:sldChg chg="addSp delSp modSp add mod">
        <pc:chgData name="Vivek Venugopal" userId="9cf2f62e-d009-4256-b667-a4a74df56e4d" providerId="ADAL" clId="{0D9C7B55-1232-421E-8739-59BB9C022A04}" dt="2021-10-12T11:26:46.819" v="1043" actId="1076"/>
        <pc:sldMkLst>
          <pc:docMk/>
          <pc:sldMk cId="2245042323" sldId="261"/>
        </pc:sldMkLst>
        <pc:spChg chg="add del mod">
          <ac:chgData name="Vivek Venugopal" userId="9cf2f62e-d009-4256-b667-a4a74df56e4d" providerId="ADAL" clId="{0D9C7B55-1232-421E-8739-59BB9C022A04}" dt="2021-10-12T09:57:50.790" v="101"/>
          <ac:spMkLst>
            <pc:docMk/>
            <pc:sldMk cId="2245042323" sldId="261"/>
            <ac:spMk id="4" creationId="{4C06FC04-17D8-484C-AF4A-3FFC3C9A839B}"/>
          </ac:spMkLst>
        </pc:spChg>
        <pc:spChg chg="mod">
          <ac:chgData name="Vivek Venugopal" userId="9cf2f62e-d009-4256-b667-a4a74df56e4d" providerId="ADAL" clId="{0D9C7B55-1232-421E-8739-59BB9C022A04}" dt="2021-10-12T09:58:00.520" v="120" actId="20577"/>
          <ac:spMkLst>
            <pc:docMk/>
            <pc:sldMk cId="2245042323" sldId="261"/>
            <ac:spMk id="5" creationId="{13DB9379-16BC-47C8-BA78-0AD6EB898322}"/>
          </ac:spMkLst>
        </pc:spChg>
        <pc:spChg chg="add mod">
          <ac:chgData name="Vivek Venugopal" userId="9cf2f62e-d009-4256-b667-a4a74df56e4d" providerId="ADAL" clId="{0D9C7B55-1232-421E-8739-59BB9C022A04}" dt="2021-10-12T11:26:46.819" v="1043" actId="1076"/>
          <ac:spMkLst>
            <pc:docMk/>
            <pc:sldMk cId="2245042323" sldId="261"/>
            <ac:spMk id="33" creationId="{271DB22F-0AF0-4089-A97C-37CDE95D620E}"/>
          </ac:spMkLst>
        </pc:spChg>
        <pc:picChg chg="add mod">
          <ac:chgData name="Vivek Venugopal" userId="9cf2f62e-d009-4256-b667-a4a74df56e4d" providerId="ADAL" clId="{0D9C7B55-1232-421E-8739-59BB9C022A04}" dt="2021-10-12T09:58:05.788" v="122" actId="14100"/>
          <ac:picMkLst>
            <pc:docMk/>
            <pc:sldMk cId="2245042323" sldId="261"/>
            <ac:picMk id="6" creationId="{DB6DFC61-7531-4844-8654-97BEEE9DCA28}"/>
          </ac:picMkLst>
        </pc:picChg>
        <pc:picChg chg="del">
          <ac:chgData name="Vivek Venugopal" userId="9cf2f62e-d009-4256-b667-a4a74df56e4d" providerId="ADAL" clId="{0D9C7B55-1232-421E-8739-59BB9C022A04}" dt="2021-10-12T09:57:47.697" v="100" actId="478"/>
          <ac:picMkLst>
            <pc:docMk/>
            <pc:sldMk cId="2245042323" sldId="261"/>
            <ac:picMk id="7" creationId="{642E4440-31CE-418D-8C21-A4B5467C6C30}"/>
          </ac:picMkLst>
        </pc:picChg>
      </pc:sldChg>
      <pc:sldChg chg="add del">
        <pc:chgData name="Vivek Venugopal" userId="9cf2f62e-d009-4256-b667-a4a74df56e4d" providerId="ADAL" clId="{0D9C7B55-1232-421E-8739-59BB9C022A04}" dt="2021-10-12T11:31:40.318" v="1044" actId="47"/>
        <pc:sldMkLst>
          <pc:docMk/>
          <pc:sldMk cId="1432269315" sldId="262"/>
        </pc:sldMkLst>
      </pc:sldChg>
      <pc:sldChg chg="addSp delSp modSp add mod">
        <pc:chgData name="Vivek Venugopal" userId="9cf2f62e-d009-4256-b667-a4a74df56e4d" providerId="ADAL" clId="{0D9C7B55-1232-421E-8739-59BB9C022A04}" dt="2021-10-12T11:34:56.617" v="1060" actId="313"/>
        <pc:sldMkLst>
          <pc:docMk/>
          <pc:sldMk cId="958927144" sldId="263"/>
        </pc:sldMkLst>
        <pc:spChg chg="add del mod">
          <ac:chgData name="Vivek Venugopal" userId="9cf2f62e-d009-4256-b667-a4a74df56e4d" providerId="ADAL" clId="{0D9C7B55-1232-421E-8739-59BB9C022A04}" dt="2021-10-12T09:58:42.298" v="126"/>
          <ac:spMkLst>
            <pc:docMk/>
            <pc:sldMk cId="958927144" sldId="263"/>
            <ac:spMk id="4" creationId="{B4603B80-89F3-4231-875A-C4741C3C4E8B}"/>
          </ac:spMkLst>
        </pc:spChg>
        <pc:spChg chg="mod">
          <ac:chgData name="Vivek Venugopal" userId="9cf2f62e-d009-4256-b667-a4a74df56e4d" providerId="ADAL" clId="{0D9C7B55-1232-421E-8739-59BB9C022A04}" dt="2021-10-12T11:31:57.542" v="1048" actId="14100"/>
          <ac:spMkLst>
            <pc:docMk/>
            <pc:sldMk cId="958927144" sldId="263"/>
            <ac:spMk id="5" creationId="{13DB9379-16BC-47C8-BA78-0AD6EB898322}"/>
          </ac:spMkLst>
        </pc:spChg>
        <pc:spChg chg="add del mod">
          <ac:chgData name="Vivek Venugopal" userId="9cf2f62e-d009-4256-b667-a4a74df56e4d" providerId="ADAL" clId="{0D9C7B55-1232-421E-8739-59BB9C022A04}" dt="2021-10-12T11:34:40.705" v="1053" actId="22"/>
          <ac:spMkLst>
            <pc:docMk/>
            <pc:sldMk cId="958927144" sldId="263"/>
            <ac:spMk id="33" creationId="{8AA0592F-3475-49F0-857E-5CE386919A0D}"/>
          </ac:spMkLst>
        </pc:spChg>
        <pc:spChg chg="add del">
          <ac:chgData name="Vivek Venugopal" userId="9cf2f62e-d009-4256-b667-a4a74df56e4d" providerId="ADAL" clId="{0D9C7B55-1232-421E-8739-59BB9C022A04}" dt="2021-10-12T11:34:42.979" v="1055" actId="22"/>
          <ac:spMkLst>
            <pc:docMk/>
            <pc:sldMk cId="958927144" sldId="263"/>
            <ac:spMk id="35" creationId="{B8F3CA6B-B812-4912-8534-62D0F9A80AD7}"/>
          </ac:spMkLst>
        </pc:spChg>
        <pc:spChg chg="add mod">
          <ac:chgData name="Vivek Venugopal" userId="9cf2f62e-d009-4256-b667-a4a74df56e4d" providerId="ADAL" clId="{0D9C7B55-1232-421E-8739-59BB9C022A04}" dt="2021-10-12T11:34:56.617" v="1060" actId="313"/>
          <ac:spMkLst>
            <pc:docMk/>
            <pc:sldMk cId="958927144" sldId="263"/>
            <ac:spMk id="37" creationId="{D6DE0497-32B5-43AE-A494-8B3231952943}"/>
          </ac:spMkLst>
        </pc:spChg>
        <pc:picChg chg="del">
          <ac:chgData name="Vivek Venugopal" userId="9cf2f62e-d009-4256-b667-a4a74df56e4d" providerId="ADAL" clId="{0D9C7B55-1232-421E-8739-59BB9C022A04}" dt="2021-10-12T09:58:40.093" v="125" actId="478"/>
          <ac:picMkLst>
            <pc:docMk/>
            <pc:sldMk cId="958927144" sldId="263"/>
            <ac:picMk id="6" creationId="{DB6DFC61-7531-4844-8654-97BEEE9DCA28}"/>
          </ac:picMkLst>
        </pc:picChg>
        <pc:picChg chg="add mod">
          <ac:chgData name="Vivek Venugopal" userId="9cf2f62e-d009-4256-b667-a4a74df56e4d" providerId="ADAL" clId="{0D9C7B55-1232-421E-8739-59BB9C022A04}" dt="2021-10-12T11:32:01.405" v="1049" actId="1076"/>
          <ac:picMkLst>
            <pc:docMk/>
            <pc:sldMk cId="958927144" sldId="263"/>
            <ac:picMk id="7" creationId="{8A31A7F0-D297-45A3-B8F2-85BAC70C1715}"/>
          </ac:picMkLst>
        </pc:picChg>
      </pc:sldChg>
      <pc:sldChg chg="addSp delSp modSp add mod">
        <pc:chgData name="Vivek Venugopal" userId="9cf2f62e-d009-4256-b667-a4a74df56e4d" providerId="ADAL" clId="{0D9C7B55-1232-421E-8739-59BB9C022A04}" dt="2021-10-12T11:35:44.127" v="1069" actId="313"/>
        <pc:sldMkLst>
          <pc:docMk/>
          <pc:sldMk cId="3110988350" sldId="264"/>
        </pc:sldMkLst>
        <pc:spChg chg="add del mod">
          <ac:chgData name="Vivek Venugopal" userId="9cf2f62e-d009-4256-b667-a4a74df56e4d" providerId="ADAL" clId="{0D9C7B55-1232-421E-8739-59BB9C022A04}" dt="2021-10-12T09:59:49.510" v="145"/>
          <ac:spMkLst>
            <pc:docMk/>
            <pc:sldMk cId="3110988350" sldId="264"/>
            <ac:spMk id="4" creationId="{23BAA620-60CF-4BE5-8CE1-1FC2CC16FF1D}"/>
          </ac:spMkLst>
        </pc:spChg>
        <pc:spChg chg="mod">
          <ac:chgData name="Vivek Venugopal" userId="9cf2f62e-d009-4256-b667-a4a74df56e4d" providerId="ADAL" clId="{0D9C7B55-1232-421E-8739-59BB9C022A04}" dt="2021-10-12T11:35:18.008" v="1064" actId="14100"/>
          <ac:spMkLst>
            <pc:docMk/>
            <pc:sldMk cId="3110988350" sldId="264"/>
            <ac:spMk id="5" creationId="{13DB9379-16BC-47C8-BA78-0AD6EB898322}"/>
          </ac:spMkLst>
        </pc:spChg>
        <pc:spChg chg="add del">
          <ac:chgData name="Vivek Venugopal" userId="9cf2f62e-d009-4256-b667-a4a74df56e4d" providerId="ADAL" clId="{0D9C7B55-1232-421E-8739-59BB9C022A04}" dt="2021-10-12T10:00:16.873" v="149"/>
          <ac:spMkLst>
            <pc:docMk/>
            <pc:sldMk cId="3110988350" sldId="264"/>
            <ac:spMk id="8" creationId="{26AC39EA-5C33-441A-A192-4DDD15C6D9FA}"/>
          </ac:spMkLst>
        </pc:spChg>
        <pc:spChg chg="add del">
          <ac:chgData name="Vivek Venugopal" userId="9cf2f62e-d009-4256-b667-a4a74df56e4d" providerId="ADAL" clId="{0D9C7B55-1232-421E-8739-59BB9C022A04}" dt="2021-10-12T10:00:19.986" v="152"/>
          <ac:spMkLst>
            <pc:docMk/>
            <pc:sldMk cId="3110988350" sldId="264"/>
            <ac:spMk id="9" creationId="{0355DCCF-87C1-4414-86D7-2E3CBA1A08DC}"/>
          </ac:spMkLst>
        </pc:spChg>
        <pc:spChg chg="add mod">
          <ac:chgData name="Vivek Venugopal" userId="9cf2f62e-d009-4256-b667-a4a74df56e4d" providerId="ADAL" clId="{0D9C7B55-1232-421E-8739-59BB9C022A04}" dt="2021-10-12T11:35:44.127" v="1069" actId="313"/>
          <ac:spMkLst>
            <pc:docMk/>
            <pc:sldMk cId="3110988350" sldId="264"/>
            <ac:spMk id="33" creationId="{D55A0F78-03EC-48E0-877B-6B184973892F}"/>
          </ac:spMkLst>
        </pc:spChg>
        <pc:picChg chg="add mod">
          <ac:chgData name="Vivek Venugopal" userId="9cf2f62e-d009-4256-b667-a4a74df56e4d" providerId="ADAL" clId="{0D9C7B55-1232-421E-8739-59BB9C022A04}" dt="2021-10-12T11:35:23.790" v="1065" actId="1076"/>
          <ac:picMkLst>
            <pc:docMk/>
            <pc:sldMk cId="3110988350" sldId="264"/>
            <ac:picMk id="6" creationId="{659FD7F4-D0D0-4117-AFB0-090D87B3CC63}"/>
          </ac:picMkLst>
        </pc:picChg>
        <pc:picChg chg="del">
          <ac:chgData name="Vivek Venugopal" userId="9cf2f62e-d009-4256-b667-a4a74df56e4d" providerId="ADAL" clId="{0D9C7B55-1232-421E-8739-59BB9C022A04}" dt="2021-10-12T09:59:23.353" v="144" actId="478"/>
          <ac:picMkLst>
            <pc:docMk/>
            <pc:sldMk cId="3110988350" sldId="264"/>
            <ac:picMk id="7" creationId="{8A31A7F0-D297-45A3-B8F2-85BAC70C1715}"/>
          </ac:picMkLst>
        </pc:picChg>
      </pc:sldChg>
      <pc:sldChg chg="addSp delSp modSp add mod">
        <pc:chgData name="Vivek Venugopal" userId="9cf2f62e-d009-4256-b667-a4a74df56e4d" providerId="ADAL" clId="{0D9C7B55-1232-421E-8739-59BB9C022A04}" dt="2021-10-12T11:36:29.283" v="1078" actId="1076"/>
        <pc:sldMkLst>
          <pc:docMk/>
          <pc:sldMk cId="3431095965" sldId="265"/>
        </pc:sldMkLst>
        <pc:spChg chg="add del mod">
          <ac:chgData name="Vivek Venugopal" userId="9cf2f62e-d009-4256-b667-a4a74df56e4d" providerId="ADAL" clId="{0D9C7B55-1232-421E-8739-59BB9C022A04}" dt="2021-10-12T10:00:52.056" v="157"/>
          <ac:spMkLst>
            <pc:docMk/>
            <pc:sldMk cId="3431095965" sldId="265"/>
            <ac:spMk id="4" creationId="{EFD99CA6-854A-4B08-9236-B1AC27744DF0}"/>
          </ac:spMkLst>
        </pc:spChg>
        <pc:spChg chg="mod">
          <ac:chgData name="Vivek Venugopal" userId="9cf2f62e-d009-4256-b667-a4a74df56e4d" providerId="ADAL" clId="{0D9C7B55-1232-421E-8739-59BB9C022A04}" dt="2021-10-12T11:36:29.283" v="1078" actId="1076"/>
          <ac:spMkLst>
            <pc:docMk/>
            <pc:sldMk cId="3431095965" sldId="265"/>
            <ac:spMk id="5" creationId="{13DB9379-16BC-47C8-BA78-0AD6EB898322}"/>
          </ac:spMkLst>
        </pc:spChg>
        <pc:spChg chg="add del">
          <ac:chgData name="Vivek Venugopal" userId="9cf2f62e-d009-4256-b667-a4a74df56e4d" providerId="ADAL" clId="{0D9C7B55-1232-421E-8739-59BB9C022A04}" dt="2021-10-12T10:01:19.154" v="162"/>
          <ac:spMkLst>
            <pc:docMk/>
            <pc:sldMk cId="3431095965" sldId="265"/>
            <ac:spMk id="8" creationId="{C0CD25DC-F936-4E1E-A34B-322D52A06C67}"/>
          </ac:spMkLst>
        </pc:spChg>
        <pc:spChg chg="add mod">
          <ac:chgData name="Vivek Venugopal" userId="9cf2f62e-d009-4256-b667-a4a74df56e4d" providerId="ADAL" clId="{0D9C7B55-1232-421E-8739-59BB9C022A04}" dt="2021-10-12T11:36:17.333" v="1076" actId="20577"/>
          <ac:spMkLst>
            <pc:docMk/>
            <pc:sldMk cId="3431095965" sldId="265"/>
            <ac:spMk id="33" creationId="{A489145D-D2B8-45EA-B036-A7452C56C6A9}"/>
          </ac:spMkLst>
        </pc:spChg>
        <pc:picChg chg="del">
          <ac:chgData name="Vivek Venugopal" userId="9cf2f62e-d009-4256-b667-a4a74df56e4d" providerId="ADAL" clId="{0D9C7B55-1232-421E-8739-59BB9C022A04}" dt="2021-10-12T10:00:30.809" v="156" actId="478"/>
          <ac:picMkLst>
            <pc:docMk/>
            <pc:sldMk cId="3431095965" sldId="265"/>
            <ac:picMk id="6" creationId="{659FD7F4-D0D0-4117-AFB0-090D87B3CC63}"/>
          </ac:picMkLst>
        </pc:picChg>
        <pc:picChg chg="add mod">
          <ac:chgData name="Vivek Venugopal" userId="9cf2f62e-d009-4256-b667-a4a74df56e4d" providerId="ADAL" clId="{0D9C7B55-1232-421E-8739-59BB9C022A04}" dt="2021-10-12T11:36:05.568" v="1073" actId="1076"/>
          <ac:picMkLst>
            <pc:docMk/>
            <pc:sldMk cId="3431095965" sldId="265"/>
            <ac:picMk id="7" creationId="{797F40FE-AAA9-4957-BF8E-EA8F559DF945}"/>
          </ac:picMkLst>
        </pc:picChg>
      </pc:sldChg>
      <pc:sldChg chg="addSp delSp modSp add mod">
        <pc:chgData name="Vivek Venugopal" userId="9cf2f62e-d009-4256-b667-a4a74df56e4d" providerId="ADAL" clId="{0D9C7B55-1232-421E-8739-59BB9C022A04}" dt="2021-10-12T11:37:05.719" v="1085" actId="313"/>
        <pc:sldMkLst>
          <pc:docMk/>
          <pc:sldMk cId="1133057111" sldId="266"/>
        </pc:sldMkLst>
        <pc:spChg chg="add del mod">
          <ac:chgData name="Vivek Venugopal" userId="9cf2f62e-d009-4256-b667-a4a74df56e4d" providerId="ADAL" clId="{0D9C7B55-1232-421E-8739-59BB9C022A04}" dt="2021-10-12T10:02:05.888" v="169"/>
          <ac:spMkLst>
            <pc:docMk/>
            <pc:sldMk cId="1133057111" sldId="266"/>
            <ac:spMk id="4" creationId="{A74C1965-3138-42C2-9C4F-83C134889097}"/>
          </ac:spMkLst>
        </pc:spChg>
        <pc:spChg chg="mod">
          <ac:chgData name="Vivek Venugopal" userId="9cf2f62e-d009-4256-b667-a4a74df56e4d" providerId="ADAL" clId="{0D9C7B55-1232-421E-8739-59BB9C022A04}" dt="2021-10-12T11:36:41.804" v="1081" actId="14100"/>
          <ac:spMkLst>
            <pc:docMk/>
            <pc:sldMk cId="1133057111" sldId="266"/>
            <ac:spMk id="5" creationId="{13DB9379-16BC-47C8-BA78-0AD6EB898322}"/>
          </ac:spMkLst>
        </pc:spChg>
        <pc:spChg chg="add mod">
          <ac:chgData name="Vivek Venugopal" userId="9cf2f62e-d009-4256-b667-a4a74df56e4d" providerId="ADAL" clId="{0D9C7B55-1232-421E-8739-59BB9C022A04}" dt="2021-10-12T11:37:05.719" v="1085" actId="313"/>
          <ac:spMkLst>
            <pc:docMk/>
            <pc:sldMk cId="1133057111" sldId="266"/>
            <ac:spMk id="33" creationId="{5BC0354C-F917-41BA-BC99-A1BF6CDFE14C}"/>
          </ac:spMkLst>
        </pc:spChg>
        <pc:picChg chg="add mod">
          <ac:chgData name="Vivek Venugopal" userId="9cf2f62e-d009-4256-b667-a4a74df56e4d" providerId="ADAL" clId="{0D9C7B55-1232-421E-8739-59BB9C022A04}" dt="2021-10-12T11:36:43.780" v="1082" actId="1076"/>
          <ac:picMkLst>
            <pc:docMk/>
            <pc:sldMk cId="1133057111" sldId="266"/>
            <ac:picMk id="6" creationId="{123F8625-091A-4CFD-A257-E657BCADF7B7}"/>
          </ac:picMkLst>
        </pc:picChg>
        <pc:picChg chg="del">
          <ac:chgData name="Vivek Venugopal" userId="9cf2f62e-d009-4256-b667-a4a74df56e4d" providerId="ADAL" clId="{0D9C7B55-1232-421E-8739-59BB9C022A04}" dt="2021-10-12T10:02:03.909" v="168" actId="478"/>
          <ac:picMkLst>
            <pc:docMk/>
            <pc:sldMk cId="1133057111" sldId="266"/>
            <ac:picMk id="7" creationId="{797F40FE-AAA9-4957-BF8E-EA8F559DF945}"/>
          </ac:picMkLst>
        </pc:picChg>
      </pc:sldChg>
      <pc:sldChg chg="addSp delSp modSp add mod">
        <pc:chgData name="Vivek Venugopal" userId="9cf2f62e-d009-4256-b667-a4a74df56e4d" providerId="ADAL" clId="{0D9C7B55-1232-421E-8739-59BB9C022A04}" dt="2021-10-12T11:38:00.004" v="1092" actId="14100"/>
        <pc:sldMkLst>
          <pc:docMk/>
          <pc:sldMk cId="2802231905" sldId="267"/>
        </pc:sldMkLst>
        <pc:spChg chg="add del mod">
          <ac:chgData name="Vivek Venugopal" userId="9cf2f62e-d009-4256-b667-a4a74df56e4d" providerId="ADAL" clId="{0D9C7B55-1232-421E-8739-59BB9C022A04}" dt="2021-10-12T10:03:04.673" v="180"/>
          <ac:spMkLst>
            <pc:docMk/>
            <pc:sldMk cId="2802231905" sldId="267"/>
            <ac:spMk id="4" creationId="{05B0A4F9-08F3-4DA8-86F4-7C1BD91B2181}"/>
          </ac:spMkLst>
        </pc:spChg>
        <pc:spChg chg="mod">
          <ac:chgData name="Vivek Venugopal" userId="9cf2f62e-d009-4256-b667-a4a74df56e4d" providerId="ADAL" clId="{0D9C7B55-1232-421E-8739-59BB9C022A04}" dt="2021-10-12T11:37:20.180" v="1087" actId="1076"/>
          <ac:spMkLst>
            <pc:docMk/>
            <pc:sldMk cId="2802231905" sldId="267"/>
            <ac:spMk id="5" creationId="{13DB9379-16BC-47C8-BA78-0AD6EB898322}"/>
          </ac:spMkLst>
        </pc:spChg>
        <pc:spChg chg="add mod">
          <ac:chgData name="Vivek Venugopal" userId="9cf2f62e-d009-4256-b667-a4a74df56e4d" providerId="ADAL" clId="{0D9C7B55-1232-421E-8739-59BB9C022A04}" dt="2021-10-12T11:38:00.004" v="1092" actId="14100"/>
          <ac:spMkLst>
            <pc:docMk/>
            <pc:sldMk cId="2802231905" sldId="267"/>
            <ac:spMk id="33" creationId="{C78DFCFD-7C31-4731-BAE2-875C00EBD40C}"/>
          </ac:spMkLst>
        </pc:spChg>
        <pc:picChg chg="del">
          <ac:chgData name="Vivek Venugopal" userId="9cf2f62e-d009-4256-b667-a4a74df56e4d" providerId="ADAL" clId="{0D9C7B55-1232-421E-8739-59BB9C022A04}" dt="2021-10-12T10:02:44.468" v="179" actId="478"/>
          <ac:picMkLst>
            <pc:docMk/>
            <pc:sldMk cId="2802231905" sldId="267"/>
            <ac:picMk id="6" creationId="{123F8625-091A-4CFD-A257-E657BCADF7B7}"/>
          </ac:picMkLst>
        </pc:picChg>
        <pc:picChg chg="add mod">
          <ac:chgData name="Vivek Venugopal" userId="9cf2f62e-d009-4256-b667-a4a74df56e4d" providerId="ADAL" clId="{0D9C7B55-1232-421E-8739-59BB9C022A04}" dt="2021-10-12T11:37:23.729" v="1088" actId="1076"/>
          <ac:picMkLst>
            <pc:docMk/>
            <pc:sldMk cId="2802231905" sldId="267"/>
            <ac:picMk id="7" creationId="{FB5A254B-36A7-40AE-AEB2-18ED796E1C25}"/>
          </ac:picMkLst>
        </pc:picChg>
      </pc:sldChg>
      <pc:sldChg chg="addSp delSp modSp add mod setBg setClrOvrMap">
        <pc:chgData name="Vivek Venugopal" userId="9cf2f62e-d009-4256-b667-a4a74df56e4d" providerId="ADAL" clId="{0D9C7B55-1232-421E-8739-59BB9C022A04}" dt="2021-10-12T11:39:34.190" v="1106" actId="1076"/>
        <pc:sldMkLst>
          <pc:docMk/>
          <pc:sldMk cId="1520413973" sldId="268"/>
        </pc:sldMkLst>
        <pc:spChg chg="mod">
          <ac:chgData name="Vivek Venugopal" userId="9cf2f62e-d009-4256-b667-a4a74df56e4d" providerId="ADAL" clId="{0D9C7B55-1232-421E-8739-59BB9C022A04}" dt="2021-10-12T10:05:26.334" v="226" actId="26606"/>
          <ac:spMkLst>
            <pc:docMk/>
            <pc:sldMk cId="1520413973" sldId="268"/>
            <ac:spMk id="2" creationId="{2B4EDC18-55F8-4B25-B433-49425FBF5320}"/>
          </ac:spMkLst>
        </pc:spChg>
        <pc:spChg chg="add del mod">
          <ac:chgData name="Vivek Venugopal" userId="9cf2f62e-d009-4256-b667-a4a74df56e4d" providerId="ADAL" clId="{0D9C7B55-1232-421E-8739-59BB9C022A04}" dt="2021-10-12T10:04:45.899" v="217"/>
          <ac:spMkLst>
            <pc:docMk/>
            <pc:sldMk cId="1520413973" sldId="268"/>
            <ac:spMk id="4" creationId="{D5C5C1D8-37A7-4A71-BBEE-E080C7E31ADF}"/>
          </ac:spMkLst>
        </pc:spChg>
        <pc:spChg chg="del mod ord">
          <ac:chgData name="Vivek Venugopal" userId="9cf2f62e-d009-4256-b667-a4a74df56e4d" providerId="ADAL" clId="{0D9C7B55-1232-421E-8739-59BB9C022A04}" dt="2021-10-12T10:09:49.228" v="346" actId="478"/>
          <ac:spMkLst>
            <pc:docMk/>
            <pc:sldMk cId="1520413973" sldId="268"/>
            <ac:spMk id="5" creationId="{13DB9379-16BC-47C8-BA78-0AD6EB898322}"/>
          </ac:spMkLst>
        </pc:spChg>
        <pc:spChg chg="add del mod">
          <ac:chgData name="Vivek Venugopal" userId="9cf2f62e-d009-4256-b667-a4a74df56e4d" providerId="ADAL" clId="{0D9C7B55-1232-421E-8739-59BB9C022A04}" dt="2021-10-12T10:06:24.343" v="246"/>
          <ac:spMkLst>
            <pc:docMk/>
            <pc:sldMk cId="1520413973" sldId="268"/>
            <ac:spMk id="10" creationId="{606CFD49-38CC-4B9D-8875-DF58F4D585AC}"/>
          </ac:spMkLst>
        </pc:spChg>
        <pc:spChg chg="add mod">
          <ac:chgData name="Vivek Venugopal" userId="9cf2f62e-d009-4256-b667-a4a74df56e4d" providerId="ADAL" clId="{0D9C7B55-1232-421E-8739-59BB9C022A04}" dt="2021-10-12T10:07:43.866" v="270" actId="122"/>
          <ac:spMkLst>
            <pc:docMk/>
            <pc:sldMk cId="1520413973" sldId="268"/>
            <ac:spMk id="11" creationId="{B763F123-741F-45A9-A317-E04E255FD493}"/>
          </ac:spMkLst>
        </pc:spChg>
        <pc:spChg chg="add del">
          <ac:chgData name="Vivek Venugopal" userId="9cf2f62e-d009-4256-b667-a4a74df56e4d" providerId="ADAL" clId="{0D9C7B55-1232-421E-8739-59BB9C022A04}" dt="2021-10-12T10:08:32.394" v="285"/>
          <ac:spMkLst>
            <pc:docMk/>
            <pc:sldMk cId="1520413973" sldId="268"/>
            <ac:spMk id="12" creationId="{D39E89A9-AB99-4879-9756-E616FD62C518}"/>
          </ac:spMkLst>
        </pc:spChg>
        <pc:spChg chg="add del mod">
          <ac:chgData name="Vivek Venugopal" userId="9cf2f62e-d009-4256-b667-a4a74df56e4d" providerId="ADAL" clId="{0D9C7B55-1232-421E-8739-59BB9C022A04}" dt="2021-10-12T10:09:21.866" v="293" actId="767"/>
          <ac:spMkLst>
            <pc:docMk/>
            <pc:sldMk cId="1520413973" sldId="268"/>
            <ac:spMk id="13" creationId="{74E04424-9C19-455F-9954-FA567CC30DCD}"/>
          </ac:spMkLst>
        </pc:spChg>
        <pc:spChg chg="add del">
          <ac:chgData name="Vivek Venugopal" userId="9cf2f62e-d009-4256-b667-a4a74df56e4d" providerId="ADAL" clId="{0D9C7B55-1232-421E-8739-59BB9C022A04}" dt="2021-10-12T10:09:14.346" v="290"/>
          <ac:spMkLst>
            <pc:docMk/>
            <pc:sldMk cId="1520413973" sldId="268"/>
            <ac:spMk id="14" creationId="{08D0B90F-2B2D-41EB-A440-B67023BA6C23}"/>
          </ac:spMkLst>
        </pc:spChg>
        <pc:spChg chg="add mod">
          <ac:chgData name="Vivek Venugopal" userId="9cf2f62e-d009-4256-b667-a4a74df56e4d" providerId="ADAL" clId="{0D9C7B55-1232-421E-8739-59BB9C022A04}" dt="2021-10-12T11:39:34.190" v="1106" actId="1076"/>
          <ac:spMkLst>
            <pc:docMk/>
            <pc:sldMk cId="1520413973" sldId="268"/>
            <ac:spMk id="32" creationId="{44FD0697-0D12-4516-BC85-17D527E8EF98}"/>
          </ac:spMkLst>
        </pc:spChg>
        <pc:spChg chg="add del">
          <ac:chgData name="Vivek Venugopal" userId="9cf2f62e-d009-4256-b667-a4a74df56e4d" providerId="ADAL" clId="{0D9C7B55-1232-421E-8739-59BB9C022A04}" dt="2021-10-12T10:05:26.334" v="226" actId="26606"/>
          <ac:spMkLst>
            <pc:docMk/>
            <pc:sldMk cId="1520413973" sldId="268"/>
            <ac:spMk id="43" creationId="{2957367F-0D64-42F0-A033-660B417FE3F5}"/>
          </ac:spMkLst>
        </pc:spChg>
        <pc:spChg chg="add del mod">
          <ac:chgData name="Vivek Venugopal" userId="9cf2f62e-d009-4256-b667-a4a74df56e4d" providerId="ADAL" clId="{0D9C7B55-1232-421E-8739-59BB9C022A04}" dt="2021-10-12T10:09:31.763" v="325" actId="20577"/>
          <ac:spMkLst>
            <pc:docMk/>
            <pc:sldMk cId="1520413973" sldId="268"/>
            <ac:spMk id="90" creationId="{B81F5377-BFAD-4885-A69A-EAECE6F58A4A}"/>
          </ac:spMkLst>
        </pc:spChg>
        <pc:spChg chg="add mod">
          <ac:chgData name="Vivek Venugopal" userId="9cf2f62e-d009-4256-b667-a4a74df56e4d" providerId="ADAL" clId="{0D9C7B55-1232-421E-8739-59BB9C022A04}" dt="2021-10-12T10:09:44.192" v="345" actId="20577"/>
          <ac:spMkLst>
            <pc:docMk/>
            <pc:sldMk cId="1520413973" sldId="268"/>
            <ac:spMk id="91" creationId="{3BE35030-8ADB-4F80-AC9C-FEA964095719}"/>
          </ac:spMkLst>
        </pc:spChg>
        <pc:spChg chg="add del">
          <ac:chgData name="Vivek Venugopal" userId="9cf2f62e-d009-4256-b667-a4a74df56e4d" providerId="ADAL" clId="{0D9C7B55-1232-421E-8739-59BB9C022A04}" dt="2021-10-12T10:05:26.311" v="225" actId="26606"/>
          <ac:spMkLst>
            <pc:docMk/>
            <pc:sldMk cId="1520413973" sldId="268"/>
            <ac:spMk id="135" creationId="{0832D667-7B42-44D2-B938-940442D200D9}"/>
          </ac:spMkLst>
        </pc:spChg>
        <pc:spChg chg="add del">
          <ac:chgData name="Vivek Venugopal" userId="9cf2f62e-d009-4256-b667-a4a74df56e4d" providerId="ADAL" clId="{0D9C7B55-1232-421E-8739-59BB9C022A04}" dt="2021-10-12T10:05:26.311" v="225" actId="26606"/>
          <ac:spMkLst>
            <pc:docMk/>
            <pc:sldMk cId="1520413973" sldId="268"/>
            <ac:spMk id="165" creationId="{F9FDAB2F-F5B5-425E-BA86-B1EFA06516EF}"/>
          </ac:spMkLst>
        </pc:spChg>
        <pc:spChg chg="add">
          <ac:chgData name="Vivek Venugopal" userId="9cf2f62e-d009-4256-b667-a4a74df56e4d" providerId="ADAL" clId="{0D9C7B55-1232-421E-8739-59BB9C022A04}" dt="2021-10-12T10:05:26.334" v="226" actId="26606"/>
          <ac:spMkLst>
            <pc:docMk/>
            <pc:sldMk cId="1520413973" sldId="268"/>
            <ac:spMk id="3076" creationId="{A3BAF07C-C39E-42EB-BB22-8D46691D9735}"/>
          </ac:spMkLst>
        </pc:spChg>
        <pc:spChg chg="add">
          <ac:chgData name="Vivek Venugopal" userId="9cf2f62e-d009-4256-b667-a4a74df56e4d" providerId="ADAL" clId="{0D9C7B55-1232-421E-8739-59BB9C022A04}" dt="2021-10-12T10:05:26.334" v="226" actId="26606"/>
          <ac:spMkLst>
            <pc:docMk/>
            <pc:sldMk cId="1520413973" sldId="268"/>
            <ac:spMk id="3097" creationId="{44C110BA-81E8-4247-853A-5F2B93E92E46}"/>
          </ac:spMkLst>
        </pc:spChg>
        <pc:grpChg chg="add del">
          <ac:chgData name="Vivek Venugopal" userId="9cf2f62e-d009-4256-b667-a4a74df56e4d" providerId="ADAL" clId="{0D9C7B55-1232-421E-8739-59BB9C022A04}" dt="2021-10-12T10:05:26.334" v="226" actId="26606"/>
          <ac:grpSpMkLst>
            <pc:docMk/>
            <pc:sldMk cId="1520413973" sldId="268"/>
            <ac:grpSpMk id="45" creationId="{A74C980A-5321-4E88-B6F7-572A3327E3C8}"/>
          </ac:grpSpMkLst>
        </pc:grpChg>
        <pc:grpChg chg="add del">
          <ac:chgData name="Vivek Venugopal" userId="9cf2f62e-d009-4256-b667-a4a74df56e4d" providerId="ADAL" clId="{0D9C7B55-1232-421E-8739-59BB9C022A04}" dt="2021-10-12T10:05:26.334" v="226" actId="26606"/>
          <ac:grpSpMkLst>
            <pc:docMk/>
            <pc:sldMk cId="1520413973" sldId="268"/>
            <ac:grpSpMk id="68" creationId="{0A1FAD6E-B62A-435F-B914-503F8B950123}"/>
          </ac:grpSpMkLst>
        </pc:grpChg>
        <pc:grpChg chg="add del">
          <ac:chgData name="Vivek Venugopal" userId="9cf2f62e-d009-4256-b667-a4a74df56e4d" providerId="ADAL" clId="{0D9C7B55-1232-421E-8739-59BB9C022A04}" dt="2021-10-12T10:05:26.311" v="225" actId="26606"/>
          <ac:grpSpMkLst>
            <pc:docMk/>
            <pc:sldMk cId="1520413973" sldId="268"/>
            <ac:grpSpMk id="137" creationId="{703B2A94-9629-4559-A8EE-FA35875C9671}"/>
          </ac:grpSpMkLst>
        </pc:grpChg>
        <pc:grpChg chg="add del">
          <ac:chgData name="Vivek Venugopal" userId="9cf2f62e-d009-4256-b667-a4a74df56e4d" providerId="ADAL" clId="{0D9C7B55-1232-421E-8739-59BB9C022A04}" dt="2021-10-12T10:05:26.311" v="225" actId="26606"/>
          <ac:grpSpMkLst>
            <pc:docMk/>
            <pc:sldMk cId="1520413973" sldId="268"/>
            <ac:grpSpMk id="160" creationId="{D91281DB-C4BC-4696-B2A1-D269A352C4F8}"/>
          </ac:grpSpMkLst>
        </pc:grpChg>
        <pc:grpChg chg="add">
          <ac:chgData name="Vivek Venugopal" userId="9cf2f62e-d009-4256-b667-a4a74df56e4d" providerId="ADAL" clId="{0D9C7B55-1232-421E-8739-59BB9C022A04}" dt="2021-10-12T10:05:26.334" v="226" actId="26606"/>
          <ac:grpSpMkLst>
            <pc:docMk/>
            <pc:sldMk cId="1520413973" sldId="268"/>
            <ac:grpSpMk id="3077" creationId="{D8E9CF54-0466-4261-9E62-0249E60E1886}"/>
          </ac:grpSpMkLst>
        </pc:grpChg>
        <pc:picChg chg="add mod ord">
          <ac:chgData name="Vivek Venugopal" userId="9cf2f62e-d009-4256-b667-a4a74df56e4d" providerId="ADAL" clId="{0D9C7B55-1232-421E-8739-59BB9C022A04}" dt="2021-10-12T10:08:10.687" v="274" actId="14100"/>
          <ac:picMkLst>
            <pc:docMk/>
            <pc:sldMk cId="1520413973" sldId="268"/>
            <ac:picMk id="6" creationId="{4DC675B3-D8CF-48D9-A64D-18D494685E65}"/>
          </ac:picMkLst>
        </pc:picChg>
        <pc:picChg chg="del">
          <ac:chgData name="Vivek Venugopal" userId="9cf2f62e-d009-4256-b667-a4a74df56e4d" providerId="ADAL" clId="{0D9C7B55-1232-421E-8739-59BB9C022A04}" dt="2021-10-12T10:04:18.366" v="216" actId="478"/>
          <ac:picMkLst>
            <pc:docMk/>
            <pc:sldMk cId="1520413973" sldId="268"/>
            <ac:picMk id="7" creationId="{FB5A254B-36A7-40AE-AEB2-18ED796E1C25}"/>
          </ac:picMkLst>
        </pc:picChg>
        <pc:picChg chg="add del mod">
          <ac:chgData name="Vivek Venugopal" userId="9cf2f62e-d009-4256-b667-a4a74df56e4d" providerId="ADAL" clId="{0D9C7B55-1232-421E-8739-59BB9C022A04}" dt="2021-10-12T10:05:45.654" v="234"/>
          <ac:picMkLst>
            <pc:docMk/>
            <pc:sldMk cId="1520413973" sldId="268"/>
            <ac:picMk id="8" creationId="{28A953AB-FD1A-49F1-8B3D-7C261CCD67EC}"/>
          </ac:picMkLst>
        </pc:picChg>
        <pc:picChg chg="add mod">
          <ac:chgData name="Vivek Venugopal" userId="9cf2f62e-d009-4256-b667-a4a74df56e4d" providerId="ADAL" clId="{0D9C7B55-1232-421E-8739-59BB9C022A04}" dt="2021-10-12T10:08:18.450" v="277" actId="14100"/>
          <ac:picMkLst>
            <pc:docMk/>
            <pc:sldMk cId="1520413973" sldId="268"/>
            <ac:picMk id="9" creationId="{EF1E096D-DDD5-4251-9C6E-1068E8420521}"/>
          </ac:picMkLst>
        </pc:picChg>
        <pc:picChg chg="add mod">
          <ac:chgData name="Vivek Venugopal" userId="9cf2f62e-d009-4256-b667-a4a74df56e4d" providerId="ADAL" clId="{0D9C7B55-1232-421E-8739-59BB9C022A04}" dt="2021-10-12T10:05:45.140" v="233" actId="14100"/>
          <ac:picMkLst>
            <pc:docMk/>
            <pc:sldMk cId="1520413973" sldId="268"/>
            <ac:picMk id="3074" creationId="{9B1238BC-0E91-4BD3-9DB8-71CCB8E1FCBC}"/>
          </ac:picMkLst>
        </pc:picChg>
      </pc:sldChg>
      <pc:sldChg chg="addSp delSp modSp new mod setBg">
        <pc:chgData name="Vivek Venugopal" userId="9cf2f62e-d009-4256-b667-a4a74df56e4d" providerId="ADAL" clId="{0D9C7B55-1232-421E-8739-59BB9C022A04}" dt="2021-10-12T10:04:03.644" v="215" actId="26606"/>
        <pc:sldMkLst>
          <pc:docMk/>
          <pc:sldMk cId="1880343354" sldId="269"/>
        </pc:sldMkLst>
        <pc:spChg chg="mod">
          <ac:chgData name="Vivek Venugopal" userId="9cf2f62e-d009-4256-b667-a4a74df56e4d" providerId="ADAL" clId="{0D9C7B55-1232-421E-8739-59BB9C022A04}" dt="2021-10-12T10:04:03.644" v="215" actId="26606"/>
          <ac:spMkLst>
            <pc:docMk/>
            <pc:sldMk cId="1880343354" sldId="269"/>
            <ac:spMk id="2" creationId="{69770FA3-5C9F-4290-B7A6-EA28D3346D3F}"/>
          </ac:spMkLst>
        </pc:spChg>
        <pc:spChg chg="del">
          <ac:chgData name="Vivek Venugopal" userId="9cf2f62e-d009-4256-b667-a4a74df56e4d" providerId="ADAL" clId="{0D9C7B55-1232-421E-8739-59BB9C022A04}" dt="2021-10-12T10:03:49.147" v="204" actId="478"/>
          <ac:spMkLst>
            <pc:docMk/>
            <pc:sldMk cId="1880343354" sldId="269"/>
            <ac:spMk id="3" creationId="{FD07CE4B-E549-4858-BE9E-75BAEF0C2F0F}"/>
          </ac:spMkLst>
        </pc:spChg>
        <pc:spChg chg="add del">
          <ac:chgData name="Vivek Venugopal" userId="9cf2f62e-d009-4256-b667-a4a74df56e4d" providerId="ADAL" clId="{0D9C7B55-1232-421E-8739-59BB9C022A04}" dt="2021-10-12T10:04:03.608" v="214" actId="26606"/>
          <ac:spMkLst>
            <pc:docMk/>
            <pc:sldMk cId="1880343354" sldId="269"/>
            <ac:spMk id="34" creationId="{9499C9FE-4B17-4937-9EB8-3E1A97E32D88}"/>
          </ac:spMkLst>
        </pc:spChg>
        <pc:spChg chg="add">
          <ac:chgData name="Vivek Venugopal" userId="9cf2f62e-d009-4256-b667-a4a74df56e4d" providerId="ADAL" clId="{0D9C7B55-1232-421E-8739-59BB9C022A04}" dt="2021-10-12T10:04:03.644" v="215" actId="26606"/>
          <ac:spMkLst>
            <pc:docMk/>
            <pc:sldMk cId="1880343354" sldId="269"/>
            <ac:spMk id="64" creationId="{2B94C19D-E7A2-4CDE-A897-35F2BC959B9A}"/>
          </ac:spMkLst>
        </pc:spChg>
        <pc:grpChg chg="add del">
          <ac:chgData name="Vivek Venugopal" userId="9cf2f62e-d009-4256-b667-a4a74df56e4d" providerId="ADAL" clId="{0D9C7B55-1232-421E-8739-59BB9C022A04}" dt="2021-10-12T10:04:03.608" v="214" actId="26606"/>
          <ac:grpSpMkLst>
            <pc:docMk/>
            <pc:sldMk cId="1880343354" sldId="269"/>
            <ac:grpSpMk id="8" creationId="{2DAE3342-9DFC-49D4-B09C-25E310769317}"/>
          </ac:grpSpMkLst>
        </pc:grpChg>
        <pc:grpChg chg="add del">
          <ac:chgData name="Vivek Venugopal" userId="9cf2f62e-d009-4256-b667-a4a74df56e4d" providerId="ADAL" clId="{0D9C7B55-1232-421E-8739-59BB9C022A04}" dt="2021-10-12T10:04:03.608" v="214" actId="26606"/>
          <ac:grpSpMkLst>
            <pc:docMk/>
            <pc:sldMk cId="1880343354" sldId="269"/>
            <ac:grpSpMk id="29" creationId="{B54F73D8-62C2-4127-9D19-01219BBB9942}"/>
          </ac:grpSpMkLst>
        </pc:grpChg>
        <pc:grpChg chg="add del">
          <ac:chgData name="Vivek Venugopal" userId="9cf2f62e-d009-4256-b667-a4a74df56e4d" providerId="ADAL" clId="{0D9C7B55-1232-421E-8739-59BB9C022A04}" dt="2021-10-12T10:04:03.608" v="214" actId="26606"/>
          <ac:grpSpMkLst>
            <pc:docMk/>
            <pc:sldMk cId="1880343354" sldId="269"/>
            <ac:grpSpMk id="36" creationId="{BA1AA859-8E3B-49BF-83F6-ADF050A2CF37}"/>
          </ac:grpSpMkLst>
        </pc:grpChg>
        <pc:grpChg chg="add del">
          <ac:chgData name="Vivek Venugopal" userId="9cf2f62e-d009-4256-b667-a4a74df56e4d" providerId="ADAL" clId="{0D9C7B55-1232-421E-8739-59BB9C022A04}" dt="2021-10-12T10:04:03.608" v="214" actId="26606"/>
          <ac:grpSpMkLst>
            <pc:docMk/>
            <pc:sldMk cId="1880343354" sldId="269"/>
            <ac:grpSpMk id="57" creationId="{0D2C6055-EB42-4E7C-B358-308A54C713E3}"/>
          </ac:grpSpMkLst>
        </pc:grpChg>
        <pc:grpChg chg="add">
          <ac:chgData name="Vivek Venugopal" userId="9cf2f62e-d009-4256-b667-a4a74df56e4d" providerId="ADAL" clId="{0D9C7B55-1232-421E-8739-59BB9C022A04}" dt="2021-10-12T10:04:03.644" v="215" actId="26606"/>
          <ac:grpSpMkLst>
            <pc:docMk/>
            <pc:sldMk cId="1880343354" sldId="269"/>
            <ac:grpSpMk id="62" creationId="{2DAE3342-9DFC-49D4-B09C-25E310769317}"/>
          </ac:grpSpMkLst>
        </pc:grpChg>
        <pc:grpChg chg="add">
          <ac:chgData name="Vivek Venugopal" userId="9cf2f62e-d009-4256-b667-a4a74df56e4d" providerId="ADAL" clId="{0D9C7B55-1232-421E-8739-59BB9C022A04}" dt="2021-10-12T10:04:03.644" v="215" actId="26606"/>
          <ac:grpSpMkLst>
            <pc:docMk/>
            <pc:sldMk cId="1880343354" sldId="269"/>
            <ac:grpSpMk id="63" creationId="{B54F73D8-62C2-4127-9D19-01219BBB9942}"/>
          </ac:grpSpMkLst>
        </pc:grpChg>
        <pc:grpChg chg="add">
          <ac:chgData name="Vivek Venugopal" userId="9cf2f62e-d009-4256-b667-a4a74df56e4d" providerId="ADAL" clId="{0D9C7B55-1232-421E-8739-59BB9C022A04}" dt="2021-10-12T10:04:03.644" v="215" actId="26606"/>
          <ac:grpSpMkLst>
            <pc:docMk/>
            <pc:sldMk cId="1880343354" sldId="269"/>
            <ac:grpSpMk id="65" creationId="{75E99E3F-7A89-4769-AAB0-DC0E42BE12E3}"/>
          </ac:grpSpMkLst>
        </pc:grpChg>
        <pc:grpChg chg="add">
          <ac:chgData name="Vivek Venugopal" userId="9cf2f62e-d009-4256-b667-a4a74df56e4d" providerId="ADAL" clId="{0D9C7B55-1232-421E-8739-59BB9C022A04}" dt="2021-10-12T10:04:03.644" v="215" actId="26606"/>
          <ac:grpSpMkLst>
            <pc:docMk/>
            <pc:sldMk cId="1880343354" sldId="269"/>
            <ac:grpSpMk id="86" creationId="{21B67326-1D79-49D3-9B25-28080FDFF9BB}"/>
          </ac:grpSpMkLst>
        </pc:grpChg>
        <pc:picChg chg="add del">
          <ac:chgData name="Vivek Venugopal" userId="9cf2f62e-d009-4256-b667-a4a74df56e4d" providerId="ADAL" clId="{0D9C7B55-1232-421E-8739-59BB9C022A04}" dt="2021-10-12T10:04:03.608" v="214" actId="26606"/>
          <ac:picMkLst>
            <pc:docMk/>
            <pc:sldMk cId="1880343354" sldId="269"/>
            <ac:picMk id="4" creationId="{AD3F8B19-8152-4A2A-B3AC-EC860625E6C0}"/>
          </ac:picMkLst>
        </pc:picChg>
        <pc:picChg chg="add">
          <ac:chgData name="Vivek Venugopal" userId="9cf2f62e-d009-4256-b667-a4a74df56e4d" providerId="ADAL" clId="{0D9C7B55-1232-421E-8739-59BB9C022A04}" dt="2021-10-12T10:04:03.644" v="215" actId="26606"/>
          <ac:picMkLst>
            <pc:docMk/>
            <pc:sldMk cId="1880343354" sldId="269"/>
            <ac:picMk id="85" creationId="{21BF921A-EAF3-462B-935E-C89CDF2E200B}"/>
          </ac:picMkLst>
        </pc:picChg>
      </pc:sldChg>
      <pc:sldChg chg="addSp delSp modSp add mod ord">
        <pc:chgData name="Vivek Venugopal" userId="9cf2f62e-d009-4256-b667-a4a74df56e4d" providerId="ADAL" clId="{0D9C7B55-1232-421E-8739-59BB9C022A04}" dt="2021-10-12T11:40:02.971" v="1111" actId="313"/>
        <pc:sldMkLst>
          <pc:docMk/>
          <pc:sldMk cId="799739052" sldId="270"/>
        </pc:sldMkLst>
        <pc:spChg chg="add del mod">
          <ac:chgData name="Vivek Venugopal" userId="9cf2f62e-d009-4256-b667-a4a74df56e4d" providerId="ADAL" clId="{0D9C7B55-1232-421E-8739-59BB9C022A04}" dt="2021-10-12T10:10:36.567" v="351"/>
          <ac:spMkLst>
            <pc:docMk/>
            <pc:sldMk cId="799739052" sldId="270"/>
            <ac:spMk id="4" creationId="{10EE86D2-DB9F-4779-88C4-3A3D75C81967}"/>
          </ac:spMkLst>
        </pc:spChg>
        <pc:spChg chg="mod">
          <ac:chgData name="Vivek Venugopal" userId="9cf2f62e-d009-4256-b667-a4a74df56e4d" providerId="ADAL" clId="{0D9C7B55-1232-421E-8739-59BB9C022A04}" dt="2021-10-12T10:11:13.330" v="362" actId="1076"/>
          <ac:spMkLst>
            <pc:docMk/>
            <pc:sldMk cId="799739052" sldId="270"/>
            <ac:spMk id="5" creationId="{13DB9379-16BC-47C8-BA78-0AD6EB898322}"/>
          </ac:spMkLst>
        </pc:spChg>
        <pc:spChg chg="add mod">
          <ac:chgData name="Vivek Venugopal" userId="9cf2f62e-d009-4256-b667-a4a74df56e4d" providerId="ADAL" clId="{0D9C7B55-1232-421E-8739-59BB9C022A04}" dt="2021-10-12T11:40:02.971" v="1111" actId="313"/>
          <ac:spMkLst>
            <pc:docMk/>
            <pc:sldMk cId="799739052" sldId="270"/>
            <ac:spMk id="33" creationId="{2AD9FC50-D232-426E-8A50-F48A68366F1C}"/>
          </ac:spMkLst>
        </pc:spChg>
        <pc:picChg chg="add mod">
          <ac:chgData name="Vivek Venugopal" userId="9cf2f62e-d009-4256-b667-a4a74df56e4d" providerId="ADAL" clId="{0D9C7B55-1232-421E-8739-59BB9C022A04}" dt="2021-10-12T10:11:18.772" v="364" actId="1076"/>
          <ac:picMkLst>
            <pc:docMk/>
            <pc:sldMk cId="799739052" sldId="270"/>
            <ac:picMk id="6" creationId="{E25758BE-1AA6-4E69-9146-2ED290633C27}"/>
          </ac:picMkLst>
        </pc:picChg>
        <pc:picChg chg="del">
          <ac:chgData name="Vivek Venugopal" userId="9cf2f62e-d009-4256-b667-a4a74df56e4d" providerId="ADAL" clId="{0D9C7B55-1232-421E-8739-59BB9C022A04}" dt="2021-10-12T10:10:34.300" v="350" actId="478"/>
          <ac:picMkLst>
            <pc:docMk/>
            <pc:sldMk cId="799739052" sldId="270"/>
            <ac:picMk id="7" creationId="{FB5A254B-36A7-40AE-AEB2-18ED796E1C25}"/>
          </ac:picMkLst>
        </pc:picChg>
      </pc:sldChg>
      <pc:sldChg chg="addSp delSp modSp add mod setClrOvrMap">
        <pc:chgData name="Vivek Venugopal" userId="9cf2f62e-d009-4256-b667-a4a74df56e4d" providerId="ADAL" clId="{0D9C7B55-1232-421E-8739-59BB9C022A04}" dt="2021-10-12T11:41:56.004" v="1156" actId="14100"/>
        <pc:sldMkLst>
          <pc:docMk/>
          <pc:sldMk cId="3354083502" sldId="271"/>
        </pc:sldMkLst>
        <pc:spChg chg="mod">
          <ac:chgData name="Vivek Venugopal" userId="9cf2f62e-d009-4256-b667-a4a74df56e4d" providerId="ADAL" clId="{0D9C7B55-1232-421E-8739-59BB9C022A04}" dt="2021-10-12T11:41:56.004" v="1156" actId="14100"/>
          <ac:spMkLst>
            <pc:docMk/>
            <pc:sldMk cId="3354083502" sldId="271"/>
            <ac:spMk id="2" creationId="{2B4EDC18-55F8-4B25-B433-49425FBF5320}"/>
          </ac:spMkLst>
        </pc:spChg>
        <pc:spChg chg="add del mod">
          <ac:chgData name="Vivek Venugopal" userId="9cf2f62e-d009-4256-b667-a4a74df56e4d" providerId="ADAL" clId="{0D9C7B55-1232-421E-8739-59BB9C022A04}" dt="2021-10-12T10:15:07.527" v="369"/>
          <ac:spMkLst>
            <pc:docMk/>
            <pc:sldMk cId="3354083502" sldId="271"/>
            <ac:spMk id="4" creationId="{7EFC540F-BA3F-4EBF-BA4C-214D4B12116E}"/>
          </ac:spMkLst>
        </pc:spChg>
        <pc:spChg chg="mod">
          <ac:chgData name="Vivek Venugopal" userId="9cf2f62e-d009-4256-b667-a4a74df56e4d" providerId="ADAL" clId="{0D9C7B55-1232-421E-8739-59BB9C022A04}" dt="2021-10-12T10:15:52.198" v="419" actId="122"/>
          <ac:spMkLst>
            <pc:docMk/>
            <pc:sldMk cId="3354083502" sldId="271"/>
            <ac:spMk id="5" creationId="{13DB9379-16BC-47C8-BA78-0AD6EB898322}"/>
          </ac:spMkLst>
        </pc:spChg>
        <pc:spChg chg="add mod">
          <ac:chgData name="Vivek Venugopal" userId="9cf2f62e-d009-4256-b667-a4a74df56e4d" providerId="ADAL" clId="{0D9C7B55-1232-421E-8739-59BB9C022A04}" dt="2021-10-12T10:36:35.245" v="1004" actId="20577"/>
          <ac:spMkLst>
            <pc:docMk/>
            <pc:sldMk cId="3354083502" sldId="271"/>
            <ac:spMk id="10" creationId="{06487FFF-2955-466B-9710-8E3525803D65}"/>
          </ac:spMkLst>
        </pc:spChg>
        <pc:spChg chg="add del">
          <ac:chgData name="Vivek Venugopal" userId="9cf2f62e-d009-4256-b667-a4a74df56e4d" providerId="ADAL" clId="{0D9C7B55-1232-421E-8739-59BB9C022A04}" dt="2021-10-12T10:16:25.734" v="444"/>
          <ac:spMkLst>
            <pc:docMk/>
            <pc:sldMk cId="3354083502" sldId="271"/>
            <ac:spMk id="11" creationId="{F785D297-D5BD-46A1-B884-5076F50C6063}"/>
          </ac:spMkLst>
        </pc:spChg>
        <pc:spChg chg="add del">
          <ac:chgData name="Vivek Venugopal" userId="9cf2f62e-d009-4256-b667-a4a74df56e4d" providerId="ADAL" clId="{0D9C7B55-1232-421E-8739-59BB9C022A04}" dt="2021-10-12T10:15:26.737" v="376" actId="26606"/>
          <ac:spMkLst>
            <pc:docMk/>
            <pc:sldMk cId="3354083502" sldId="271"/>
            <ac:spMk id="43" creationId="{2957367F-0D64-42F0-A033-660B417FE3F5}"/>
          </ac:spMkLst>
        </pc:spChg>
        <pc:spChg chg="add del">
          <ac:chgData name="Vivek Venugopal" userId="9cf2f62e-d009-4256-b667-a4a74df56e4d" providerId="ADAL" clId="{0D9C7B55-1232-421E-8739-59BB9C022A04}" dt="2021-10-12T10:15:13.971" v="371" actId="26606"/>
          <ac:spMkLst>
            <pc:docMk/>
            <pc:sldMk cId="3354083502" sldId="271"/>
            <ac:spMk id="76" creationId="{A3BAF07C-C39E-42EB-BB22-8D46691D9735}"/>
          </ac:spMkLst>
        </pc:spChg>
        <pc:spChg chg="add del">
          <ac:chgData name="Vivek Venugopal" userId="9cf2f62e-d009-4256-b667-a4a74df56e4d" providerId="ADAL" clId="{0D9C7B55-1232-421E-8739-59BB9C022A04}" dt="2021-10-12T10:15:13.971" v="371" actId="26606"/>
          <ac:spMkLst>
            <pc:docMk/>
            <pc:sldMk cId="3354083502" sldId="271"/>
            <ac:spMk id="99" creationId="{44C110BA-81E8-4247-853A-5F2B93E92E46}"/>
          </ac:spMkLst>
        </pc:spChg>
        <pc:spChg chg="add del">
          <ac:chgData name="Vivek Venugopal" userId="9cf2f62e-d009-4256-b667-a4a74df56e4d" providerId="ADAL" clId="{0D9C7B55-1232-421E-8739-59BB9C022A04}" dt="2021-10-12T10:15:18.223" v="374" actId="26606"/>
          <ac:spMkLst>
            <pc:docMk/>
            <pc:sldMk cId="3354083502" sldId="271"/>
            <ac:spMk id="101" creationId="{E972DE0D-2E53-4159-ABD3-C601524262C2}"/>
          </ac:spMkLst>
        </pc:spChg>
        <pc:spChg chg="add del">
          <ac:chgData name="Vivek Venugopal" userId="9cf2f62e-d009-4256-b667-a4a74df56e4d" providerId="ADAL" clId="{0D9C7B55-1232-421E-8739-59BB9C022A04}" dt="2021-10-12T10:15:18.223" v="374" actId="26606"/>
          <ac:spMkLst>
            <pc:docMk/>
            <pc:sldMk cId="3354083502" sldId="271"/>
            <ac:spMk id="102" creationId="{48CAE4AE-A9DF-45AF-9A9C-1712BC63418E}"/>
          </ac:spMkLst>
        </pc:spChg>
        <pc:spChg chg="add del">
          <ac:chgData name="Vivek Venugopal" userId="9cf2f62e-d009-4256-b667-a4a74df56e4d" providerId="ADAL" clId="{0D9C7B55-1232-421E-8739-59BB9C022A04}" dt="2021-10-12T10:15:26.737" v="376" actId="26606"/>
          <ac:spMkLst>
            <pc:docMk/>
            <pc:sldMk cId="3354083502" sldId="271"/>
            <ac:spMk id="106" creationId="{828D1E49-2A21-4A83-A0E0-FB1597B4B2ED}"/>
          </ac:spMkLst>
        </pc:spChg>
        <pc:spChg chg="add del">
          <ac:chgData name="Vivek Venugopal" userId="9cf2f62e-d009-4256-b667-a4a74df56e4d" providerId="ADAL" clId="{0D9C7B55-1232-421E-8739-59BB9C022A04}" dt="2021-10-12T10:15:26.737" v="376" actId="26606"/>
          <ac:spMkLst>
            <pc:docMk/>
            <pc:sldMk cId="3354083502" sldId="271"/>
            <ac:spMk id="129" creationId="{E972DE0D-2E53-4159-ABD3-C601524262C2}"/>
          </ac:spMkLst>
        </pc:spChg>
        <pc:grpChg chg="add del">
          <ac:chgData name="Vivek Venugopal" userId="9cf2f62e-d009-4256-b667-a4a74df56e4d" providerId="ADAL" clId="{0D9C7B55-1232-421E-8739-59BB9C022A04}" dt="2021-10-12T10:15:26.737" v="376" actId="26606"/>
          <ac:grpSpMkLst>
            <pc:docMk/>
            <pc:sldMk cId="3354083502" sldId="271"/>
            <ac:grpSpMk id="45" creationId="{A74C980A-5321-4E88-B6F7-572A3327E3C8}"/>
          </ac:grpSpMkLst>
        </pc:grpChg>
        <pc:grpChg chg="add del">
          <ac:chgData name="Vivek Venugopal" userId="9cf2f62e-d009-4256-b667-a4a74df56e4d" providerId="ADAL" clId="{0D9C7B55-1232-421E-8739-59BB9C022A04}" dt="2021-10-12T10:15:26.737" v="376" actId="26606"/>
          <ac:grpSpMkLst>
            <pc:docMk/>
            <pc:sldMk cId="3354083502" sldId="271"/>
            <ac:grpSpMk id="68" creationId="{0A1FAD6E-B62A-435F-B914-503F8B950123}"/>
          </ac:grpSpMkLst>
        </pc:grpChg>
        <pc:grpChg chg="add del">
          <ac:chgData name="Vivek Venugopal" userId="9cf2f62e-d009-4256-b667-a4a74df56e4d" providerId="ADAL" clId="{0D9C7B55-1232-421E-8739-59BB9C022A04}" dt="2021-10-12T10:15:13.971" v="371" actId="26606"/>
          <ac:grpSpMkLst>
            <pc:docMk/>
            <pc:sldMk cId="3354083502" sldId="271"/>
            <ac:grpSpMk id="78" creationId="{D8E9CF54-0466-4261-9E62-0249E60E1886}"/>
          </ac:grpSpMkLst>
        </pc:grpChg>
        <pc:grpChg chg="add del">
          <ac:chgData name="Vivek Venugopal" userId="9cf2f62e-d009-4256-b667-a4a74df56e4d" providerId="ADAL" clId="{0D9C7B55-1232-421E-8739-59BB9C022A04}" dt="2021-10-12T10:15:18.223" v="374" actId="26606"/>
          <ac:grpSpMkLst>
            <pc:docMk/>
            <pc:sldMk cId="3354083502" sldId="271"/>
            <ac:grpSpMk id="103" creationId="{6C272060-BC98-4C91-A58F-4DFEC566CF7F}"/>
          </ac:grpSpMkLst>
        </pc:grpChg>
        <pc:grpChg chg="add del">
          <ac:chgData name="Vivek Venugopal" userId="9cf2f62e-d009-4256-b667-a4a74df56e4d" providerId="ADAL" clId="{0D9C7B55-1232-421E-8739-59BB9C022A04}" dt="2021-10-12T10:15:26.737" v="376" actId="26606"/>
          <ac:grpSpMkLst>
            <pc:docMk/>
            <pc:sldMk cId="3354083502" sldId="271"/>
            <ac:grpSpMk id="107" creationId="{088B852E-5494-418B-A833-75CF016A9E20}"/>
          </ac:grpSpMkLst>
        </pc:grpChg>
        <pc:graphicFrameChg chg="add del mod">
          <ac:chgData name="Vivek Venugopal" userId="9cf2f62e-d009-4256-b667-a4a74df56e4d" providerId="ADAL" clId="{0D9C7B55-1232-421E-8739-59BB9C022A04}" dt="2021-10-12T10:12:22.890" v="368"/>
          <ac:graphicFrameMkLst>
            <pc:docMk/>
            <pc:sldMk cId="3354083502" sldId="271"/>
            <ac:graphicFrameMk id="7" creationId="{DF12B7CB-070B-435E-B569-D4720EC7AAB0}"/>
          </ac:graphicFrameMkLst>
        </pc:graphicFrameChg>
        <pc:graphicFrameChg chg="add del mod">
          <ac:chgData name="Vivek Venugopal" userId="9cf2f62e-d009-4256-b667-a4a74df56e4d" providerId="ADAL" clId="{0D9C7B55-1232-421E-8739-59BB9C022A04}" dt="2021-10-12T10:12:22.890" v="368"/>
          <ac:graphicFrameMkLst>
            <pc:docMk/>
            <pc:sldMk cId="3354083502" sldId="271"/>
            <ac:graphicFrameMk id="8" creationId="{E37DDD10-2E38-4BE1-86E2-EAB8D370D00B}"/>
          </ac:graphicFrameMkLst>
        </pc:graphicFrameChg>
        <pc:graphicFrameChg chg="add del">
          <ac:chgData name="Vivek Venugopal" userId="9cf2f62e-d009-4256-b667-a4a74df56e4d" providerId="ADAL" clId="{0D9C7B55-1232-421E-8739-59BB9C022A04}" dt="2021-10-12T10:15:18.223" v="374" actId="26606"/>
          <ac:graphicFrameMkLst>
            <pc:docMk/>
            <pc:sldMk cId="3354083502" sldId="271"/>
            <ac:graphicFrameMk id="9" creationId="{4FEA9F7D-A8DB-4D4E-82D2-F3D8F1FE985B}"/>
          </ac:graphicFrameMkLst>
        </pc:graphicFrameChg>
        <pc:picChg chg="del">
          <ac:chgData name="Vivek Venugopal" userId="9cf2f62e-d009-4256-b667-a4a74df56e4d" providerId="ADAL" clId="{0D9C7B55-1232-421E-8739-59BB9C022A04}" dt="2021-10-12T10:12:10.165" v="366" actId="478"/>
          <ac:picMkLst>
            <pc:docMk/>
            <pc:sldMk cId="3354083502" sldId="271"/>
            <ac:picMk id="6" creationId="{E25758BE-1AA6-4E69-9146-2ED290633C27}"/>
          </ac:picMkLst>
        </pc:picChg>
      </pc:sldChg>
      <pc:sldChg chg="addSp delSp modSp add del mod">
        <pc:chgData name="Vivek Venugopal" userId="9cf2f62e-d009-4256-b667-a4a74df56e4d" providerId="ADAL" clId="{0D9C7B55-1232-421E-8739-59BB9C022A04}" dt="2021-10-12T11:40:46.704" v="1112" actId="47"/>
        <pc:sldMkLst>
          <pc:docMk/>
          <pc:sldMk cId="868624486" sldId="272"/>
        </pc:sldMkLst>
        <pc:spChg chg="add del mod">
          <ac:chgData name="Vivek Venugopal" userId="9cf2f62e-d009-4256-b667-a4a74df56e4d" providerId="ADAL" clId="{0D9C7B55-1232-421E-8739-59BB9C022A04}" dt="2021-10-12T10:17:33.461" v="479" actId="478"/>
          <ac:spMkLst>
            <pc:docMk/>
            <pc:sldMk cId="868624486" sldId="272"/>
            <ac:spMk id="4" creationId="{F15F82BC-D466-4923-A7B4-DBFE40079E49}"/>
          </ac:spMkLst>
        </pc:spChg>
        <pc:spChg chg="mod">
          <ac:chgData name="Vivek Venugopal" userId="9cf2f62e-d009-4256-b667-a4a74df56e4d" providerId="ADAL" clId="{0D9C7B55-1232-421E-8739-59BB9C022A04}" dt="2021-10-12T10:19:36.229" v="637" actId="20577"/>
          <ac:spMkLst>
            <pc:docMk/>
            <pc:sldMk cId="868624486" sldId="272"/>
            <ac:spMk id="5" creationId="{13DB9379-16BC-47C8-BA78-0AD6EB898322}"/>
          </ac:spMkLst>
        </pc:spChg>
        <pc:spChg chg="mod">
          <ac:chgData name="Vivek Venugopal" userId="9cf2f62e-d009-4256-b667-a4a74df56e4d" providerId="ADAL" clId="{0D9C7B55-1232-421E-8739-59BB9C022A04}" dt="2021-10-12T10:36:48.543" v="1017" actId="20577"/>
          <ac:spMkLst>
            <pc:docMk/>
            <pc:sldMk cId="868624486" sldId="272"/>
            <ac:spMk id="10" creationId="{06487FFF-2955-466B-9710-8E3525803D65}"/>
          </ac:spMkLst>
        </pc:spChg>
        <pc:spChg chg="add del mod">
          <ac:chgData name="Vivek Venugopal" userId="9cf2f62e-d009-4256-b667-a4a74df56e4d" providerId="ADAL" clId="{0D9C7B55-1232-421E-8739-59BB9C022A04}" dt="2021-10-12T10:19:13.867" v="608"/>
          <ac:spMkLst>
            <pc:docMk/>
            <pc:sldMk cId="868624486" sldId="272"/>
            <ac:spMk id="35" creationId="{BE45E2E3-8FC9-4D40-9482-0B82A237B54F}"/>
          </ac:spMkLst>
        </pc:spChg>
        <pc:graphicFrameChg chg="del">
          <ac:chgData name="Vivek Venugopal" userId="9cf2f62e-d009-4256-b667-a4a74df56e4d" providerId="ADAL" clId="{0D9C7B55-1232-421E-8739-59BB9C022A04}" dt="2021-10-12T10:17:19.425" v="478" actId="478"/>
          <ac:graphicFrameMkLst>
            <pc:docMk/>
            <pc:sldMk cId="868624486" sldId="272"/>
            <ac:graphicFrameMk id="9" creationId="{4FEA9F7D-A8DB-4D4E-82D2-F3D8F1FE985B}"/>
          </ac:graphicFrameMkLst>
        </pc:graphicFrameChg>
      </pc:sldChg>
      <pc:sldChg chg="addSp modSp add mod">
        <pc:chgData name="Vivek Venugopal" userId="9cf2f62e-d009-4256-b667-a4a74df56e4d" providerId="ADAL" clId="{0D9C7B55-1232-421E-8739-59BB9C022A04}" dt="2021-10-12T11:24:36.154" v="1026" actId="12"/>
        <pc:sldMkLst>
          <pc:docMk/>
          <pc:sldMk cId="3651634107" sldId="273"/>
        </pc:sldMkLst>
        <pc:spChg chg="mod">
          <ac:chgData name="Vivek Venugopal" userId="9cf2f62e-d009-4256-b667-a4a74df56e4d" providerId="ADAL" clId="{0D9C7B55-1232-421E-8739-59BB9C022A04}" dt="2021-10-12T11:24:24.513" v="1023" actId="14100"/>
          <ac:spMkLst>
            <pc:docMk/>
            <pc:sldMk cId="3651634107" sldId="273"/>
            <ac:spMk id="5" creationId="{13DB9379-16BC-47C8-BA78-0AD6EB898322}"/>
          </ac:spMkLst>
        </pc:spChg>
        <pc:spChg chg="add mod">
          <ac:chgData name="Vivek Venugopal" userId="9cf2f62e-d009-4256-b667-a4a74df56e4d" providerId="ADAL" clId="{0D9C7B55-1232-421E-8739-59BB9C022A04}" dt="2021-10-12T11:24:36.154" v="1026" actId="12"/>
          <ac:spMkLst>
            <pc:docMk/>
            <pc:sldMk cId="3651634107" sldId="273"/>
            <ac:spMk id="33" creationId="{8B532E55-BE60-4BD9-BAC5-289B893645F0}"/>
          </ac:spMkLst>
        </pc:spChg>
      </pc:sldChg>
      <pc:sldChg chg="modSp add mod ord">
        <pc:chgData name="Vivek Venugopal" userId="9cf2f62e-d009-4256-b667-a4a74df56e4d" providerId="ADAL" clId="{0D9C7B55-1232-421E-8739-59BB9C022A04}" dt="2021-10-12T10:20:43.864" v="692" actId="1076"/>
        <pc:sldMkLst>
          <pc:docMk/>
          <pc:sldMk cId="2000399846" sldId="274"/>
        </pc:sldMkLst>
        <pc:spChg chg="mod">
          <ac:chgData name="Vivek Venugopal" userId="9cf2f62e-d009-4256-b667-a4a74df56e4d" providerId="ADAL" clId="{0D9C7B55-1232-421E-8739-59BB9C022A04}" dt="2021-10-12T10:20:43.864" v="692" actId="1076"/>
          <ac:spMkLst>
            <pc:docMk/>
            <pc:sldMk cId="2000399846" sldId="274"/>
            <ac:spMk id="2" creationId="{69770FA3-5C9F-4290-B7A6-EA28D3346D3F}"/>
          </ac:spMkLst>
        </pc:spChg>
      </pc:sldChg>
      <pc:sldChg chg="addSp delSp modSp add mod">
        <pc:chgData name="Vivek Venugopal" userId="9cf2f62e-d009-4256-b667-a4a74df56e4d" providerId="ADAL" clId="{0D9C7B55-1232-421E-8739-59BB9C022A04}" dt="2021-10-12T11:42:23.895" v="1172" actId="27636"/>
        <pc:sldMkLst>
          <pc:docMk/>
          <pc:sldMk cId="1552707290" sldId="275"/>
        </pc:sldMkLst>
        <pc:spChg chg="mod">
          <ac:chgData name="Vivek Venugopal" userId="9cf2f62e-d009-4256-b667-a4a74df56e4d" providerId="ADAL" clId="{0D9C7B55-1232-421E-8739-59BB9C022A04}" dt="2021-10-12T11:42:23.895" v="1172" actId="27636"/>
          <ac:spMkLst>
            <pc:docMk/>
            <pc:sldMk cId="1552707290" sldId="275"/>
            <ac:spMk id="2" creationId="{2B4EDC18-55F8-4B25-B433-49425FBF5320}"/>
          </ac:spMkLst>
        </pc:spChg>
        <pc:spChg chg="mod">
          <ac:chgData name="Vivek Venugopal" userId="9cf2f62e-d009-4256-b667-a4a74df56e4d" providerId="ADAL" clId="{0D9C7B55-1232-421E-8739-59BB9C022A04}" dt="2021-10-12T10:21:08.122" v="697" actId="20577"/>
          <ac:spMkLst>
            <pc:docMk/>
            <pc:sldMk cId="1552707290" sldId="275"/>
            <ac:spMk id="5" creationId="{13DB9379-16BC-47C8-BA78-0AD6EB898322}"/>
          </ac:spMkLst>
        </pc:spChg>
        <pc:spChg chg="del">
          <ac:chgData name="Vivek Venugopal" userId="9cf2f62e-d009-4256-b667-a4a74df56e4d" providerId="ADAL" clId="{0D9C7B55-1232-421E-8739-59BB9C022A04}" dt="2021-10-12T10:21:03.248" v="694" actId="478"/>
          <ac:spMkLst>
            <pc:docMk/>
            <pc:sldMk cId="1552707290" sldId="275"/>
            <ac:spMk id="10" creationId="{06487FFF-2955-466B-9710-8E3525803D65}"/>
          </ac:spMkLst>
        </pc:spChg>
        <pc:graphicFrameChg chg="add mod modGraphic">
          <ac:chgData name="Vivek Venugopal" userId="9cf2f62e-d009-4256-b667-a4a74df56e4d" providerId="ADAL" clId="{0D9C7B55-1232-421E-8739-59BB9C022A04}" dt="2021-10-12T10:22:22.983" v="718" actId="122"/>
          <ac:graphicFrameMkLst>
            <pc:docMk/>
            <pc:sldMk cId="1552707290" sldId="275"/>
            <ac:graphicFrameMk id="3" creationId="{197ACCA2-1DE8-4479-9DB1-DC83E6E41E9D}"/>
          </ac:graphicFrameMkLst>
        </pc:graphicFrameChg>
      </pc:sldChg>
      <pc:sldChg chg="addSp delSp modSp add del mod ord">
        <pc:chgData name="Vivek Venugopal" userId="9cf2f62e-d009-4256-b667-a4a74df56e4d" providerId="ADAL" clId="{0D9C7B55-1232-421E-8739-59BB9C022A04}" dt="2021-10-12T11:42:35.616" v="1178" actId="27636"/>
        <pc:sldMkLst>
          <pc:docMk/>
          <pc:sldMk cId="1340400302" sldId="276"/>
        </pc:sldMkLst>
        <pc:spChg chg="mod">
          <ac:chgData name="Vivek Venugopal" userId="9cf2f62e-d009-4256-b667-a4a74df56e4d" providerId="ADAL" clId="{0D9C7B55-1232-421E-8739-59BB9C022A04}" dt="2021-10-12T11:42:35.616" v="1178" actId="27636"/>
          <ac:spMkLst>
            <pc:docMk/>
            <pc:sldMk cId="1340400302" sldId="276"/>
            <ac:spMk id="2" creationId="{2B4EDC18-55F8-4B25-B433-49425FBF5320}"/>
          </ac:spMkLst>
        </pc:spChg>
        <pc:spChg chg="mod">
          <ac:chgData name="Vivek Venugopal" userId="9cf2f62e-d009-4256-b667-a4a74df56e4d" providerId="ADAL" clId="{0D9C7B55-1232-421E-8739-59BB9C022A04}" dt="2021-10-12T10:24:00.350" v="756" actId="1076"/>
          <ac:spMkLst>
            <pc:docMk/>
            <pc:sldMk cId="1340400302" sldId="276"/>
            <ac:spMk id="5" creationId="{13DB9379-16BC-47C8-BA78-0AD6EB898322}"/>
          </ac:spMkLst>
        </pc:spChg>
        <pc:spChg chg="add mod">
          <ac:chgData name="Vivek Venugopal" userId="9cf2f62e-d009-4256-b667-a4a74df56e4d" providerId="ADAL" clId="{0D9C7B55-1232-421E-8739-59BB9C022A04}" dt="2021-10-12T10:24:24.632" v="759" actId="1076"/>
          <ac:spMkLst>
            <pc:docMk/>
            <pc:sldMk cId="1340400302" sldId="276"/>
            <ac:spMk id="6" creationId="{014F3F47-83D2-41AE-8456-A054B1864782}"/>
          </ac:spMkLst>
        </pc:spChg>
        <pc:spChg chg="add del">
          <ac:chgData name="Vivek Venugopal" userId="9cf2f62e-d009-4256-b667-a4a74df56e4d" providerId="ADAL" clId="{0D9C7B55-1232-421E-8739-59BB9C022A04}" dt="2021-10-12T10:28:22.735" v="839"/>
          <ac:spMkLst>
            <pc:docMk/>
            <pc:sldMk cId="1340400302" sldId="276"/>
            <ac:spMk id="8" creationId="{7D4B321D-0277-4817-85C8-A224F38569D0}"/>
          </ac:spMkLst>
        </pc:spChg>
        <pc:spChg chg="add mod">
          <ac:chgData name="Vivek Venugopal" userId="9cf2f62e-d009-4256-b667-a4a74df56e4d" providerId="ADAL" clId="{0D9C7B55-1232-421E-8739-59BB9C022A04}" dt="2021-10-12T10:28:52.735" v="856" actId="1076"/>
          <ac:spMkLst>
            <pc:docMk/>
            <pc:sldMk cId="1340400302" sldId="276"/>
            <ac:spMk id="35" creationId="{01279EA3-C6D5-45C1-A326-258106D1AD76}"/>
          </ac:spMkLst>
        </pc:spChg>
        <pc:graphicFrameChg chg="del">
          <ac:chgData name="Vivek Venugopal" userId="9cf2f62e-d009-4256-b667-a4a74df56e4d" providerId="ADAL" clId="{0D9C7B55-1232-421E-8739-59BB9C022A04}" dt="2021-10-12T10:22:34.490" v="720" actId="478"/>
          <ac:graphicFrameMkLst>
            <pc:docMk/>
            <pc:sldMk cId="1340400302" sldId="276"/>
            <ac:graphicFrameMk id="3" creationId="{197ACCA2-1DE8-4479-9DB1-DC83E6E41E9D}"/>
          </ac:graphicFrameMkLst>
        </pc:graphicFrameChg>
        <pc:graphicFrameChg chg="add mod modGraphic">
          <ac:chgData name="Vivek Venugopal" userId="9cf2f62e-d009-4256-b667-a4a74df56e4d" providerId="ADAL" clId="{0D9C7B55-1232-421E-8739-59BB9C022A04}" dt="2021-10-12T10:28:09.854" v="837" actId="20577"/>
          <ac:graphicFrameMkLst>
            <pc:docMk/>
            <pc:sldMk cId="1340400302" sldId="276"/>
            <ac:graphicFrameMk id="4" creationId="{2FC25945-B52D-4890-906E-11ACA5150908}"/>
          </ac:graphicFrameMkLst>
        </pc:graphicFrameChg>
      </pc:sldChg>
      <pc:sldChg chg="addSp delSp modSp add del mod">
        <pc:chgData name="Vivek Venugopal" userId="9cf2f62e-d009-4256-b667-a4a74df56e4d" providerId="ADAL" clId="{0D9C7B55-1232-421E-8739-59BB9C022A04}" dt="2021-10-12T10:27:37.735" v="821" actId="47"/>
        <pc:sldMkLst>
          <pc:docMk/>
          <pc:sldMk cId="2398085413" sldId="277"/>
        </pc:sldMkLst>
        <pc:spChg chg="mod">
          <ac:chgData name="Vivek Venugopal" userId="9cf2f62e-d009-4256-b667-a4a74df56e4d" providerId="ADAL" clId="{0D9C7B55-1232-421E-8739-59BB9C022A04}" dt="2021-10-12T10:25:06.822" v="788" actId="20577"/>
          <ac:spMkLst>
            <pc:docMk/>
            <pc:sldMk cId="2398085413" sldId="277"/>
            <ac:spMk id="5" creationId="{13DB9379-16BC-47C8-BA78-0AD6EB898322}"/>
          </ac:spMkLst>
        </pc:spChg>
        <pc:spChg chg="del">
          <ac:chgData name="Vivek Venugopal" userId="9cf2f62e-d009-4256-b667-a4a74df56e4d" providerId="ADAL" clId="{0D9C7B55-1232-421E-8739-59BB9C022A04}" dt="2021-10-12T10:25:10.175" v="790" actId="478"/>
          <ac:spMkLst>
            <pc:docMk/>
            <pc:sldMk cId="2398085413" sldId="277"/>
            <ac:spMk id="6" creationId="{014F3F47-83D2-41AE-8456-A054B1864782}"/>
          </ac:spMkLst>
        </pc:spChg>
        <pc:spChg chg="del mod">
          <ac:chgData name="Vivek Venugopal" userId="9cf2f62e-d009-4256-b667-a4a74df56e4d" providerId="ADAL" clId="{0D9C7B55-1232-421E-8739-59BB9C022A04}" dt="2021-10-12T10:25:13.103" v="792" actId="478"/>
          <ac:spMkLst>
            <pc:docMk/>
            <pc:sldMk cId="2398085413" sldId="277"/>
            <ac:spMk id="35" creationId="{01279EA3-C6D5-45C1-A326-258106D1AD76}"/>
          </ac:spMkLst>
        </pc:spChg>
        <pc:spChg chg="add mod">
          <ac:chgData name="Vivek Venugopal" userId="9cf2f62e-d009-4256-b667-a4a74df56e4d" providerId="ADAL" clId="{0D9C7B55-1232-421E-8739-59BB9C022A04}" dt="2021-10-12T10:25:44.638" v="798" actId="20577"/>
          <ac:spMkLst>
            <pc:docMk/>
            <pc:sldMk cId="2398085413" sldId="277"/>
            <ac:spMk id="36" creationId="{DB068ECB-F66B-4320-BE6F-D30CC3978C85}"/>
          </ac:spMkLst>
        </pc:spChg>
        <pc:graphicFrameChg chg="del">
          <ac:chgData name="Vivek Venugopal" userId="9cf2f62e-d009-4256-b667-a4a74df56e4d" providerId="ADAL" clId="{0D9C7B55-1232-421E-8739-59BB9C022A04}" dt="2021-10-12T10:25:09.069" v="789" actId="478"/>
          <ac:graphicFrameMkLst>
            <pc:docMk/>
            <pc:sldMk cId="2398085413" sldId="277"/>
            <ac:graphicFrameMk id="4" creationId="{2FC25945-B52D-4890-906E-11ACA5150908}"/>
          </ac:graphicFrameMkLst>
        </pc:graphicFrameChg>
        <pc:picChg chg="add mod">
          <ac:chgData name="Vivek Venugopal" userId="9cf2f62e-d009-4256-b667-a4a74df56e4d" providerId="ADAL" clId="{0D9C7B55-1232-421E-8739-59BB9C022A04}" dt="2021-10-12T10:25:26.652" v="794" actId="1076"/>
          <ac:picMkLst>
            <pc:docMk/>
            <pc:sldMk cId="2398085413" sldId="277"/>
            <ac:picMk id="3" creationId="{D506E300-E5BB-4765-BDF8-F2427AFE95CC}"/>
          </ac:picMkLst>
        </pc:picChg>
      </pc:sldChg>
      <pc:sldChg chg="addSp delSp modSp add mod addAnim delAnim modAnim">
        <pc:chgData name="Vivek Venugopal" userId="9cf2f62e-d009-4256-b667-a4a74df56e4d" providerId="ADAL" clId="{0D9C7B55-1232-421E-8739-59BB9C022A04}" dt="2021-10-12T11:42:27.189" v="1174" actId="27636"/>
        <pc:sldMkLst>
          <pc:docMk/>
          <pc:sldMk cId="545238461" sldId="278"/>
        </pc:sldMkLst>
        <pc:spChg chg="add del mod">
          <ac:chgData name="Vivek Venugopal" userId="9cf2f62e-d009-4256-b667-a4a74df56e4d" providerId="ADAL" clId="{0D9C7B55-1232-421E-8739-59BB9C022A04}" dt="2021-10-12T11:42:27.189" v="1174" actId="27636"/>
          <ac:spMkLst>
            <pc:docMk/>
            <pc:sldMk cId="545238461" sldId="278"/>
            <ac:spMk id="2" creationId="{2B4EDC18-55F8-4B25-B433-49425FBF5320}"/>
          </ac:spMkLst>
        </pc:spChg>
        <pc:spChg chg="mod">
          <ac:chgData name="Vivek Venugopal" userId="9cf2f62e-d009-4256-b667-a4a74df56e4d" providerId="ADAL" clId="{0D9C7B55-1232-421E-8739-59BB9C022A04}" dt="2021-10-12T10:26:31.362" v="814" actId="6549"/>
          <ac:spMkLst>
            <pc:docMk/>
            <pc:sldMk cId="545238461" sldId="278"/>
            <ac:spMk id="5" creationId="{13DB9379-16BC-47C8-BA78-0AD6EB898322}"/>
          </ac:spMkLst>
        </pc:spChg>
        <pc:spChg chg="add del mod">
          <ac:chgData name="Vivek Venugopal" userId="9cf2f62e-d009-4256-b667-a4a74df56e4d" providerId="ADAL" clId="{0D9C7B55-1232-421E-8739-59BB9C022A04}" dt="2021-10-12T11:42:09.841" v="1166" actId="478"/>
          <ac:spMkLst>
            <pc:docMk/>
            <pc:sldMk cId="545238461" sldId="278"/>
            <ac:spMk id="6" creationId="{9DADCFA0-E1C3-4CAA-9C2E-E48F963F0AFC}"/>
          </ac:spMkLst>
        </pc:spChg>
        <pc:spChg chg="add del mod">
          <ac:chgData name="Vivek Venugopal" userId="9cf2f62e-d009-4256-b667-a4a74df56e4d" providerId="ADAL" clId="{0D9C7B55-1232-421E-8739-59BB9C022A04}" dt="2021-10-12T11:42:03.320" v="1160"/>
          <ac:spMkLst>
            <pc:docMk/>
            <pc:sldMk cId="545238461" sldId="278"/>
            <ac:spMk id="33" creationId="{55A65778-96B9-4876-9AE0-A4509FEB0CD2}"/>
          </ac:spMkLst>
        </pc:spChg>
        <pc:spChg chg="add del mod">
          <ac:chgData name="Vivek Venugopal" userId="9cf2f62e-d009-4256-b667-a4a74df56e4d" providerId="ADAL" clId="{0D9C7B55-1232-421E-8739-59BB9C022A04}" dt="2021-10-12T11:42:09.358" v="1165"/>
          <ac:spMkLst>
            <pc:docMk/>
            <pc:sldMk cId="545238461" sldId="278"/>
            <ac:spMk id="37" creationId="{9B62540B-C61E-4513-AA79-02B85EB8330A}"/>
          </ac:spMkLst>
        </pc:spChg>
        <pc:spChg chg="add del mod">
          <ac:chgData name="Vivek Venugopal" userId="9cf2f62e-d009-4256-b667-a4a74df56e4d" providerId="ADAL" clId="{0D9C7B55-1232-421E-8739-59BB9C022A04}" dt="2021-10-12T11:42:15.603" v="1170"/>
          <ac:spMkLst>
            <pc:docMk/>
            <pc:sldMk cId="545238461" sldId="278"/>
            <ac:spMk id="38" creationId="{2E82EEE2-E891-4714-A505-5EA328891765}"/>
          </ac:spMkLst>
        </pc:spChg>
      </pc:sldChg>
      <pc:sldChg chg="addSp delSp modSp add mod">
        <pc:chgData name="Vivek Venugopal" userId="9cf2f62e-d009-4256-b667-a4a74df56e4d" providerId="ADAL" clId="{0D9C7B55-1232-421E-8739-59BB9C022A04}" dt="2021-10-12T11:42:31.493" v="1176" actId="27636"/>
        <pc:sldMkLst>
          <pc:docMk/>
          <pc:sldMk cId="2065946165" sldId="279"/>
        </pc:sldMkLst>
        <pc:spChg chg="mod">
          <ac:chgData name="Vivek Venugopal" userId="9cf2f62e-d009-4256-b667-a4a74df56e4d" providerId="ADAL" clId="{0D9C7B55-1232-421E-8739-59BB9C022A04}" dt="2021-10-12T11:42:31.493" v="1176" actId="27636"/>
          <ac:spMkLst>
            <pc:docMk/>
            <pc:sldMk cId="2065946165" sldId="279"/>
            <ac:spMk id="2" creationId="{2B4EDC18-55F8-4B25-B433-49425FBF5320}"/>
          </ac:spMkLst>
        </pc:spChg>
        <pc:spChg chg="mod">
          <ac:chgData name="Vivek Venugopal" userId="9cf2f62e-d009-4256-b667-a4a74df56e4d" providerId="ADAL" clId="{0D9C7B55-1232-421E-8739-59BB9C022A04}" dt="2021-10-12T10:26:25.245" v="813" actId="20577"/>
          <ac:spMkLst>
            <pc:docMk/>
            <pc:sldMk cId="2065946165" sldId="279"/>
            <ac:spMk id="5" creationId="{13DB9379-16BC-47C8-BA78-0AD6EB898322}"/>
          </ac:spMkLst>
        </pc:spChg>
        <pc:spChg chg="mod">
          <ac:chgData name="Vivek Venugopal" userId="9cf2f62e-d009-4256-b667-a4a74df56e4d" providerId="ADAL" clId="{0D9C7B55-1232-421E-8739-59BB9C022A04}" dt="2021-10-12T10:27:04.704" v="816" actId="313"/>
          <ac:spMkLst>
            <pc:docMk/>
            <pc:sldMk cId="2065946165" sldId="279"/>
            <ac:spMk id="36" creationId="{DB068ECB-F66B-4320-BE6F-D30CC3978C85}"/>
          </ac:spMkLst>
        </pc:spChg>
        <pc:picChg chg="del">
          <ac:chgData name="Vivek Venugopal" userId="9cf2f62e-d009-4256-b667-a4a74df56e4d" providerId="ADAL" clId="{0D9C7B55-1232-421E-8739-59BB9C022A04}" dt="2021-10-12T10:26:10.367" v="801" actId="478"/>
          <ac:picMkLst>
            <pc:docMk/>
            <pc:sldMk cId="2065946165" sldId="279"/>
            <ac:picMk id="3" creationId="{D506E300-E5BB-4765-BDF8-F2427AFE95CC}"/>
          </ac:picMkLst>
        </pc:picChg>
        <pc:picChg chg="add mod">
          <ac:chgData name="Vivek Venugopal" userId="9cf2f62e-d009-4256-b667-a4a74df56e4d" providerId="ADAL" clId="{0D9C7B55-1232-421E-8739-59BB9C022A04}" dt="2021-10-12T10:26:19.168" v="804" actId="1076"/>
          <ac:picMkLst>
            <pc:docMk/>
            <pc:sldMk cId="2065946165" sldId="279"/>
            <ac:picMk id="4" creationId="{5BD9A085-072F-4AF7-97C1-12D4BFE7DECA}"/>
          </ac:picMkLst>
        </pc:picChg>
      </pc:sldChg>
      <pc:sldChg chg="addSp modSp add mod">
        <pc:chgData name="Vivek Venugopal" userId="9cf2f62e-d009-4256-b667-a4a74df56e4d" providerId="ADAL" clId="{0D9C7B55-1232-421E-8739-59BB9C022A04}" dt="2021-10-12T11:42:38.981" v="1180" actId="27636"/>
        <pc:sldMkLst>
          <pc:docMk/>
          <pc:sldMk cId="3863880341" sldId="280"/>
        </pc:sldMkLst>
        <pc:spChg chg="mod">
          <ac:chgData name="Vivek Venugopal" userId="9cf2f62e-d009-4256-b667-a4a74df56e4d" providerId="ADAL" clId="{0D9C7B55-1232-421E-8739-59BB9C022A04}" dt="2021-10-12T11:42:38.981" v="1180" actId="27636"/>
          <ac:spMkLst>
            <pc:docMk/>
            <pc:sldMk cId="3863880341" sldId="280"/>
            <ac:spMk id="2" creationId="{2B4EDC18-55F8-4B25-B433-49425FBF5320}"/>
          </ac:spMkLst>
        </pc:spChg>
        <pc:spChg chg="mod">
          <ac:chgData name="Vivek Venugopal" userId="9cf2f62e-d009-4256-b667-a4a74df56e4d" providerId="ADAL" clId="{0D9C7B55-1232-421E-8739-59BB9C022A04}" dt="2021-10-12T10:29:22.045" v="880" actId="20577"/>
          <ac:spMkLst>
            <pc:docMk/>
            <pc:sldMk cId="3863880341" sldId="280"/>
            <ac:spMk id="5" creationId="{13DB9379-16BC-47C8-BA78-0AD6EB898322}"/>
          </ac:spMkLst>
        </pc:spChg>
        <pc:spChg chg="mod">
          <ac:chgData name="Vivek Venugopal" userId="9cf2f62e-d009-4256-b667-a4a74df56e4d" providerId="ADAL" clId="{0D9C7B55-1232-421E-8739-59BB9C022A04}" dt="2021-10-12T10:29:54.322" v="895"/>
          <ac:spMkLst>
            <pc:docMk/>
            <pc:sldMk cId="3863880341" sldId="280"/>
            <ac:spMk id="35" creationId="{01279EA3-C6D5-45C1-A326-258106D1AD76}"/>
          </ac:spMkLst>
        </pc:spChg>
        <pc:spChg chg="add mod">
          <ac:chgData name="Vivek Venugopal" userId="9cf2f62e-d009-4256-b667-a4a74df56e4d" providerId="ADAL" clId="{0D9C7B55-1232-421E-8739-59BB9C022A04}" dt="2021-10-12T10:30:10.265" v="897" actId="1076"/>
          <ac:spMkLst>
            <pc:docMk/>
            <pc:sldMk cId="3863880341" sldId="280"/>
            <ac:spMk id="36" creationId="{A4806D50-9FD6-439B-AB7B-B7874A4524E8}"/>
          </ac:spMkLst>
        </pc:spChg>
        <pc:graphicFrameChg chg="modGraphic">
          <ac:chgData name="Vivek Venugopal" userId="9cf2f62e-d009-4256-b667-a4a74df56e4d" providerId="ADAL" clId="{0D9C7B55-1232-421E-8739-59BB9C022A04}" dt="2021-10-12T10:29:41.577" v="893" actId="20577"/>
          <ac:graphicFrameMkLst>
            <pc:docMk/>
            <pc:sldMk cId="3863880341" sldId="280"/>
            <ac:graphicFrameMk id="4" creationId="{2FC25945-B52D-4890-906E-11ACA5150908}"/>
          </ac:graphicFrameMkLst>
        </pc:graphicFrameChg>
      </pc:sldChg>
      <pc:sldChg chg="addSp delSp modSp add del mod">
        <pc:chgData name="Vivek Venugopal" userId="9cf2f62e-d009-4256-b667-a4a74df56e4d" providerId="ADAL" clId="{0D9C7B55-1232-421E-8739-59BB9C022A04}" dt="2021-10-12T10:34:27.046" v="961" actId="47"/>
        <pc:sldMkLst>
          <pc:docMk/>
          <pc:sldMk cId="3465218953" sldId="281"/>
        </pc:sldMkLst>
        <pc:spChg chg="mod">
          <ac:chgData name="Vivek Venugopal" userId="9cf2f62e-d009-4256-b667-a4a74df56e4d" providerId="ADAL" clId="{0D9C7B55-1232-421E-8739-59BB9C022A04}" dt="2021-10-12T10:31:23.859" v="916" actId="1076"/>
          <ac:spMkLst>
            <pc:docMk/>
            <pc:sldMk cId="3465218953" sldId="281"/>
            <ac:spMk id="5" creationId="{13DB9379-16BC-47C8-BA78-0AD6EB898322}"/>
          </ac:spMkLst>
        </pc:spChg>
        <pc:spChg chg="del">
          <ac:chgData name="Vivek Venugopal" userId="9cf2f62e-d009-4256-b667-a4a74df56e4d" providerId="ADAL" clId="{0D9C7B55-1232-421E-8739-59BB9C022A04}" dt="2021-10-12T10:30:26.893" v="900" actId="478"/>
          <ac:spMkLst>
            <pc:docMk/>
            <pc:sldMk cId="3465218953" sldId="281"/>
            <ac:spMk id="6" creationId="{014F3F47-83D2-41AE-8456-A054B1864782}"/>
          </ac:spMkLst>
        </pc:spChg>
        <pc:spChg chg="del">
          <ac:chgData name="Vivek Venugopal" userId="9cf2f62e-d009-4256-b667-a4a74df56e4d" providerId="ADAL" clId="{0D9C7B55-1232-421E-8739-59BB9C022A04}" dt="2021-10-12T10:30:29.079" v="901" actId="478"/>
          <ac:spMkLst>
            <pc:docMk/>
            <pc:sldMk cId="3465218953" sldId="281"/>
            <ac:spMk id="35" creationId="{01279EA3-C6D5-45C1-A326-258106D1AD76}"/>
          </ac:spMkLst>
        </pc:spChg>
        <pc:spChg chg="del">
          <ac:chgData name="Vivek Venugopal" userId="9cf2f62e-d009-4256-b667-a4a74df56e4d" providerId="ADAL" clId="{0D9C7B55-1232-421E-8739-59BB9C022A04}" dt="2021-10-12T10:30:30.943" v="902" actId="478"/>
          <ac:spMkLst>
            <pc:docMk/>
            <pc:sldMk cId="3465218953" sldId="281"/>
            <ac:spMk id="36" creationId="{A4806D50-9FD6-439B-AB7B-B7874A4524E8}"/>
          </ac:spMkLst>
        </pc:spChg>
        <pc:graphicFrameChg chg="add del mod">
          <ac:chgData name="Vivek Venugopal" userId="9cf2f62e-d009-4256-b667-a4a74df56e4d" providerId="ADAL" clId="{0D9C7B55-1232-421E-8739-59BB9C022A04}" dt="2021-10-12T10:30:35.558" v="904"/>
          <ac:graphicFrameMkLst>
            <pc:docMk/>
            <pc:sldMk cId="3465218953" sldId="281"/>
            <ac:graphicFrameMk id="3" creationId="{2ACEF3F3-E3AD-4266-876B-59950084DD06}"/>
          </ac:graphicFrameMkLst>
        </pc:graphicFrameChg>
        <pc:graphicFrameChg chg="del">
          <ac:chgData name="Vivek Venugopal" userId="9cf2f62e-d009-4256-b667-a4a74df56e4d" providerId="ADAL" clId="{0D9C7B55-1232-421E-8739-59BB9C022A04}" dt="2021-10-12T10:30:25.197" v="899" actId="478"/>
          <ac:graphicFrameMkLst>
            <pc:docMk/>
            <pc:sldMk cId="3465218953" sldId="281"/>
            <ac:graphicFrameMk id="4" creationId="{2FC25945-B52D-4890-906E-11ACA5150908}"/>
          </ac:graphicFrameMkLst>
        </pc:graphicFrameChg>
        <pc:graphicFrameChg chg="add del mod">
          <ac:chgData name="Vivek Venugopal" userId="9cf2f62e-d009-4256-b667-a4a74df56e4d" providerId="ADAL" clId="{0D9C7B55-1232-421E-8739-59BB9C022A04}" dt="2021-10-12T10:30:35.558" v="904"/>
          <ac:graphicFrameMkLst>
            <pc:docMk/>
            <pc:sldMk cId="3465218953" sldId="281"/>
            <ac:graphicFrameMk id="7" creationId="{369A2B09-8F29-44BF-94A8-6C21B216887E}"/>
          </ac:graphicFrameMkLst>
        </pc:graphicFrameChg>
        <pc:graphicFrameChg chg="add mod modGraphic">
          <ac:chgData name="Vivek Venugopal" userId="9cf2f62e-d009-4256-b667-a4a74df56e4d" providerId="ADAL" clId="{0D9C7B55-1232-421E-8739-59BB9C022A04}" dt="2021-10-12T10:31:32.786" v="917" actId="1076"/>
          <ac:graphicFrameMkLst>
            <pc:docMk/>
            <pc:sldMk cId="3465218953" sldId="281"/>
            <ac:graphicFrameMk id="8" creationId="{2E92517F-8BBB-4096-A47F-1D0E2D019515}"/>
          </ac:graphicFrameMkLst>
        </pc:graphicFrameChg>
        <pc:graphicFrameChg chg="add mod modGraphic">
          <ac:chgData name="Vivek Venugopal" userId="9cf2f62e-d009-4256-b667-a4a74df56e4d" providerId="ADAL" clId="{0D9C7B55-1232-421E-8739-59BB9C022A04}" dt="2021-10-12T10:31:19.886" v="915" actId="1076"/>
          <ac:graphicFrameMkLst>
            <pc:docMk/>
            <pc:sldMk cId="3465218953" sldId="281"/>
            <ac:graphicFrameMk id="9" creationId="{7D4093FC-540C-422A-915E-3008B9E0E64F}"/>
          </ac:graphicFrameMkLst>
        </pc:graphicFrameChg>
      </pc:sldChg>
      <pc:sldChg chg="addSp delSp modSp new mod">
        <pc:chgData name="Vivek Venugopal" userId="9cf2f62e-d009-4256-b667-a4a74df56e4d" providerId="ADAL" clId="{0D9C7B55-1232-421E-8739-59BB9C022A04}" dt="2021-10-12T10:34:39.335" v="989" actId="20577"/>
        <pc:sldMkLst>
          <pc:docMk/>
          <pc:sldMk cId="1173691939" sldId="282"/>
        </pc:sldMkLst>
        <pc:spChg chg="add mod">
          <ac:chgData name="Vivek Venugopal" userId="9cf2f62e-d009-4256-b667-a4a74df56e4d" providerId="ADAL" clId="{0D9C7B55-1232-421E-8739-59BB9C022A04}" dt="2021-10-12T10:34:39.335" v="989" actId="20577"/>
          <ac:spMkLst>
            <pc:docMk/>
            <pc:sldMk cId="1173691939" sldId="282"/>
            <ac:spMk id="5" creationId="{1CE7BDDA-4F08-40A7-A25F-33E39ED52BBD}"/>
          </ac:spMkLst>
        </pc:spChg>
        <pc:graphicFrameChg chg="add mod modGraphic">
          <ac:chgData name="Vivek Venugopal" userId="9cf2f62e-d009-4256-b667-a4a74df56e4d" providerId="ADAL" clId="{0D9C7B55-1232-421E-8739-59BB9C022A04}" dt="2021-10-12T10:34:21.475" v="960" actId="1076"/>
          <ac:graphicFrameMkLst>
            <pc:docMk/>
            <pc:sldMk cId="1173691939" sldId="282"/>
            <ac:graphicFrameMk id="2" creationId="{6025AE88-BF98-4311-84AA-59F8600FDB7F}"/>
          </ac:graphicFrameMkLst>
        </pc:graphicFrameChg>
        <pc:graphicFrameChg chg="add del mod modGraphic">
          <ac:chgData name="Vivek Venugopal" userId="9cf2f62e-d009-4256-b667-a4a74df56e4d" providerId="ADAL" clId="{0D9C7B55-1232-421E-8739-59BB9C022A04}" dt="2021-10-12T10:32:28.732" v="930" actId="478"/>
          <ac:graphicFrameMkLst>
            <pc:docMk/>
            <pc:sldMk cId="1173691939" sldId="282"/>
            <ac:graphicFrameMk id="3" creationId="{081FDC0C-D96B-46B1-ABAB-52AE4FA09FFF}"/>
          </ac:graphicFrameMkLst>
        </pc:graphicFrameChg>
        <pc:graphicFrameChg chg="add mod modGraphic">
          <ac:chgData name="Vivek Venugopal" userId="9cf2f62e-d009-4256-b667-a4a74df56e4d" providerId="ADAL" clId="{0D9C7B55-1232-421E-8739-59BB9C022A04}" dt="2021-10-12T10:34:14.141" v="959" actId="1076"/>
          <ac:graphicFrameMkLst>
            <pc:docMk/>
            <pc:sldMk cId="1173691939" sldId="282"/>
            <ac:graphicFrameMk id="4" creationId="{27E8219C-81DE-4D07-8D5C-588BBDEB8708}"/>
          </ac:graphicFrameMkLst>
        </pc:graphicFrameChg>
      </pc:sldChg>
      <pc:sldChg chg="addSp delSp modSp add mod ord">
        <pc:chgData name="Vivek Venugopal" userId="9cf2f62e-d009-4256-b667-a4a74df56e4d" providerId="ADAL" clId="{0D9C7B55-1232-421E-8739-59BB9C022A04}" dt="2021-10-12T11:49:37.303" v="1236" actId="20577"/>
        <pc:sldMkLst>
          <pc:docMk/>
          <pc:sldMk cId="1465529169" sldId="283"/>
        </pc:sldMkLst>
        <pc:spChg chg="mod">
          <ac:chgData name="Vivek Venugopal" userId="9cf2f62e-d009-4256-b667-a4a74df56e4d" providerId="ADAL" clId="{0D9C7B55-1232-421E-8739-59BB9C022A04}" dt="2021-10-12T11:42:52.965" v="1193" actId="20577"/>
          <ac:spMkLst>
            <pc:docMk/>
            <pc:sldMk cId="1465529169" sldId="283"/>
            <ac:spMk id="2" creationId="{2B4EDC18-55F8-4B25-B433-49425FBF5320}"/>
          </ac:spMkLst>
        </pc:spChg>
        <pc:spChg chg="del">
          <ac:chgData name="Vivek Venugopal" userId="9cf2f62e-d009-4256-b667-a4a74df56e4d" providerId="ADAL" clId="{0D9C7B55-1232-421E-8739-59BB9C022A04}" dt="2021-10-12T11:42:57.456" v="1194" actId="478"/>
          <ac:spMkLst>
            <pc:docMk/>
            <pc:sldMk cId="1465529169" sldId="283"/>
            <ac:spMk id="5" creationId="{13DB9379-16BC-47C8-BA78-0AD6EB898322}"/>
          </ac:spMkLst>
        </pc:spChg>
        <pc:spChg chg="del">
          <ac:chgData name="Vivek Venugopal" userId="9cf2f62e-d009-4256-b667-a4a74df56e4d" providerId="ADAL" clId="{0D9C7B55-1232-421E-8739-59BB9C022A04}" dt="2021-10-12T11:42:58.496" v="1195" actId="478"/>
          <ac:spMkLst>
            <pc:docMk/>
            <pc:sldMk cId="1465529169" sldId="283"/>
            <ac:spMk id="6" creationId="{014F3F47-83D2-41AE-8456-A054B1864782}"/>
          </ac:spMkLst>
        </pc:spChg>
        <pc:spChg chg="del">
          <ac:chgData name="Vivek Venugopal" userId="9cf2f62e-d009-4256-b667-a4a74df56e4d" providerId="ADAL" clId="{0D9C7B55-1232-421E-8739-59BB9C022A04}" dt="2021-10-12T11:43:01.809" v="1197" actId="478"/>
          <ac:spMkLst>
            <pc:docMk/>
            <pc:sldMk cId="1465529169" sldId="283"/>
            <ac:spMk id="35" creationId="{01279EA3-C6D5-45C1-A326-258106D1AD76}"/>
          </ac:spMkLst>
        </pc:spChg>
        <pc:spChg chg="del">
          <ac:chgData name="Vivek Venugopal" userId="9cf2f62e-d009-4256-b667-a4a74df56e4d" providerId="ADAL" clId="{0D9C7B55-1232-421E-8739-59BB9C022A04}" dt="2021-10-12T11:43:03.975" v="1198" actId="478"/>
          <ac:spMkLst>
            <pc:docMk/>
            <pc:sldMk cId="1465529169" sldId="283"/>
            <ac:spMk id="36" creationId="{A4806D50-9FD6-439B-AB7B-B7874A4524E8}"/>
          </ac:spMkLst>
        </pc:spChg>
        <pc:spChg chg="add del mod">
          <ac:chgData name="Vivek Venugopal" userId="9cf2f62e-d009-4256-b667-a4a74df56e4d" providerId="ADAL" clId="{0D9C7B55-1232-421E-8739-59BB9C022A04}" dt="2021-10-12T11:48:48.982" v="1230" actId="478"/>
          <ac:spMkLst>
            <pc:docMk/>
            <pc:sldMk cId="1465529169" sldId="283"/>
            <ac:spMk id="37" creationId="{20599CF5-CE62-4334-899D-DAE121256E5D}"/>
          </ac:spMkLst>
        </pc:spChg>
        <pc:spChg chg="add del">
          <ac:chgData name="Vivek Venugopal" userId="9cf2f62e-d009-4256-b667-a4a74df56e4d" providerId="ADAL" clId="{0D9C7B55-1232-421E-8739-59BB9C022A04}" dt="2021-10-12T11:49:22.376" v="1232" actId="22"/>
          <ac:spMkLst>
            <pc:docMk/>
            <pc:sldMk cId="1465529169" sldId="283"/>
            <ac:spMk id="38" creationId="{4B72EB01-C167-4E40-86F5-8AA069B72601}"/>
          </ac:spMkLst>
        </pc:spChg>
        <pc:spChg chg="add mod">
          <ac:chgData name="Vivek Venugopal" userId="9cf2f62e-d009-4256-b667-a4a74df56e4d" providerId="ADAL" clId="{0D9C7B55-1232-421E-8739-59BB9C022A04}" dt="2021-10-12T11:49:37.303" v="1236" actId="20577"/>
          <ac:spMkLst>
            <pc:docMk/>
            <pc:sldMk cId="1465529169" sldId="283"/>
            <ac:spMk id="40" creationId="{BA20B187-1741-46B6-A055-3F56D72EE4BF}"/>
          </ac:spMkLst>
        </pc:spChg>
        <pc:graphicFrameChg chg="del">
          <ac:chgData name="Vivek Venugopal" userId="9cf2f62e-d009-4256-b667-a4a74df56e4d" providerId="ADAL" clId="{0D9C7B55-1232-421E-8739-59BB9C022A04}" dt="2021-10-12T11:43:00.013" v="1196" actId="478"/>
          <ac:graphicFrameMkLst>
            <pc:docMk/>
            <pc:sldMk cId="1465529169" sldId="283"/>
            <ac:graphicFrameMk id="4" creationId="{2FC25945-B52D-4890-906E-11ACA5150908}"/>
          </ac:graphicFrameMkLst>
        </pc:graphicFrameChg>
      </pc:sldChg>
    </pc:docChg>
  </pc:docChgLst>
  <pc:docChgLst>
    <pc:chgData name="Vivek Venugopal" userId="9cf2f62e-d009-4256-b667-a4a74df56e4d" providerId="ADAL" clId="{2D35B89B-D62F-42E9-92D2-F227392E18AB}"/>
    <pc:docChg chg="custSel addSld modSld addMainMaster delMainMaster">
      <pc:chgData name="Vivek Venugopal" userId="9cf2f62e-d009-4256-b667-a4a74df56e4d" providerId="ADAL" clId="{2D35B89B-D62F-42E9-92D2-F227392E18AB}" dt="2021-10-11T20:05:47.651" v="1027" actId="1076"/>
      <pc:docMkLst>
        <pc:docMk/>
      </pc:docMkLst>
      <pc:sldChg chg="addSp modSp new mod setBg modClrScheme chgLayout">
        <pc:chgData name="Vivek Venugopal" userId="9cf2f62e-d009-4256-b667-a4a74df56e4d" providerId="ADAL" clId="{2D35B89B-D62F-42E9-92D2-F227392E18AB}" dt="2021-10-11T19:37:52.850" v="83" actId="20577"/>
        <pc:sldMkLst>
          <pc:docMk/>
          <pc:sldMk cId="1057925944" sldId="256"/>
        </pc:sldMkLst>
        <pc:spChg chg="mod">
          <ac:chgData name="Vivek Venugopal" userId="9cf2f62e-d009-4256-b667-a4a74df56e4d" providerId="ADAL" clId="{2D35B89B-D62F-42E9-92D2-F227392E18AB}" dt="2021-10-11T19:37:12.108" v="26" actId="26606"/>
          <ac:spMkLst>
            <pc:docMk/>
            <pc:sldMk cId="1057925944" sldId="256"/>
            <ac:spMk id="2" creationId="{216529B0-5B62-419E-ADD2-19E7EC66C18E}"/>
          </ac:spMkLst>
        </pc:spChg>
        <pc:spChg chg="mod">
          <ac:chgData name="Vivek Venugopal" userId="9cf2f62e-d009-4256-b667-a4a74df56e4d" providerId="ADAL" clId="{2D35B89B-D62F-42E9-92D2-F227392E18AB}" dt="2021-10-11T19:37:52.850" v="83" actId="20577"/>
          <ac:spMkLst>
            <pc:docMk/>
            <pc:sldMk cId="1057925944" sldId="256"/>
            <ac:spMk id="3" creationId="{E0FE0440-8A81-4720-8184-A283F199922B}"/>
          </ac:spMkLst>
        </pc:spChg>
        <pc:spChg chg="add">
          <ac:chgData name="Vivek Venugopal" userId="9cf2f62e-d009-4256-b667-a4a74df56e4d" providerId="ADAL" clId="{2D35B89B-D62F-42E9-92D2-F227392E18AB}" dt="2021-10-11T19:37:12.108" v="26" actId="26606"/>
          <ac:spMkLst>
            <pc:docMk/>
            <pc:sldMk cId="1057925944" sldId="256"/>
            <ac:spMk id="9" creationId="{F619DE0E-F039-443E-AF60-E4B6AA72D29F}"/>
          </ac:spMkLst>
        </pc:spChg>
        <pc:spChg chg="add">
          <ac:chgData name="Vivek Venugopal" userId="9cf2f62e-d009-4256-b667-a4a74df56e4d" providerId="ADAL" clId="{2D35B89B-D62F-42E9-92D2-F227392E18AB}" dt="2021-10-11T19:37:12.108" v="26" actId="26606"/>
          <ac:spMkLst>
            <pc:docMk/>
            <pc:sldMk cId="1057925944" sldId="256"/>
            <ac:spMk id="11" creationId="{AA065953-3D69-4CD4-80C3-DF10DEB4C761}"/>
          </ac:spMkLst>
        </pc:spChg>
        <pc:spChg chg="add">
          <ac:chgData name="Vivek Venugopal" userId="9cf2f62e-d009-4256-b667-a4a74df56e4d" providerId="ADAL" clId="{2D35B89B-D62F-42E9-92D2-F227392E18AB}" dt="2021-10-11T19:37:12.108" v="26" actId="26606"/>
          <ac:spMkLst>
            <pc:docMk/>
            <pc:sldMk cId="1057925944" sldId="256"/>
            <ac:spMk id="13" creationId="{2AB36DB5-F10D-4EDB-87E2-ECB9301FFC62}"/>
          </ac:spMkLst>
        </pc:spChg>
        <pc:spChg chg="add">
          <ac:chgData name="Vivek Venugopal" userId="9cf2f62e-d009-4256-b667-a4a74df56e4d" providerId="ADAL" clId="{2D35B89B-D62F-42E9-92D2-F227392E18AB}" dt="2021-10-11T19:37:12.108" v="26" actId="26606"/>
          <ac:spMkLst>
            <pc:docMk/>
            <pc:sldMk cId="1057925944" sldId="256"/>
            <ac:spMk id="15" creationId="{446F195D-95DC-419E-BBC1-E2B601A6067B}"/>
          </ac:spMkLst>
        </pc:spChg>
        <pc:spChg chg="add">
          <ac:chgData name="Vivek Venugopal" userId="9cf2f62e-d009-4256-b667-a4a74df56e4d" providerId="ADAL" clId="{2D35B89B-D62F-42E9-92D2-F227392E18AB}" dt="2021-10-11T19:37:12.108" v="26" actId="26606"/>
          <ac:spMkLst>
            <pc:docMk/>
            <pc:sldMk cId="1057925944" sldId="256"/>
            <ac:spMk id="17" creationId="{55993D72-5628-4E5E-BB9F-96066414EEFD}"/>
          </ac:spMkLst>
        </pc:spChg>
        <pc:picChg chg="add">
          <ac:chgData name="Vivek Venugopal" userId="9cf2f62e-d009-4256-b667-a4a74df56e4d" providerId="ADAL" clId="{2D35B89B-D62F-42E9-92D2-F227392E18AB}" dt="2021-10-11T19:37:12.108" v="26" actId="26606"/>
          <ac:picMkLst>
            <pc:docMk/>
            <pc:sldMk cId="1057925944" sldId="256"/>
            <ac:picMk id="4" creationId="{7A8DAB9A-F812-4250-B338-2F29F785EA68}"/>
          </ac:picMkLst>
        </pc:picChg>
      </pc:sldChg>
      <pc:sldChg chg="modSp new mod">
        <pc:chgData name="Vivek Venugopal" userId="9cf2f62e-d009-4256-b667-a4a74df56e4d" providerId="ADAL" clId="{2D35B89B-D62F-42E9-92D2-F227392E18AB}" dt="2021-10-11T19:42:24.548" v="102" actId="20577"/>
        <pc:sldMkLst>
          <pc:docMk/>
          <pc:sldMk cId="2068952642" sldId="257"/>
        </pc:sldMkLst>
        <pc:spChg chg="mod">
          <ac:chgData name="Vivek Venugopal" userId="9cf2f62e-d009-4256-b667-a4a74df56e4d" providerId="ADAL" clId="{2D35B89B-D62F-42E9-92D2-F227392E18AB}" dt="2021-10-11T19:41:01.049" v="90" actId="20577"/>
          <ac:spMkLst>
            <pc:docMk/>
            <pc:sldMk cId="2068952642" sldId="257"/>
            <ac:spMk id="2" creationId="{CD8EE32D-11CC-45B0-A55F-C5593EDE2698}"/>
          </ac:spMkLst>
        </pc:spChg>
        <pc:spChg chg="mod">
          <ac:chgData name="Vivek Venugopal" userId="9cf2f62e-d009-4256-b667-a4a74df56e4d" providerId="ADAL" clId="{2D35B89B-D62F-42E9-92D2-F227392E18AB}" dt="2021-10-11T19:42:24.548" v="102" actId="20577"/>
          <ac:spMkLst>
            <pc:docMk/>
            <pc:sldMk cId="2068952642" sldId="257"/>
            <ac:spMk id="3" creationId="{0B1D873F-6A84-4C5A-8C49-F220D60F41B8}"/>
          </ac:spMkLst>
        </pc:spChg>
      </pc:sldChg>
      <pc:sldChg chg="modSp new mod">
        <pc:chgData name="Vivek Venugopal" userId="9cf2f62e-d009-4256-b667-a4a74df56e4d" providerId="ADAL" clId="{2D35B89B-D62F-42E9-92D2-F227392E18AB}" dt="2021-10-11T20:01:49.079" v="975" actId="113"/>
        <pc:sldMkLst>
          <pc:docMk/>
          <pc:sldMk cId="3515504215" sldId="258"/>
        </pc:sldMkLst>
        <pc:spChg chg="mod">
          <ac:chgData name="Vivek Venugopal" userId="9cf2f62e-d009-4256-b667-a4a74df56e4d" providerId="ADAL" clId="{2D35B89B-D62F-42E9-92D2-F227392E18AB}" dt="2021-10-11T20:01:37.203" v="970" actId="1076"/>
          <ac:spMkLst>
            <pc:docMk/>
            <pc:sldMk cId="3515504215" sldId="258"/>
            <ac:spMk id="2" creationId="{01DE657F-03B2-4092-B105-C1ECEE9BDB4D}"/>
          </ac:spMkLst>
        </pc:spChg>
        <pc:spChg chg="mod">
          <ac:chgData name="Vivek Venugopal" userId="9cf2f62e-d009-4256-b667-a4a74df56e4d" providerId="ADAL" clId="{2D35B89B-D62F-42E9-92D2-F227392E18AB}" dt="2021-10-11T20:01:49.079" v="975" actId="113"/>
          <ac:spMkLst>
            <pc:docMk/>
            <pc:sldMk cId="3515504215" sldId="258"/>
            <ac:spMk id="3" creationId="{28F3DAC6-EA90-46D5-9EFB-F3EBCC029D49}"/>
          </ac:spMkLst>
        </pc:spChg>
      </pc:sldChg>
      <pc:sldChg chg="addSp delSp modSp new mod">
        <pc:chgData name="Vivek Venugopal" userId="9cf2f62e-d009-4256-b667-a4a74df56e4d" providerId="ADAL" clId="{2D35B89B-D62F-42E9-92D2-F227392E18AB}" dt="2021-10-11T20:05:47.651" v="1027" actId="1076"/>
        <pc:sldMkLst>
          <pc:docMk/>
          <pc:sldMk cId="3354094650" sldId="259"/>
        </pc:sldMkLst>
        <pc:spChg chg="mod">
          <ac:chgData name="Vivek Venugopal" userId="9cf2f62e-d009-4256-b667-a4a74df56e4d" providerId="ADAL" clId="{2D35B89B-D62F-42E9-92D2-F227392E18AB}" dt="2021-10-11T20:05:41.105" v="1025" actId="1076"/>
          <ac:spMkLst>
            <pc:docMk/>
            <pc:sldMk cId="3354094650" sldId="259"/>
            <ac:spMk id="2" creationId="{2B4EDC18-55F8-4B25-B433-49425FBF5320}"/>
          </ac:spMkLst>
        </pc:spChg>
        <pc:spChg chg="del">
          <ac:chgData name="Vivek Venugopal" userId="9cf2f62e-d009-4256-b667-a4a74df56e4d" providerId="ADAL" clId="{2D35B89B-D62F-42E9-92D2-F227392E18AB}" dt="2021-10-11T20:04:44.620" v="998"/>
          <ac:spMkLst>
            <pc:docMk/>
            <pc:sldMk cId="3354094650" sldId="259"/>
            <ac:spMk id="3" creationId="{A3B0E62D-3279-40DB-B2D3-F95C4EB49C7F}"/>
          </ac:spMkLst>
        </pc:spChg>
        <pc:spChg chg="add mod">
          <ac:chgData name="Vivek Venugopal" userId="9cf2f62e-d009-4256-b667-a4a74df56e4d" providerId="ADAL" clId="{2D35B89B-D62F-42E9-92D2-F227392E18AB}" dt="2021-10-11T20:05:39.119" v="1024" actId="14100"/>
          <ac:spMkLst>
            <pc:docMk/>
            <pc:sldMk cId="3354094650" sldId="259"/>
            <ac:spMk id="5" creationId="{13DB9379-16BC-47C8-BA78-0AD6EB898322}"/>
          </ac:spMkLst>
        </pc:spChg>
        <pc:picChg chg="add mod">
          <ac:chgData name="Vivek Venugopal" userId="9cf2f62e-d009-4256-b667-a4a74df56e4d" providerId="ADAL" clId="{2D35B89B-D62F-42E9-92D2-F227392E18AB}" dt="2021-10-11T20:05:47.651" v="1027" actId="1076"/>
          <ac:picMkLst>
            <pc:docMk/>
            <pc:sldMk cId="3354094650" sldId="259"/>
            <ac:picMk id="4" creationId="{57E13720-9CFD-43BE-88FD-83D1CFB0797A}"/>
          </ac:picMkLst>
        </pc:picChg>
      </pc:sldChg>
      <pc:sldMasterChg chg="del delSldLayout">
        <pc:chgData name="Vivek Venugopal" userId="9cf2f62e-d009-4256-b667-a4a74df56e4d" providerId="ADAL" clId="{2D35B89B-D62F-42E9-92D2-F227392E18AB}" dt="2021-10-11T19:37:12.108" v="26" actId="26606"/>
        <pc:sldMasterMkLst>
          <pc:docMk/>
          <pc:sldMasterMk cId="918553641" sldId="2147483648"/>
        </pc:sldMasterMkLst>
        <pc:sldLayoutChg chg="del">
          <pc:chgData name="Vivek Venugopal" userId="9cf2f62e-d009-4256-b667-a4a74df56e4d" providerId="ADAL" clId="{2D35B89B-D62F-42E9-92D2-F227392E18AB}" dt="2021-10-11T19:37:12.108" v="26" actId="26606"/>
          <pc:sldLayoutMkLst>
            <pc:docMk/>
            <pc:sldMasterMk cId="918553641" sldId="2147483648"/>
            <pc:sldLayoutMk cId="2955980838" sldId="2147483649"/>
          </pc:sldLayoutMkLst>
        </pc:sldLayoutChg>
        <pc:sldLayoutChg chg="del">
          <pc:chgData name="Vivek Venugopal" userId="9cf2f62e-d009-4256-b667-a4a74df56e4d" providerId="ADAL" clId="{2D35B89B-D62F-42E9-92D2-F227392E18AB}" dt="2021-10-11T19:37:12.108" v="26" actId="26606"/>
          <pc:sldLayoutMkLst>
            <pc:docMk/>
            <pc:sldMasterMk cId="918553641" sldId="2147483648"/>
            <pc:sldLayoutMk cId="1649657789" sldId="2147483650"/>
          </pc:sldLayoutMkLst>
        </pc:sldLayoutChg>
        <pc:sldLayoutChg chg="del">
          <pc:chgData name="Vivek Venugopal" userId="9cf2f62e-d009-4256-b667-a4a74df56e4d" providerId="ADAL" clId="{2D35B89B-D62F-42E9-92D2-F227392E18AB}" dt="2021-10-11T19:37:12.108" v="26" actId="26606"/>
          <pc:sldLayoutMkLst>
            <pc:docMk/>
            <pc:sldMasterMk cId="918553641" sldId="2147483648"/>
            <pc:sldLayoutMk cId="809185543" sldId="2147483651"/>
          </pc:sldLayoutMkLst>
        </pc:sldLayoutChg>
        <pc:sldLayoutChg chg="del">
          <pc:chgData name="Vivek Venugopal" userId="9cf2f62e-d009-4256-b667-a4a74df56e4d" providerId="ADAL" clId="{2D35B89B-D62F-42E9-92D2-F227392E18AB}" dt="2021-10-11T19:37:12.108" v="26" actId="26606"/>
          <pc:sldLayoutMkLst>
            <pc:docMk/>
            <pc:sldMasterMk cId="918553641" sldId="2147483648"/>
            <pc:sldLayoutMk cId="250177408" sldId="2147483652"/>
          </pc:sldLayoutMkLst>
        </pc:sldLayoutChg>
        <pc:sldLayoutChg chg="del">
          <pc:chgData name="Vivek Venugopal" userId="9cf2f62e-d009-4256-b667-a4a74df56e4d" providerId="ADAL" clId="{2D35B89B-D62F-42E9-92D2-F227392E18AB}" dt="2021-10-11T19:37:12.108" v="26" actId="26606"/>
          <pc:sldLayoutMkLst>
            <pc:docMk/>
            <pc:sldMasterMk cId="918553641" sldId="2147483648"/>
            <pc:sldLayoutMk cId="3719715258" sldId="2147483653"/>
          </pc:sldLayoutMkLst>
        </pc:sldLayoutChg>
        <pc:sldLayoutChg chg="del">
          <pc:chgData name="Vivek Venugopal" userId="9cf2f62e-d009-4256-b667-a4a74df56e4d" providerId="ADAL" clId="{2D35B89B-D62F-42E9-92D2-F227392E18AB}" dt="2021-10-11T19:37:12.108" v="26" actId="26606"/>
          <pc:sldLayoutMkLst>
            <pc:docMk/>
            <pc:sldMasterMk cId="918553641" sldId="2147483648"/>
            <pc:sldLayoutMk cId="2766546446" sldId="2147483654"/>
          </pc:sldLayoutMkLst>
        </pc:sldLayoutChg>
        <pc:sldLayoutChg chg="del">
          <pc:chgData name="Vivek Venugopal" userId="9cf2f62e-d009-4256-b667-a4a74df56e4d" providerId="ADAL" clId="{2D35B89B-D62F-42E9-92D2-F227392E18AB}" dt="2021-10-11T19:37:12.108" v="26" actId="26606"/>
          <pc:sldLayoutMkLst>
            <pc:docMk/>
            <pc:sldMasterMk cId="918553641" sldId="2147483648"/>
            <pc:sldLayoutMk cId="3958701238" sldId="2147483655"/>
          </pc:sldLayoutMkLst>
        </pc:sldLayoutChg>
        <pc:sldLayoutChg chg="del">
          <pc:chgData name="Vivek Venugopal" userId="9cf2f62e-d009-4256-b667-a4a74df56e4d" providerId="ADAL" clId="{2D35B89B-D62F-42E9-92D2-F227392E18AB}" dt="2021-10-11T19:37:12.108" v="26" actId="26606"/>
          <pc:sldLayoutMkLst>
            <pc:docMk/>
            <pc:sldMasterMk cId="918553641" sldId="2147483648"/>
            <pc:sldLayoutMk cId="3653124539" sldId="2147483656"/>
          </pc:sldLayoutMkLst>
        </pc:sldLayoutChg>
        <pc:sldLayoutChg chg="del">
          <pc:chgData name="Vivek Venugopal" userId="9cf2f62e-d009-4256-b667-a4a74df56e4d" providerId="ADAL" clId="{2D35B89B-D62F-42E9-92D2-F227392E18AB}" dt="2021-10-11T19:37:12.108" v="26" actId="26606"/>
          <pc:sldLayoutMkLst>
            <pc:docMk/>
            <pc:sldMasterMk cId="918553641" sldId="2147483648"/>
            <pc:sldLayoutMk cId="457636494" sldId="2147483657"/>
          </pc:sldLayoutMkLst>
        </pc:sldLayoutChg>
        <pc:sldLayoutChg chg="del">
          <pc:chgData name="Vivek Venugopal" userId="9cf2f62e-d009-4256-b667-a4a74df56e4d" providerId="ADAL" clId="{2D35B89B-D62F-42E9-92D2-F227392E18AB}" dt="2021-10-11T19:37:12.108" v="26" actId="26606"/>
          <pc:sldLayoutMkLst>
            <pc:docMk/>
            <pc:sldMasterMk cId="918553641" sldId="2147483648"/>
            <pc:sldLayoutMk cId="3769253748" sldId="2147483658"/>
          </pc:sldLayoutMkLst>
        </pc:sldLayoutChg>
        <pc:sldLayoutChg chg="del">
          <pc:chgData name="Vivek Venugopal" userId="9cf2f62e-d009-4256-b667-a4a74df56e4d" providerId="ADAL" clId="{2D35B89B-D62F-42E9-92D2-F227392E18AB}" dt="2021-10-11T19:37:12.108" v="26" actId="26606"/>
          <pc:sldLayoutMkLst>
            <pc:docMk/>
            <pc:sldMasterMk cId="918553641" sldId="2147483648"/>
            <pc:sldLayoutMk cId="2887242157" sldId="2147483659"/>
          </pc:sldLayoutMkLst>
        </pc:sldLayoutChg>
      </pc:sldMasterChg>
      <pc:sldMasterChg chg="add addSldLayout">
        <pc:chgData name="Vivek Venugopal" userId="9cf2f62e-d009-4256-b667-a4a74df56e4d" providerId="ADAL" clId="{2D35B89B-D62F-42E9-92D2-F227392E18AB}" dt="2021-10-11T19:37:12.108" v="26" actId="26606"/>
        <pc:sldMasterMkLst>
          <pc:docMk/>
          <pc:sldMasterMk cId="2085026190" sldId="2147483725"/>
        </pc:sldMasterMkLst>
        <pc:sldLayoutChg chg="add">
          <pc:chgData name="Vivek Venugopal" userId="9cf2f62e-d009-4256-b667-a4a74df56e4d" providerId="ADAL" clId="{2D35B89B-D62F-42E9-92D2-F227392E18AB}" dt="2021-10-11T19:37:12.108" v="26" actId="26606"/>
          <pc:sldLayoutMkLst>
            <pc:docMk/>
            <pc:sldMasterMk cId="2085026190" sldId="2147483725"/>
            <pc:sldLayoutMk cId="606225197" sldId="2147483714"/>
          </pc:sldLayoutMkLst>
        </pc:sldLayoutChg>
        <pc:sldLayoutChg chg="add">
          <pc:chgData name="Vivek Venugopal" userId="9cf2f62e-d009-4256-b667-a4a74df56e4d" providerId="ADAL" clId="{2D35B89B-D62F-42E9-92D2-F227392E18AB}" dt="2021-10-11T19:37:12.108" v="26" actId="26606"/>
          <pc:sldLayoutMkLst>
            <pc:docMk/>
            <pc:sldMasterMk cId="2085026190" sldId="2147483725"/>
            <pc:sldLayoutMk cId="3014063920" sldId="2147483715"/>
          </pc:sldLayoutMkLst>
        </pc:sldLayoutChg>
        <pc:sldLayoutChg chg="add">
          <pc:chgData name="Vivek Venugopal" userId="9cf2f62e-d009-4256-b667-a4a74df56e4d" providerId="ADAL" clId="{2D35B89B-D62F-42E9-92D2-F227392E18AB}" dt="2021-10-11T19:37:12.108" v="26" actId="26606"/>
          <pc:sldLayoutMkLst>
            <pc:docMk/>
            <pc:sldMasterMk cId="2085026190" sldId="2147483725"/>
            <pc:sldLayoutMk cId="1352367016" sldId="2147483716"/>
          </pc:sldLayoutMkLst>
        </pc:sldLayoutChg>
        <pc:sldLayoutChg chg="add">
          <pc:chgData name="Vivek Venugopal" userId="9cf2f62e-d009-4256-b667-a4a74df56e4d" providerId="ADAL" clId="{2D35B89B-D62F-42E9-92D2-F227392E18AB}" dt="2021-10-11T19:37:12.108" v="26" actId="26606"/>
          <pc:sldLayoutMkLst>
            <pc:docMk/>
            <pc:sldMasterMk cId="2085026190" sldId="2147483725"/>
            <pc:sldLayoutMk cId="4023229760" sldId="2147483717"/>
          </pc:sldLayoutMkLst>
        </pc:sldLayoutChg>
        <pc:sldLayoutChg chg="add">
          <pc:chgData name="Vivek Venugopal" userId="9cf2f62e-d009-4256-b667-a4a74df56e4d" providerId="ADAL" clId="{2D35B89B-D62F-42E9-92D2-F227392E18AB}" dt="2021-10-11T19:37:12.108" v="26" actId="26606"/>
          <pc:sldLayoutMkLst>
            <pc:docMk/>
            <pc:sldMasterMk cId="2085026190" sldId="2147483725"/>
            <pc:sldLayoutMk cId="3889589635" sldId="2147483718"/>
          </pc:sldLayoutMkLst>
        </pc:sldLayoutChg>
        <pc:sldLayoutChg chg="add">
          <pc:chgData name="Vivek Venugopal" userId="9cf2f62e-d009-4256-b667-a4a74df56e4d" providerId="ADAL" clId="{2D35B89B-D62F-42E9-92D2-F227392E18AB}" dt="2021-10-11T19:37:12.108" v="26" actId="26606"/>
          <pc:sldLayoutMkLst>
            <pc:docMk/>
            <pc:sldMasterMk cId="2085026190" sldId="2147483725"/>
            <pc:sldLayoutMk cId="1172048963" sldId="2147483719"/>
          </pc:sldLayoutMkLst>
        </pc:sldLayoutChg>
        <pc:sldLayoutChg chg="add">
          <pc:chgData name="Vivek Venugopal" userId="9cf2f62e-d009-4256-b667-a4a74df56e4d" providerId="ADAL" clId="{2D35B89B-D62F-42E9-92D2-F227392E18AB}" dt="2021-10-11T19:37:12.108" v="26" actId="26606"/>
          <pc:sldLayoutMkLst>
            <pc:docMk/>
            <pc:sldMasterMk cId="2085026190" sldId="2147483725"/>
            <pc:sldLayoutMk cId="4277237114" sldId="2147483720"/>
          </pc:sldLayoutMkLst>
        </pc:sldLayoutChg>
        <pc:sldLayoutChg chg="add">
          <pc:chgData name="Vivek Venugopal" userId="9cf2f62e-d009-4256-b667-a4a74df56e4d" providerId="ADAL" clId="{2D35B89B-D62F-42E9-92D2-F227392E18AB}" dt="2021-10-11T19:37:12.108" v="26" actId="26606"/>
          <pc:sldLayoutMkLst>
            <pc:docMk/>
            <pc:sldMasterMk cId="2085026190" sldId="2147483725"/>
            <pc:sldLayoutMk cId="2189668705" sldId="2147483721"/>
          </pc:sldLayoutMkLst>
        </pc:sldLayoutChg>
        <pc:sldLayoutChg chg="add">
          <pc:chgData name="Vivek Venugopal" userId="9cf2f62e-d009-4256-b667-a4a74df56e4d" providerId="ADAL" clId="{2D35B89B-D62F-42E9-92D2-F227392E18AB}" dt="2021-10-11T19:37:12.108" v="26" actId="26606"/>
          <pc:sldLayoutMkLst>
            <pc:docMk/>
            <pc:sldMasterMk cId="2085026190" sldId="2147483725"/>
            <pc:sldLayoutMk cId="2332625218" sldId="2147483722"/>
          </pc:sldLayoutMkLst>
        </pc:sldLayoutChg>
        <pc:sldLayoutChg chg="add">
          <pc:chgData name="Vivek Venugopal" userId="9cf2f62e-d009-4256-b667-a4a74df56e4d" providerId="ADAL" clId="{2D35B89B-D62F-42E9-92D2-F227392E18AB}" dt="2021-10-11T19:37:12.108" v="26" actId="26606"/>
          <pc:sldLayoutMkLst>
            <pc:docMk/>
            <pc:sldMasterMk cId="2085026190" sldId="2147483725"/>
            <pc:sldLayoutMk cId="4201694337" sldId="2147483723"/>
          </pc:sldLayoutMkLst>
        </pc:sldLayoutChg>
        <pc:sldLayoutChg chg="add">
          <pc:chgData name="Vivek Venugopal" userId="9cf2f62e-d009-4256-b667-a4a74df56e4d" providerId="ADAL" clId="{2D35B89B-D62F-42E9-92D2-F227392E18AB}" dt="2021-10-11T19:37:12.108" v="26" actId="26606"/>
          <pc:sldLayoutMkLst>
            <pc:docMk/>
            <pc:sldMasterMk cId="2085026190" sldId="2147483725"/>
            <pc:sldLayoutMk cId="280353765" sldId="2147483724"/>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655A5808-3B61-48CC-92EF-85AC2E0DFA56}" type="datetime2">
              <a:rPr lang="en-US" smtClean="0"/>
              <a:t>Tuesday, October 12, 2021</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939517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5E98AF-4574-4509-BF7A-519ACD5BF826}" type="datetime2">
              <a:rPr lang="en-US" smtClean="0"/>
              <a:t>Tuesday, October 12,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367744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93DD97D4-9636-490F-85D0-E926C2B6F3B1}" type="datetime2">
              <a:rPr lang="en-US" smtClean="0"/>
              <a:t>Tuesday, October 12, 2021</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72428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AF3C6-0FD4-4939-991C-00DDE5C56815}" type="datetime2">
              <a:rPr lang="en-US" smtClean="0"/>
              <a:t>Tuesday, October 12,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152122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86807482-8128-47C6-A8DD-6452B0291CFF}" type="datetime2">
              <a:rPr lang="en-US" smtClean="0"/>
              <a:t>Tuesday, October 12, 2021</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657563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37903F25-275E-41DE-BE3B-EBF0DB49F9B1}" type="datetime2">
              <a:rPr lang="en-US" smtClean="0"/>
              <a:t>Tuesday, October 12, 2021</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77309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EE475572-4A44-4171-84AA-64D42C8050A6}" type="datetime2">
              <a:rPr lang="en-US" smtClean="0"/>
              <a:t>Tuesday, October 12, 2021</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494563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C1612E-528E-4FD5-9E9E-E15F1108F171}" type="datetime2">
              <a:rPr lang="en-US" smtClean="0"/>
              <a:t>Tuesday, October 12, 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946996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D4F6D862-A06D-436F-A92E-EBAAD50B6E50}" type="datetime2">
              <a:rPr lang="en-US" smtClean="0"/>
              <a:t>Tuesday, October 12, 2021</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00676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3E0B7D-2260-4809-8F0A-9E5F3E24F169}" type="datetime2">
              <a:rPr lang="en-US" smtClean="0"/>
              <a:t>Tuesday, October 12, 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029920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3C8E4735-C637-46A3-94EB-AB3AC4188D2F}" type="datetime2">
              <a:rPr lang="en-US" smtClean="0"/>
              <a:t>Tuesday, October 12, 2021</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732259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AE0C963C-C1DB-4AFD-9DDC-0691666BF49B}" type="datetime2">
              <a:rPr lang="en-US" smtClean="0"/>
              <a:pPr/>
              <a:t>Tuesday, October 12, 2021</a:t>
            </a:fld>
            <a:endParaRPr lang="en-US" cap="all"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pPr algn="l"/>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010632441"/>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9499C9FE-4B17-4937-9EB8-3E1A97E32D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10">
            <a:extLst>
              <a:ext uri="{FF2B5EF4-FFF2-40B4-BE49-F238E27FC236}">
                <a16:creationId xmlns:a16="http://schemas.microsoft.com/office/drawing/2014/main" id="{BA1AA859-8E3B-49BF-83F6-ADF050A2CF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2" name="Freeform 5">
              <a:extLst>
                <a:ext uri="{FF2B5EF4-FFF2-40B4-BE49-F238E27FC236}">
                  <a16:creationId xmlns:a16="http://schemas.microsoft.com/office/drawing/2014/main" id="{EA5E9A71-2A94-4FAA-859F-1930C2E918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Freeform 6">
              <a:extLst>
                <a:ext uri="{FF2B5EF4-FFF2-40B4-BE49-F238E27FC236}">
                  <a16:creationId xmlns:a16="http://schemas.microsoft.com/office/drawing/2014/main" id="{15C43A1A-EE63-4F18-BA50-6BCC0C5FB0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D20E631E-2C68-4E27-B833-094ECE5095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Freeform 8">
              <a:extLst>
                <a:ext uri="{FF2B5EF4-FFF2-40B4-BE49-F238E27FC236}">
                  <a16:creationId xmlns:a16="http://schemas.microsoft.com/office/drawing/2014/main" id="{2446723A-FC6F-4012-8557-06069FA130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9">
              <a:extLst>
                <a:ext uri="{FF2B5EF4-FFF2-40B4-BE49-F238E27FC236}">
                  <a16:creationId xmlns:a16="http://schemas.microsoft.com/office/drawing/2014/main" id="{7F3D87D4-252C-4471-A220-28B58BF439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10">
              <a:extLst>
                <a:ext uri="{FF2B5EF4-FFF2-40B4-BE49-F238E27FC236}">
                  <a16:creationId xmlns:a16="http://schemas.microsoft.com/office/drawing/2014/main" id="{054B916A-0FD0-4006-BD6C-9D29CA03A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a:extLst>
                <a:ext uri="{FF2B5EF4-FFF2-40B4-BE49-F238E27FC236}">
                  <a16:creationId xmlns:a16="http://schemas.microsoft.com/office/drawing/2014/main" id="{2133C3B4-D163-43CB-B3FC-A1B9A1DC38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a:extLst>
                <a:ext uri="{FF2B5EF4-FFF2-40B4-BE49-F238E27FC236}">
                  <a16:creationId xmlns:a16="http://schemas.microsoft.com/office/drawing/2014/main" id="{44DECBCA-815C-4296-B4DA-F12AD81F2D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a:extLst>
                <a:ext uri="{FF2B5EF4-FFF2-40B4-BE49-F238E27FC236}">
                  <a16:creationId xmlns:a16="http://schemas.microsoft.com/office/drawing/2014/main" id="{B6C3CA6F-2113-4095-B77D-19519074C1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a:extLst>
                <a:ext uri="{FF2B5EF4-FFF2-40B4-BE49-F238E27FC236}">
                  <a16:creationId xmlns:a16="http://schemas.microsoft.com/office/drawing/2014/main" id="{6A23EEC5-4C2F-4460-B6F6-A6852C46F1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15">
              <a:extLst>
                <a:ext uri="{FF2B5EF4-FFF2-40B4-BE49-F238E27FC236}">
                  <a16:creationId xmlns:a16="http://schemas.microsoft.com/office/drawing/2014/main" id="{9CAEC751-845A-4873-BCB3-29B7EF60FD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a:extLst>
                <a:ext uri="{FF2B5EF4-FFF2-40B4-BE49-F238E27FC236}">
                  <a16:creationId xmlns:a16="http://schemas.microsoft.com/office/drawing/2014/main" id="{FA38FC93-11A4-4EB5-BC13-85FB353CD1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17">
              <a:extLst>
                <a:ext uri="{FF2B5EF4-FFF2-40B4-BE49-F238E27FC236}">
                  <a16:creationId xmlns:a16="http://schemas.microsoft.com/office/drawing/2014/main" id="{B5B6AC4D-E640-47F2-AA5A-9F9A1DB88E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a:extLst>
                <a:ext uri="{FF2B5EF4-FFF2-40B4-BE49-F238E27FC236}">
                  <a16:creationId xmlns:a16="http://schemas.microsoft.com/office/drawing/2014/main" id="{962630FB-473F-4D83-8B9F-EC52E31CA5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9">
              <a:extLst>
                <a:ext uri="{FF2B5EF4-FFF2-40B4-BE49-F238E27FC236}">
                  <a16:creationId xmlns:a16="http://schemas.microsoft.com/office/drawing/2014/main" id="{035721E2-E73B-4E57-92E2-DE71F0D170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0">
              <a:extLst>
                <a:ext uri="{FF2B5EF4-FFF2-40B4-BE49-F238E27FC236}">
                  <a16:creationId xmlns:a16="http://schemas.microsoft.com/office/drawing/2014/main" id="{3071D074-66CD-4273-AF66-207364BA3E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a:extLst>
                <a:ext uri="{FF2B5EF4-FFF2-40B4-BE49-F238E27FC236}">
                  <a16:creationId xmlns:a16="http://schemas.microsoft.com/office/drawing/2014/main" id="{4197CB22-95EA-4E41-94A6-6BCE8C0278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2">
              <a:extLst>
                <a:ext uri="{FF2B5EF4-FFF2-40B4-BE49-F238E27FC236}">
                  <a16:creationId xmlns:a16="http://schemas.microsoft.com/office/drawing/2014/main" id="{622F5B4E-EBC2-4021-A986-B40B49442B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3">
              <a:extLst>
                <a:ext uri="{FF2B5EF4-FFF2-40B4-BE49-F238E27FC236}">
                  <a16:creationId xmlns:a16="http://schemas.microsoft.com/office/drawing/2014/main" id="{A1450C78-508B-412D-8354-C6AE7E9F93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2" name="Group 31">
            <a:extLst>
              <a:ext uri="{FF2B5EF4-FFF2-40B4-BE49-F238E27FC236}">
                <a16:creationId xmlns:a16="http://schemas.microsoft.com/office/drawing/2014/main" id="{0D2C6055-EB42-4E7C-B358-308A54C713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33" name="Rectangle 32">
              <a:extLst>
                <a:ext uri="{FF2B5EF4-FFF2-40B4-BE49-F238E27FC236}">
                  <a16:creationId xmlns:a16="http://schemas.microsoft.com/office/drawing/2014/main" id="{8A0384A8-C4E8-407C-BD44-2B989327E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9">
              <a:extLst>
                <a:ext uri="{FF2B5EF4-FFF2-40B4-BE49-F238E27FC236}">
                  <a16:creationId xmlns:a16="http://schemas.microsoft.com/office/drawing/2014/main" id="{B7F9FA9E-2650-4B17-BA91-C12C0C5F9D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96B943E-BAEE-4DC2-87CB-78F6E433D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16529B0-5B62-419E-ADD2-19E7EC66C18E}"/>
              </a:ext>
            </a:extLst>
          </p:cNvPr>
          <p:cNvSpPr>
            <a:spLocks noGrp="1"/>
          </p:cNvSpPr>
          <p:nvPr>
            <p:ph type="ctrTitle"/>
          </p:nvPr>
        </p:nvSpPr>
        <p:spPr>
          <a:xfrm>
            <a:off x="895415" y="2075504"/>
            <a:ext cx="3654569" cy="2042725"/>
          </a:xfrm>
        </p:spPr>
        <p:txBody>
          <a:bodyPr>
            <a:normAutofit/>
          </a:bodyPr>
          <a:lstStyle/>
          <a:p>
            <a:r>
              <a:rPr lang="en-GB" sz="5000"/>
              <a:t>Lead Scoring Case Study</a:t>
            </a:r>
          </a:p>
        </p:txBody>
      </p:sp>
      <p:sp>
        <p:nvSpPr>
          <p:cNvPr id="3" name="Subtitle 2">
            <a:extLst>
              <a:ext uri="{FF2B5EF4-FFF2-40B4-BE49-F238E27FC236}">
                <a16:creationId xmlns:a16="http://schemas.microsoft.com/office/drawing/2014/main" id="{E0FE0440-8A81-4720-8184-A283F199922B}"/>
              </a:ext>
            </a:extLst>
          </p:cNvPr>
          <p:cNvSpPr>
            <a:spLocks noGrp="1"/>
          </p:cNvSpPr>
          <p:nvPr>
            <p:ph type="subTitle" idx="1"/>
          </p:nvPr>
        </p:nvSpPr>
        <p:spPr>
          <a:xfrm>
            <a:off x="895417" y="4202728"/>
            <a:ext cx="3654568" cy="1026125"/>
          </a:xfrm>
        </p:spPr>
        <p:txBody>
          <a:bodyPr>
            <a:normAutofit/>
          </a:bodyPr>
          <a:lstStyle/>
          <a:p>
            <a:r>
              <a:rPr lang="en-GB"/>
              <a:t>Submitted by: </a:t>
            </a:r>
          </a:p>
          <a:p>
            <a:r>
              <a:rPr lang="en-GB"/>
              <a:t>Vivek Venugopal &amp; Thousif Ahmed</a:t>
            </a:r>
          </a:p>
        </p:txBody>
      </p:sp>
      <p:pic>
        <p:nvPicPr>
          <p:cNvPr id="4" name="Picture 3">
            <a:extLst>
              <a:ext uri="{FF2B5EF4-FFF2-40B4-BE49-F238E27FC236}">
                <a16:creationId xmlns:a16="http://schemas.microsoft.com/office/drawing/2014/main" id="{7A8DAB9A-F812-4250-B338-2F29F785EA68}"/>
              </a:ext>
            </a:extLst>
          </p:cNvPr>
          <p:cNvPicPr>
            <a:picLocks noChangeAspect="1"/>
          </p:cNvPicPr>
          <p:nvPr/>
        </p:nvPicPr>
        <p:blipFill rotWithShape="1">
          <a:blip r:embed="rId2"/>
          <a:srcRect l="21318" r="-1" b="-1"/>
          <a:stretch/>
        </p:blipFill>
        <p:spPr>
          <a:xfrm>
            <a:off x="5446972" y="227"/>
            <a:ext cx="6745028" cy="6858000"/>
          </a:xfrm>
          <a:prstGeom prst="rect">
            <a:avLst/>
          </a:prstGeom>
          <a:ln w="9525">
            <a:noFill/>
          </a:ln>
        </p:spPr>
      </p:pic>
    </p:spTree>
    <p:extLst>
      <p:ext uri="{BB962C8B-B14F-4D97-AF65-F5344CB8AC3E}">
        <p14:creationId xmlns:p14="http://schemas.microsoft.com/office/powerpoint/2010/main" val="1057925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2957367F-0D64-42F0-A033-660B417FE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A74C980A-5321-4E88-B6F7-572A3327E3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6" name="Freeform 5">
              <a:extLst>
                <a:ext uri="{FF2B5EF4-FFF2-40B4-BE49-F238E27FC236}">
                  <a16:creationId xmlns:a16="http://schemas.microsoft.com/office/drawing/2014/main" id="{C29411DD-732B-4883-8431-BF67EA064F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6">
              <a:extLst>
                <a:ext uri="{FF2B5EF4-FFF2-40B4-BE49-F238E27FC236}">
                  <a16:creationId xmlns:a16="http://schemas.microsoft.com/office/drawing/2014/main" id="{0802BDA8-DBFD-4424-9577-4CECD39667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7">
              <a:extLst>
                <a:ext uri="{FF2B5EF4-FFF2-40B4-BE49-F238E27FC236}">
                  <a16:creationId xmlns:a16="http://schemas.microsoft.com/office/drawing/2014/main" id="{3A4651DB-CA25-45C9-BB5B-490E75E109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8">
              <a:extLst>
                <a:ext uri="{FF2B5EF4-FFF2-40B4-BE49-F238E27FC236}">
                  <a16:creationId xmlns:a16="http://schemas.microsoft.com/office/drawing/2014/main" id="{2561519A-19C4-4FAE-B4D2-9967A02858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9">
              <a:extLst>
                <a:ext uri="{FF2B5EF4-FFF2-40B4-BE49-F238E27FC236}">
                  <a16:creationId xmlns:a16="http://schemas.microsoft.com/office/drawing/2014/main" id="{D7536EEC-CD2D-4F8D-8FCE-1B57B67C15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0">
              <a:extLst>
                <a:ext uri="{FF2B5EF4-FFF2-40B4-BE49-F238E27FC236}">
                  <a16:creationId xmlns:a16="http://schemas.microsoft.com/office/drawing/2014/main" id="{F06D071C-EBE9-493C-B2FF-C290E80E63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1">
              <a:extLst>
                <a:ext uri="{FF2B5EF4-FFF2-40B4-BE49-F238E27FC236}">
                  <a16:creationId xmlns:a16="http://schemas.microsoft.com/office/drawing/2014/main" id="{AE43943F-3505-4459-B105-5ADD87A9BB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2">
              <a:extLst>
                <a:ext uri="{FF2B5EF4-FFF2-40B4-BE49-F238E27FC236}">
                  <a16:creationId xmlns:a16="http://schemas.microsoft.com/office/drawing/2014/main" id="{DCFA8E01-9AAA-4377-B145-D4C3BC9387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3">
              <a:extLst>
                <a:ext uri="{FF2B5EF4-FFF2-40B4-BE49-F238E27FC236}">
                  <a16:creationId xmlns:a16="http://schemas.microsoft.com/office/drawing/2014/main" id="{D0F9B300-29E8-4013-9610-4C98C20F57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4">
              <a:extLst>
                <a:ext uri="{FF2B5EF4-FFF2-40B4-BE49-F238E27FC236}">
                  <a16:creationId xmlns:a16="http://schemas.microsoft.com/office/drawing/2014/main" id="{D80DC548-7776-4F62-9150-EE50775DC2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5">
              <a:extLst>
                <a:ext uri="{FF2B5EF4-FFF2-40B4-BE49-F238E27FC236}">
                  <a16:creationId xmlns:a16="http://schemas.microsoft.com/office/drawing/2014/main" id="{FB47EB33-C045-4382-BB34-C409FBFABF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6">
              <a:extLst>
                <a:ext uri="{FF2B5EF4-FFF2-40B4-BE49-F238E27FC236}">
                  <a16:creationId xmlns:a16="http://schemas.microsoft.com/office/drawing/2014/main" id="{9799171D-9C80-4F36-854F-272AB4CB79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17">
              <a:extLst>
                <a:ext uri="{FF2B5EF4-FFF2-40B4-BE49-F238E27FC236}">
                  <a16:creationId xmlns:a16="http://schemas.microsoft.com/office/drawing/2014/main" id="{36853A3D-C5F1-4325-ABDD-D82962719C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18">
              <a:extLst>
                <a:ext uri="{FF2B5EF4-FFF2-40B4-BE49-F238E27FC236}">
                  <a16:creationId xmlns:a16="http://schemas.microsoft.com/office/drawing/2014/main" id="{F36C52C5-A8E2-4FDD-8C82-0B0A36ED2A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19">
              <a:extLst>
                <a:ext uri="{FF2B5EF4-FFF2-40B4-BE49-F238E27FC236}">
                  <a16:creationId xmlns:a16="http://schemas.microsoft.com/office/drawing/2014/main" id="{EAB04D6F-5C3B-4BC8-A8D0-F0F70C33F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0">
              <a:extLst>
                <a:ext uri="{FF2B5EF4-FFF2-40B4-BE49-F238E27FC236}">
                  <a16:creationId xmlns:a16="http://schemas.microsoft.com/office/drawing/2014/main" id="{337A064D-A403-4F71-A373-F748D44C14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1">
              <a:extLst>
                <a:ext uri="{FF2B5EF4-FFF2-40B4-BE49-F238E27FC236}">
                  <a16:creationId xmlns:a16="http://schemas.microsoft.com/office/drawing/2014/main" id="{408954A6-C2C2-455F-8AB9-EF03ED0E7B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2">
              <a:extLst>
                <a:ext uri="{FF2B5EF4-FFF2-40B4-BE49-F238E27FC236}">
                  <a16:creationId xmlns:a16="http://schemas.microsoft.com/office/drawing/2014/main" id="{98954187-FB8C-4673-8481-D251884CF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23">
              <a:extLst>
                <a:ext uri="{FF2B5EF4-FFF2-40B4-BE49-F238E27FC236}">
                  <a16:creationId xmlns:a16="http://schemas.microsoft.com/office/drawing/2014/main" id="{5DE674D7-0925-4935-B299-98744B4190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24">
              <a:extLst>
                <a:ext uri="{FF2B5EF4-FFF2-40B4-BE49-F238E27FC236}">
                  <a16:creationId xmlns:a16="http://schemas.microsoft.com/office/drawing/2014/main" id="{0D7AF2ED-2D49-4A69-BAB2-CF989B3B8C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25">
              <a:extLst>
                <a:ext uri="{FF2B5EF4-FFF2-40B4-BE49-F238E27FC236}">
                  <a16:creationId xmlns:a16="http://schemas.microsoft.com/office/drawing/2014/main" id="{67F02011-466C-4790-B052-0CB8042507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8" name="Group 67">
            <a:extLst>
              <a:ext uri="{FF2B5EF4-FFF2-40B4-BE49-F238E27FC236}">
                <a16:creationId xmlns:a16="http://schemas.microsoft.com/office/drawing/2014/main" id="{0A1FAD6E-B62A-435F-B914-503F8B9501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69" name="Rectangle 68">
              <a:extLst>
                <a:ext uri="{FF2B5EF4-FFF2-40B4-BE49-F238E27FC236}">
                  <a16:creationId xmlns:a16="http://schemas.microsoft.com/office/drawing/2014/main" id="{3DCBF1B1-B0BB-40C4-9870-227A638C14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Isosceles Triangle 22">
              <a:extLst>
                <a:ext uri="{FF2B5EF4-FFF2-40B4-BE49-F238E27FC236}">
                  <a16:creationId xmlns:a16="http://schemas.microsoft.com/office/drawing/2014/main" id="{C7D2A079-0082-43E4-9253-BA8D43378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6EDFDFEF-7A52-497B-AE56-46D446902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B4EDC18-55F8-4B25-B433-49425FBF5320}"/>
              </a:ext>
            </a:extLst>
          </p:cNvPr>
          <p:cNvSpPr>
            <a:spLocks noGrp="1"/>
          </p:cNvSpPr>
          <p:nvPr>
            <p:ph type="title"/>
          </p:nvPr>
        </p:nvSpPr>
        <p:spPr>
          <a:xfrm>
            <a:off x="888631" y="2358391"/>
            <a:ext cx="3498979" cy="2453676"/>
          </a:xfrm>
        </p:spPr>
        <p:txBody>
          <a:bodyPr vert="horz" lIns="228600" tIns="228600" rIns="228600" bIns="228600" rtlCol="0" anchor="ctr">
            <a:normAutofit/>
          </a:bodyPr>
          <a:lstStyle/>
          <a:p>
            <a:r>
              <a:rPr lang="en-US" dirty="0"/>
              <a:t>EDA insights</a:t>
            </a:r>
            <a:br>
              <a:rPr lang="en-US" dirty="0"/>
            </a:br>
            <a:endParaRPr lang="en-US" dirty="0"/>
          </a:p>
        </p:txBody>
      </p:sp>
      <p:sp>
        <p:nvSpPr>
          <p:cNvPr id="5" name="TextBox 4">
            <a:extLst>
              <a:ext uri="{FF2B5EF4-FFF2-40B4-BE49-F238E27FC236}">
                <a16:creationId xmlns:a16="http://schemas.microsoft.com/office/drawing/2014/main" id="{13DB9379-16BC-47C8-BA78-0AD6EB898322}"/>
              </a:ext>
            </a:extLst>
          </p:cNvPr>
          <p:cNvSpPr txBox="1"/>
          <p:nvPr/>
        </p:nvSpPr>
        <p:spPr>
          <a:xfrm>
            <a:off x="653588" y="338199"/>
            <a:ext cx="3905315" cy="979089"/>
          </a:xfrm>
          <a:prstGeom prst="rect">
            <a:avLst/>
          </a:prstGeom>
        </p:spPr>
        <p:txBody>
          <a:bodyPr vert="horz" lIns="91440" tIns="45720" rIns="91440" bIns="45720" rtlCol="0" anchor="ctr">
            <a:normAutofit/>
          </a:bodyPr>
          <a:lstStyle/>
          <a:p>
            <a:pPr indent="-228600" defTabSz="914400">
              <a:lnSpc>
                <a:spcPct val="120000"/>
              </a:lnSpc>
              <a:spcAft>
                <a:spcPts val="600"/>
              </a:spcAft>
              <a:buClr>
                <a:schemeClr val="accent1"/>
              </a:buClr>
              <a:buSzPct val="110000"/>
              <a:buFont typeface="Wingdings" panose="05000000000000000000" pitchFamily="2" charset="2"/>
              <a:buChar char="§"/>
            </a:pPr>
            <a:r>
              <a:rPr lang="en-GB" dirty="0"/>
              <a:t>What is your current occupation</a:t>
            </a:r>
            <a:endParaRPr lang="en-US" dirty="0"/>
          </a:p>
        </p:txBody>
      </p:sp>
      <p:pic>
        <p:nvPicPr>
          <p:cNvPr id="7" name="Content Placeholder 6">
            <a:extLst>
              <a:ext uri="{FF2B5EF4-FFF2-40B4-BE49-F238E27FC236}">
                <a16:creationId xmlns:a16="http://schemas.microsoft.com/office/drawing/2014/main" id="{797F40FE-AAA9-4957-BF8E-EA8F559DF945}"/>
              </a:ext>
            </a:extLst>
          </p:cNvPr>
          <p:cNvPicPr>
            <a:picLocks noGrp="1" noChangeAspect="1"/>
          </p:cNvPicPr>
          <p:nvPr>
            <p:ph idx="1"/>
          </p:nvPr>
        </p:nvPicPr>
        <p:blipFill>
          <a:blip r:embed="rId2"/>
          <a:stretch>
            <a:fillRect/>
          </a:stretch>
        </p:blipFill>
        <p:spPr>
          <a:xfrm>
            <a:off x="4347520" y="180014"/>
            <a:ext cx="7641796" cy="3961466"/>
          </a:xfrm>
          <a:prstGeom prst="rect">
            <a:avLst/>
          </a:prstGeom>
        </p:spPr>
      </p:pic>
      <p:sp>
        <p:nvSpPr>
          <p:cNvPr id="33" name="TextBox 32">
            <a:extLst>
              <a:ext uri="{FF2B5EF4-FFF2-40B4-BE49-F238E27FC236}">
                <a16:creationId xmlns:a16="http://schemas.microsoft.com/office/drawing/2014/main" id="{A489145D-D2B8-45EA-B036-A7452C56C6A9}"/>
              </a:ext>
            </a:extLst>
          </p:cNvPr>
          <p:cNvSpPr txBox="1"/>
          <p:nvPr/>
        </p:nvSpPr>
        <p:spPr>
          <a:xfrm>
            <a:off x="4620312" y="4572635"/>
            <a:ext cx="6094520" cy="1754326"/>
          </a:xfrm>
          <a:prstGeom prst="rect">
            <a:avLst/>
          </a:prstGeom>
          <a:noFill/>
        </p:spPr>
        <p:txBody>
          <a:bodyPr wrap="square">
            <a:spAutoFit/>
          </a:bodyPr>
          <a:lstStyle/>
          <a:p>
            <a:pPr algn="l"/>
            <a:r>
              <a:rPr lang="en-GB" b="1" i="0" dirty="0">
                <a:solidFill>
                  <a:srgbClr val="000000"/>
                </a:solidFill>
                <a:effectLst/>
                <a:latin typeface="Helvetica Neue"/>
              </a:rPr>
              <a:t>Inference :</a:t>
            </a:r>
          </a:p>
          <a:p>
            <a:pPr algn="l">
              <a:buFont typeface="Arial" panose="020B0604020202020204" pitchFamily="34" charset="0"/>
              <a:buChar char="•"/>
            </a:pPr>
            <a:r>
              <a:rPr lang="en-GB" b="0" i="0" dirty="0">
                <a:solidFill>
                  <a:srgbClr val="000000"/>
                </a:solidFill>
                <a:effectLst/>
                <a:latin typeface="Helvetica Neue"/>
              </a:rPr>
              <a:t>Unemployed category is the biggest contributor to conversion rate</a:t>
            </a:r>
          </a:p>
          <a:p>
            <a:pPr algn="l">
              <a:buFont typeface="Arial" panose="020B0604020202020204" pitchFamily="34" charset="0"/>
              <a:buChar char="•"/>
            </a:pPr>
            <a:endParaRPr lang="en-GB" b="0" i="0" dirty="0">
              <a:solidFill>
                <a:srgbClr val="000000"/>
              </a:solidFill>
              <a:effectLst/>
              <a:latin typeface="Helvetica Neue"/>
            </a:endParaRPr>
          </a:p>
          <a:p>
            <a:pPr algn="l">
              <a:buFont typeface="Arial" panose="020B0604020202020204" pitchFamily="34" charset="0"/>
              <a:buChar char="•"/>
            </a:pPr>
            <a:r>
              <a:rPr lang="en-GB" b="0" i="0" dirty="0">
                <a:solidFill>
                  <a:srgbClr val="000000"/>
                </a:solidFill>
                <a:effectLst/>
                <a:latin typeface="Helvetica Neue"/>
              </a:rPr>
              <a:t>But Working Professional seem to have higher conversion rate</a:t>
            </a:r>
          </a:p>
        </p:txBody>
      </p:sp>
    </p:spTree>
    <p:extLst>
      <p:ext uri="{BB962C8B-B14F-4D97-AF65-F5344CB8AC3E}">
        <p14:creationId xmlns:p14="http://schemas.microsoft.com/office/powerpoint/2010/main" val="343109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2957367F-0D64-42F0-A033-660B417FE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A74C980A-5321-4E88-B6F7-572A3327E3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6" name="Freeform 5">
              <a:extLst>
                <a:ext uri="{FF2B5EF4-FFF2-40B4-BE49-F238E27FC236}">
                  <a16:creationId xmlns:a16="http://schemas.microsoft.com/office/drawing/2014/main" id="{C29411DD-732B-4883-8431-BF67EA064F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6">
              <a:extLst>
                <a:ext uri="{FF2B5EF4-FFF2-40B4-BE49-F238E27FC236}">
                  <a16:creationId xmlns:a16="http://schemas.microsoft.com/office/drawing/2014/main" id="{0802BDA8-DBFD-4424-9577-4CECD39667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7">
              <a:extLst>
                <a:ext uri="{FF2B5EF4-FFF2-40B4-BE49-F238E27FC236}">
                  <a16:creationId xmlns:a16="http://schemas.microsoft.com/office/drawing/2014/main" id="{3A4651DB-CA25-45C9-BB5B-490E75E109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8">
              <a:extLst>
                <a:ext uri="{FF2B5EF4-FFF2-40B4-BE49-F238E27FC236}">
                  <a16:creationId xmlns:a16="http://schemas.microsoft.com/office/drawing/2014/main" id="{2561519A-19C4-4FAE-B4D2-9967A02858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9">
              <a:extLst>
                <a:ext uri="{FF2B5EF4-FFF2-40B4-BE49-F238E27FC236}">
                  <a16:creationId xmlns:a16="http://schemas.microsoft.com/office/drawing/2014/main" id="{D7536EEC-CD2D-4F8D-8FCE-1B57B67C15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0">
              <a:extLst>
                <a:ext uri="{FF2B5EF4-FFF2-40B4-BE49-F238E27FC236}">
                  <a16:creationId xmlns:a16="http://schemas.microsoft.com/office/drawing/2014/main" id="{F06D071C-EBE9-493C-B2FF-C290E80E63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1">
              <a:extLst>
                <a:ext uri="{FF2B5EF4-FFF2-40B4-BE49-F238E27FC236}">
                  <a16:creationId xmlns:a16="http://schemas.microsoft.com/office/drawing/2014/main" id="{AE43943F-3505-4459-B105-5ADD87A9BB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2">
              <a:extLst>
                <a:ext uri="{FF2B5EF4-FFF2-40B4-BE49-F238E27FC236}">
                  <a16:creationId xmlns:a16="http://schemas.microsoft.com/office/drawing/2014/main" id="{DCFA8E01-9AAA-4377-B145-D4C3BC9387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3">
              <a:extLst>
                <a:ext uri="{FF2B5EF4-FFF2-40B4-BE49-F238E27FC236}">
                  <a16:creationId xmlns:a16="http://schemas.microsoft.com/office/drawing/2014/main" id="{D0F9B300-29E8-4013-9610-4C98C20F57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4">
              <a:extLst>
                <a:ext uri="{FF2B5EF4-FFF2-40B4-BE49-F238E27FC236}">
                  <a16:creationId xmlns:a16="http://schemas.microsoft.com/office/drawing/2014/main" id="{D80DC548-7776-4F62-9150-EE50775DC2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5">
              <a:extLst>
                <a:ext uri="{FF2B5EF4-FFF2-40B4-BE49-F238E27FC236}">
                  <a16:creationId xmlns:a16="http://schemas.microsoft.com/office/drawing/2014/main" id="{FB47EB33-C045-4382-BB34-C409FBFABF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6">
              <a:extLst>
                <a:ext uri="{FF2B5EF4-FFF2-40B4-BE49-F238E27FC236}">
                  <a16:creationId xmlns:a16="http://schemas.microsoft.com/office/drawing/2014/main" id="{9799171D-9C80-4F36-854F-272AB4CB79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17">
              <a:extLst>
                <a:ext uri="{FF2B5EF4-FFF2-40B4-BE49-F238E27FC236}">
                  <a16:creationId xmlns:a16="http://schemas.microsoft.com/office/drawing/2014/main" id="{36853A3D-C5F1-4325-ABDD-D82962719C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18">
              <a:extLst>
                <a:ext uri="{FF2B5EF4-FFF2-40B4-BE49-F238E27FC236}">
                  <a16:creationId xmlns:a16="http://schemas.microsoft.com/office/drawing/2014/main" id="{F36C52C5-A8E2-4FDD-8C82-0B0A36ED2A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19">
              <a:extLst>
                <a:ext uri="{FF2B5EF4-FFF2-40B4-BE49-F238E27FC236}">
                  <a16:creationId xmlns:a16="http://schemas.microsoft.com/office/drawing/2014/main" id="{EAB04D6F-5C3B-4BC8-A8D0-F0F70C33F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0">
              <a:extLst>
                <a:ext uri="{FF2B5EF4-FFF2-40B4-BE49-F238E27FC236}">
                  <a16:creationId xmlns:a16="http://schemas.microsoft.com/office/drawing/2014/main" id="{337A064D-A403-4F71-A373-F748D44C14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1">
              <a:extLst>
                <a:ext uri="{FF2B5EF4-FFF2-40B4-BE49-F238E27FC236}">
                  <a16:creationId xmlns:a16="http://schemas.microsoft.com/office/drawing/2014/main" id="{408954A6-C2C2-455F-8AB9-EF03ED0E7B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2">
              <a:extLst>
                <a:ext uri="{FF2B5EF4-FFF2-40B4-BE49-F238E27FC236}">
                  <a16:creationId xmlns:a16="http://schemas.microsoft.com/office/drawing/2014/main" id="{98954187-FB8C-4673-8481-D251884CF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23">
              <a:extLst>
                <a:ext uri="{FF2B5EF4-FFF2-40B4-BE49-F238E27FC236}">
                  <a16:creationId xmlns:a16="http://schemas.microsoft.com/office/drawing/2014/main" id="{5DE674D7-0925-4935-B299-98744B4190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24">
              <a:extLst>
                <a:ext uri="{FF2B5EF4-FFF2-40B4-BE49-F238E27FC236}">
                  <a16:creationId xmlns:a16="http://schemas.microsoft.com/office/drawing/2014/main" id="{0D7AF2ED-2D49-4A69-BAB2-CF989B3B8C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25">
              <a:extLst>
                <a:ext uri="{FF2B5EF4-FFF2-40B4-BE49-F238E27FC236}">
                  <a16:creationId xmlns:a16="http://schemas.microsoft.com/office/drawing/2014/main" id="{67F02011-466C-4790-B052-0CB8042507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8" name="Group 67">
            <a:extLst>
              <a:ext uri="{FF2B5EF4-FFF2-40B4-BE49-F238E27FC236}">
                <a16:creationId xmlns:a16="http://schemas.microsoft.com/office/drawing/2014/main" id="{0A1FAD6E-B62A-435F-B914-503F8B9501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69" name="Rectangle 68">
              <a:extLst>
                <a:ext uri="{FF2B5EF4-FFF2-40B4-BE49-F238E27FC236}">
                  <a16:creationId xmlns:a16="http://schemas.microsoft.com/office/drawing/2014/main" id="{3DCBF1B1-B0BB-40C4-9870-227A638C14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Isosceles Triangle 22">
              <a:extLst>
                <a:ext uri="{FF2B5EF4-FFF2-40B4-BE49-F238E27FC236}">
                  <a16:creationId xmlns:a16="http://schemas.microsoft.com/office/drawing/2014/main" id="{C7D2A079-0082-43E4-9253-BA8D43378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6EDFDFEF-7A52-497B-AE56-46D446902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B4EDC18-55F8-4B25-B433-49425FBF5320}"/>
              </a:ext>
            </a:extLst>
          </p:cNvPr>
          <p:cNvSpPr>
            <a:spLocks noGrp="1"/>
          </p:cNvSpPr>
          <p:nvPr>
            <p:ph type="title"/>
          </p:nvPr>
        </p:nvSpPr>
        <p:spPr>
          <a:xfrm>
            <a:off x="888631" y="2358391"/>
            <a:ext cx="3498979" cy="2453676"/>
          </a:xfrm>
        </p:spPr>
        <p:txBody>
          <a:bodyPr vert="horz" lIns="228600" tIns="228600" rIns="228600" bIns="228600" rtlCol="0" anchor="ctr">
            <a:normAutofit/>
          </a:bodyPr>
          <a:lstStyle/>
          <a:p>
            <a:r>
              <a:rPr lang="en-US" dirty="0"/>
              <a:t>EDA insights</a:t>
            </a:r>
            <a:br>
              <a:rPr lang="en-US" dirty="0"/>
            </a:br>
            <a:endParaRPr lang="en-US" dirty="0"/>
          </a:p>
        </p:txBody>
      </p:sp>
      <p:sp>
        <p:nvSpPr>
          <p:cNvPr id="5" name="TextBox 4">
            <a:extLst>
              <a:ext uri="{FF2B5EF4-FFF2-40B4-BE49-F238E27FC236}">
                <a16:creationId xmlns:a16="http://schemas.microsoft.com/office/drawing/2014/main" id="{13DB9379-16BC-47C8-BA78-0AD6EB898322}"/>
              </a:ext>
            </a:extLst>
          </p:cNvPr>
          <p:cNvSpPr txBox="1"/>
          <p:nvPr/>
        </p:nvSpPr>
        <p:spPr>
          <a:xfrm>
            <a:off x="888631" y="584011"/>
            <a:ext cx="3585989" cy="555625"/>
          </a:xfrm>
          <a:prstGeom prst="rect">
            <a:avLst/>
          </a:prstGeom>
        </p:spPr>
        <p:txBody>
          <a:bodyPr vert="horz" lIns="91440" tIns="45720" rIns="91440" bIns="45720" rtlCol="0" anchor="ctr">
            <a:normAutofit/>
          </a:bodyPr>
          <a:lstStyle/>
          <a:p>
            <a:pPr indent="-228600" defTabSz="914400">
              <a:lnSpc>
                <a:spcPct val="120000"/>
              </a:lnSpc>
              <a:spcAft>
                <a:spcPts val="600"/>
              </a:spcAft>
              <a:buClr>
                <a:schemeClr val="accent1"/>
              </a:buClr>
              <a:buSzPct val="110000"/>
              <a:buFont typeface="Wingdings" panose="05000000000000000000" pitchFamily="2" charset="2"/>
              <a:buChar char="§"/>
            </a:pPr>
            <a:r>
              <a:rPr lang="en-GB" dirty="0"/>
              <a:t>City</a:t>
            </a:r>
            <a:endParaRPr lang="en-US" dirty="0"/>
          </a:p>
        </p:txBody>
      </p:sp>
      <p:pic>
        <p:nvPicPr>
          <p:cNvPr id="6" name="Content Placeholder 5">
            <a:extLst>
              <a:ext uri="{FF2B5EF4-FFF2-40B4-BE49-F238E27FC236}">
                <a16:creationId xmlns:a16="http://schemas.microsoft.com/office/drawing/2014/main" id="{123F8625-091A-4CFD-A257-E657BCADF7B7}"/>
              </a:ext>
            </a:extLst>
          </p:cNvPr>
          <p:cNvPicPr>
            <a:picLocks noGrp="1" noChangeAspect="1"/>
          </p:cNvPicPr>
          <p:nvPr>
            <p:ph idx="1"/>
          </p:nvPr>
        </p:nvPicPr>
        <p:blipFill>
          <a:blip r:embed="rId2"/>
          <a:stretch>
            <a:fillRect/>
          </a:stretch>
        </p:blipFill>
        <p:spPr>
          <a:xfrm>
            <a:off x="4758369" y="207707"/>
            <a:ext cx="7171693" cy="3989604"/>
          </a:xfrm>
          <a:prstGeom prst="rect">
            <a:avLst/>
          </a:prstGeom>
        </p:spPr>
      </p:pic>
      <p:sp>
        <p:nvSpPr>
          <p:cNvPr id="33" name="TextBox 32">
            <a:extLst>
              <a:ext uri="{FF2B5EF4-FFF2-40B4-BE49-F238E27FC236}">
                <a16:creationId xmlns:a16="http://schemas.microsoft.com/office/drawing/2014/main" id="{5BC0354C-F917-41BA-BC99-A1BF6CDFE14C}"/>
              </a:ext>
            </a:extLst>
          </p:cNvPr>
          <p:cNvSpPr txBox="1"/>
          <p:nvPr/>
        </p:nvSpPr>
        <p:spPr>
          <a:xfrm>
            <a:off x="4938757" y="4472305"/>
            <a:ext cx="6094520" cy="1477328"/>
          </a:xfrm>
          <a:prstGeom prst="rect">
            <a:avLst/>
          </a:prstGeom>
          <a:noFill/>
        </p:spPr>
        <p:txBody>
          <a:bodyPr wrap="square">
            <a:spAutoFit/>
          </a:bodyPr>
          <a:lstStyle/>
          <a:p>
            <a:pPr algn="l"/>
            <a:r>
              <a:rPr lang="en-GB" b="1" i="0" dirty="0">
                <a:solidFill>
                  <a:srgbClr val="000000"/>
                </a:solidFill>
                <a:effectLst/>
                <a:latin typeface="Helvetica Neue"/>
              </a:rPr>
              <a:t>Inference :</a:t>
            </a:r>
          </a:p>
          <a:p>
            <a:pPr algn="l">
              <a:buFont typeface="Arial" panose="020B0604020202020204" pitchFamily="34" charset="0"/>
              <a:buChar char="•"/>
            </a:pPr>
            <a:r>
              <a:rPr lang="en-GB" b="0" i="0" dirty="0">
                <a:solidFill>
                  <a:srgbClr val="000000"/>
                </a:solidFill>
                <a:effectLst/>
                <a:latin typeface="Helvetica Neue"/>
              </a:rPr>
              <a:t>The sales employee can focus on people from </a:t>
            </a:r>
            <a:r>
              <a:rPr lang="en-GB" b="0" i="0" dirty="0" err="1">
                <a:solidFill>
                  <a:srgbClr val="000000"/>
                </a:solidFill>
                <a:effectLst/>
                <a:latin typeface="Helvetica Neue"/>
              </a:rPr>
              <a:t>Maharasthra</a:t>
            </a:r>
            <a:r>
              <a:rPr lang="en-GB" b="0" i="0" dirty="0">
                <a:solidFill>
                  <a:srgbClr val="000000"/>
                </a:solidFill>
                <a:effectLst/>
                <a:latin typeface="Helvetica Neue"/>
              </a:rPr>
              <a:t> to improvise the conversion rate as Mumbai and other cities of Maharashtra have higher conversion rate and also represent majority of data population</a:t>
            </a:r>
          </a:p>
        </p:txBody>
      </p:sp>
    </p:spTree>
    <p:extLst>
      <p:ext uri="{BB962C8B-B14F-4D97-AF65-F5344CB8AC3E}">
        <p14:creationId xmlns:p14="http://schemas.microsoft.com/office/powerpoint/2010/main" val="1133057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2957367F-0D64-42F0-A033-660B417FE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A74C980A-5321-4E88-B6F7-572A3327E3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6" name="Freeform 5">
              <a:extLst>
                <a:ext uri="{FF2B5EF4-FFF2-40B4-BE49-F238E27FC236}">
                  <a16:creationId xmlns:a16="http://schemas.microsoft.com/office/drawing/2014/main" id="{C29411DD-732B-4883-8431-BF67EA064F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6">
              <a:extLst>
                <a:ext uri="{FF2B5EF4-FFF2-40B4-BE49-F238E27FC236}">
                  <a16:creationId xmlns:a16="http://schemas.microsoft.com/office/drawing/2014/main" id="{0802BDA8-DBFD-4424-9577-4CECD39667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7">
              <a:extLst>
                <a:ext uri="{FF2B5EF4-FFF2-40B4-BE49-F238E27FC236}">
                  <a16:creationId xmlns:a16="http://schemas.microsoft.com/office/drawing/2014/main" id="{3A4651DB-CA25-45C9-BB5B-490E75E109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8">
              <a:extLst>
                <a:ext uri="{FF2B5EF4-FFF2-40B4-BE49-F238E27FC236}">
                  <a16:creationId xmlns:a16="http://schemas.microsoft.com/office/drawing/2014/main" id="{2561519A-19C4-4FAE-B4D2-9967A02858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9">
              <a:extLst>
                <a:ext uri="{FF2B5EF4-FFF2-40B4-BE49-F238E27FC236}">
                  <a16:creationId xmlns:a16="http://schemas.microsoft.com/office/drawing/2014/main" id="{D7536EEC-CD2D-4F8D-8FCE-1B57B67C15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0">
              <a:extLst>
                <a:ext uri="{FF2B5EF4-FFF2-40B4-BE49-F238E27FC236}">
                  <a16:creationId xmlns:a16="http://schemas.microsoft.com/office/drawing/2014/main" id="{F06D071C-EBE9-493C-B2FF-C290E80E63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1">
              <a:extLst>
                <a:ext uri="{FF2B5EF4-FFF2-40B4-BE49-F238E27FC236}">
                  <a16:creationId xmlns:a16="http://schemas.microsoft.com/office/drawing/2014/main" id="{AE43943F-3505-4459-B105-5ADD87A9BB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2">
              <a:extLst>
                <a:ext uri="{FF2B5EF4-FFF2-40B4-BE49-F238E27FC236}">
                  <a16:creationId xmlns:a16="http://schemas.microsoft.com/office/drawing/2014/main" id="{DCFA8E01-9AAA-4377-B145-D4C3BC9387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3">
              <a:extLst>
                <a:ext uri="{FF2B5EF4-FFF2-40B4-BE49-F238E27FC236}">
                  <a16:creationId xmlns:a16="http://schemas.microsoft.com/office/drawing/2014/main" id="{D0F9B300-29E8-4013-9610-4C98C20F57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4">
              <a:extLst>
                <a:ext uri="{FF2B5EF4-FFF2-40B4-BE49-F238E27FC236}">
                  <a16:creationId xmlns:a16="http://schemas.microsoft.com/office/drawing/2014/main" id="{D80DC548-7776-4F62-9150-EE50775DC2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5">
              <a:extLst>
                <a:ext uri="{FF2B5EF4-FFF2-40B4-BE49-F238E27FC236}">
                  <a16:creationId xmlns:a16="http://schemas.microsoft.com/office/drawing/2014/main" id="{FB47EB33-C045-4382-BB34-C409FBFABF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6">
              <a:extLst>
                <a:ext uri="{FF2B5EF4-FFF2-40B4-BE49-F238E27FC236}">
                  <a16:creationId xmlns:a16="http://schemas.microsoft.com/office/drawing/2014/main" id="{9799171D-9C80-4F36-854F-272AB4CB79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17">
              <a:extLst>
                <a:ext uri="{FF2B5EF4-FFF2-40B4-BE49-F238E27FC236}">
                  <a16:creationId xmlns:a16="http://schemas.microsoft.com/office/drawing/2014/main" id="{36853A3D-C5F1-4325-ABDD-D82962719C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18">
              <a:extLst>
                <a:ext uri="{FF2B5EF4-FFF2-40B4-BE49-F238E27FC236}">
                  <a16:creationId xmlns:a16="http://schemas.microsoft.com/office/drawing/2014/main" id="{F36C52C5-A8E2-4FDD-8C82-0B0A36ED2A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19">
              <a:extLst>
                <a:ext uri="{FF2B5EF4-FFF2-40B4-BE49-F238E27FC236}">
                  <a16:creationId xmlns:a16="http://schemas.microsoft.com/office/drawing/2014/main" id="{EAB04D6F-5C3B-4BC8-A8D0-F0F70C33F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0">
              <a:extLst>
                <a:ext uri="{FF2B5EF4-FFF2-40B4-BE49-F238E27FC236}">
                  <a16:creationId xmlns:a16="http://schemas.microsoft.com/office/drawing/2014/main" id="{337A064D-A403-4F71-A373-F748D44C14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1">
              <a:extLst>
                <a:ext uri="{FF2B5EF4-FFF2-40B4-BE49-F238E27FC236}">
                  <a16:creationId xmlns:a16="http://schemas.microsoft.com/office/drawing/2014/main" id="{408954A6-C2C2-455F-8AB9-EF03ED0E7B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2">
              <a:extLst>
                <a:ext uri="{FF2B5EF4-FFF2-40B4-BE49-F238E27FC236}">
                  <a16:creationId xmlns:a16="http://schemas.microsoft.com/office/drawing/2014/main" id="{98954187-FB8C-4673-8481-D251884CF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23">
              <a:extLst>
                <a:ext uri="{FF2B5EF4-FFF2-40B4-BE49-F238E27FC236}">
                  <a16:creationId xmlns:a16="http://schemas.microsoft.com/office/drawing/2014/main" id="{5DE674D7-0925-4935-B299-98744B4190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24">
              <a:extLst>
                <a:ext uri="{FF2B5EF4-FFF2-40B4-BE49-F238E27FC236}">
                  <a16:creationId xmlns:a16="http://schemas.microsoft.com/office/drawing/2014/main" id="{0D7AF2ED-2D49-4A69-BAB2-CF989B3B8C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25">
              <a:extLst>
                <a:ext uri="{FF2B5EF4-FFF2-40B4-BE49-F238E27FC236}">
                  <a16:creationId xmlns:a16="http://schemas.microsoft.com/office/drawing/2014/main" id="{67F02011-466C-4790-B052-0CB8042507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8" name="Group 67">
            <a:extLst>
              <a:ext uri="{FF2B5EF4-FFF2-40B4-BE49-F238E27FC236}">
                <a16:creationId xmlns:a16="http://schemas.microsoft.com/office/drawing/2014/main" id="{0A1FAD6E-B62A-435F-B914-503F8B9501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69" name="Rectangle 68">
              <a:extLst>
                <a:ext uri="{FF2B5EF4-FFF2-40B4-BE49-F238E27FC236}">
                  <a16:creationId xmlns:a16="http://schemas.microsoft.com/office/drawing/2014/main" id="{3DCBF1B1-B0BB-40C4-9870-227A638C14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Isosceles Triangle 22">
              <a:extLst>
                <a:ext uri="{FF2B5EF4-FFF2-40B4-BE49-F238E27FC236}">
                  <a16:creationId xmlns:a16="http://schemas.microsoft.com/office/drawing/2014/main" id="{C7D2A079-0082-43E4-9253-BA8D43378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6EDFDFEF-7A52-497B-AE56-46D446902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B4EDC18-55F8-4B25-B433-49425FBF5320}"/>
              </a:ext>
            </a:extLst>
          </p:cNvPr>
          <p:cNvSpPr>
            <a:spLocks noGrp="1"/>
          </p:cNvSpPr>
          <p:nvPr>
            <p:ph type="title"/>
          </p:nvPr>
        </p:nvSpPr>
        <p:spPr>
          <a:xfrm>
            <a:off x="888631" y="2358391"/>
            <a:ext cx="3498979" cy="2453676"/>
          </a:xfrm>
        </p:spPr>
        <p:txBody>
          <a:bodyPr vert="horz" lIns="228600" tIns="228600" rIns="228600" bIns="228600" rtlCol="0" anchor="ctr">
            <a:normAutofit/>
          </a:bodyPr>
          <a:lstStyle/>
          <a:p>
            <a:r>
              <a:rPr lang="en-US" dirty="0"/>
              <a:t>EDA insights</a:t>
            </a:r>
            <a:br>
              <a:rPr lang="en-US" dirty="0"/>
            </a:br>
            <a:endParaRPr lang="en-US" dirty="0"/>
          </a:p>
        </p:txBody>
      </p:sp>
      <p:sp>
        <p:nvSpPr>
          <p:cNvPr id="5" name="TextBox 4">
            <a:extLst>
              <a:ext uri="{FF2B5EF4-FFF2-40B4-BE49-F238E27FC236}">
                <a16:creationId xmlns:a16="http://schemas.microsoft.com/office/drawing/2014/main" id="{13DB9379-16BC-47C8-BA78-0AD6EB898322}"/>
              </a:ext>
            </a:extLst>
          </p:cNvPr>
          <p:cNvSpPr txBox="1"/>
          <p:nvPr/>
        </p:nvSpPr>
        <p:spPr>
          <a:xfrm>
            <a:off x="812470" y="442288"/>
            <a:ext cx="6281873" cy="555625"/>
          </a:xfrm>
          <a:prstGeom prst="rect">
            <a:avLst/>
          </a:prstGeom>
        </p:spPr>
        <p:txBody>
          <a:bodyPr vert="horz" lIns="91440" tIns="45720" rIns="91440" bIns="45720" rtlCol="0" anchor="ctr">
            <a:normAutofit/>
          </a:bodyPr>
          <a:lstStyle/>
          <a:p>
            <a:pPr indent="-228600" defTabSz="914400">
              <a:lnSpc>
                <a:spcPct val="120000"/>
              </a:lnSpc>
              <a:spcAft>
                <a:spcPts val="600"/>
              </a:spcAft>
              <a:buClr>
                <a:schemeClr val="accent1"/>
              </a:buClr>
              <a:buSzPct val="110000"/>
              <a:buFont typeface="Wingdings" panose="05000000000000000000" pitchFamily="2" charset="2"/>
              <a:buChar char="§"/>
            </a:pPr>
            <a:r>
              <a:rPr lang="en-GB" dirty="0"/>
              <a:t>Tags</a:t>
            </a:r>
            <a:endParaRPr lang="en-US" dirty="0"/>
          </a:p>
        </p:txBody>
      </p:sp>
      <p:pic>
        <p:nvPicPr>
          <p:cNvPr id="7" name="Content Placeholder 6">
            <a:extLst>
              <a:ext uri="{FF2B5EF4-FFF2-40B4-BE49-F238E27FC236}">
                <a16:creationId xmlns:a16="http://schemas.microsoft.com/office/drawing/2014/main" id="{FB5A254B-36A7-40AE-AEB2-18ED796E1C25}"/>
              </a:ext>
            </a:extLst>
          </p:cNvPr>
          <p:cNvPicPr>
            <a:picLocks noGrp="1" noChangeAspect="1"/>
          </p:cNvPicPr>
          <p:nvPr>
            <p:ph idx="1"/>
          </p:nvPr>
        </p:nvPicPr>
        <p:blipFill>
          <a:blip r:embed="rId2"/>
          <a:stretch>
            <a:fillRect/>
          </a:stretch>
        </p:blipFill>
        <p:spPr>
          <a:xfrm>
            <a:off x="4620287" y="142356"/>
            <a:ext cx="6771569" cy="4008587"/>
          </a:xfrm>
          <a:prstGeom prst="rect">
            <a:avLst/>
          </a:prstGeom>
        </p:spPr>
      </p:pic>
      <p:sp>
        <p:nvSpPr>
          <p:cNvPr id="33" name="TextBox 32">
            <a:extLst>
              <a:ext uri="{FF2B5EF4-FFF2-40B4-BE49-F238E27FC236}">
                <a16:creationId xmlns:a16="http://schemas.microsoft.com/office/drawing/2014/main" id="{C78DFCFD-7C31-4731-BAE2-875C00EBD40C}"/>
              </a:ext>
            </a:extLst>
          </p:cNvPr>
          <p:cNvSpPr txBox="1"/>
          <p:nvPr/>
        </p:nvSpPr>
        <p:spPr>
          <a:xfrm>
            <a:off x="4870450" y="4561800"/>
            <a:ext cx="6931025" cy="1754326"/>
          </a:xfrm>
          <a:prstGeom prst="rect">
            <a:avLst/>
          </a:prstGeom>
          <a:noFill/>
        </p:spPr>
        <p:txBody>
          <a:bodyPr wrap="square">
            <a:spAutoFit/>
          </a:bodyPr>
          <a:lstStyle/>
          <a:p>
            <a:pPr algn="l"/>
            <a:r>
              <a:rPr lang="en-GB" b="1" i="0" dirty="0">
                <a:solidFill>
                  <a:srgbClr val="000000"/>
                </a:solidFill>
                <a:effectLst/>
                <a:latin typeface="Helvetica Neue"/>
              </a:rPr>
              <a:t>Inference :</a:t>
            </a:r>
          </a:p>
          <a:p>
            <a:pPr algn="l">
              <a:buFont typeface="Arial" panose="020B0604020202020204" pitchFamily="34" charset="0"/>
              <a:buChar char="•"/>
            </a:pPr>
            <a:r>
              <a:rPr lang="en-GB" b="0" i="0" dirty="0">
                <a:solidFill>
                  <a:srgbClr val="000000"/>
                </a:solidFill>
                <a:effectLst/>
                <a:latin typeface="Helvetica Neue"/>
              </a:rPr>
              <a:t>'Will Revert After Reading Email' has higher conversion rate and higher representation.</a:t>
            </a:r>
          </a:p>
          <a:p>
            <a:pPr algn="l">
              <a:buFont typeface="Arial" panose="020B0604020202020204" pitchFamily="34" charset="0"/>
              <a:buChar char="•"/>
            </a:pPr>
            <a:endParaRPr lang="en-GB" b="0" i="0" dirty="0">
              <a:solidFill>
                <a:srgbClr val="000000"/>
              </a:solidFill>
              <a:effectLst/>
              <a:latin typeface="Helvetica Neue"/>
            </a:endParaRPr>
          </a:p>
          <a:p>
            <a:pPr algn="l">
              <a:buFont typeface="Arial" panose="020B0604020202020204" pitchFamily="34" charset="0"/>
              <a:buChar char="•"/>
            </a:pPr>
            <a:r>
              <a:rPr lang="en-GB" b="0" i="0" dirty="0">
                <a:solidFill>
                  <a:srgbClr val="000000"/>
                </a:solidFill>
                <a:effectLst/>
                <a:latin typeface="Helvetica Neue"/>
              </a:rPr>
              <a:t>'Busy' and 'Closed By Horizon' have next higher conversion rate apart form the above.</a:t>
            </a:r>
          </a:p>
        </p:txBody>
      </p:sp>
    </p:spTree>
    <p:extLst>
      <p:ext uri="{BB962C8B-B14F-4D97-AF65-F5344CB8AC3E}">
        <p14:creationId xmlns:p14="http://schemas.microsoft.com/office/powerpoint/2010/main" val="280223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76" name="Rectangle 134">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77" name="Group 136">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078"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79"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80"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081"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82"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83"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84"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85"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86"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087"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088"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089"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090"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91"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92"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93"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94"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95"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096"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2B4EDC18-55F8-4B25-B433-49425FBF5320}"/>
              </a:ext>
            </a:extLst>
          </p:cNvPr>
          <p:cNvSpPr>
            <a:spLocks noGrp="1"/>
          </p:cNvSpPr>
          <p:nvPr>
            <p:ph type="title"/>
          </p:nvPr>
        </p:nvSpPr>
        <p:spPr>
          <a:xfrm>
            <a:off x="888630" y="4760132"/>
            <a:ext cx="4980883" cy="1777829"/>
          </a:xfrm>
        </p:spPr>
        <p:txBody>
          <a:bodyPr vert="horz" lIns="228600" tIns="228600" rIns="228600" bIns="228600" rtlCol="0" anchor="ctr">
            <a:normAutofit/>
          </a:bodyPr>
          <a:lstStyle/>
          <a:p>
            <a:pPr algn="r"/>
            <a:r>
              <a:rPr lang="en-US">
                <a:solidFill>
                  <a:schemeClr val="tx1"/>
                </a:solidFill>
              </a:rPr>
              <a:t>EDA insights</a:t>
            </a:r>
            <a:br>
              <a:rPr lang="en-US">
                <a:solidFill>
                  <a:schemeClr val="tx1"/>
                </a:solidFill>
              </a:rPr>
            </a:br>
            <a:endParaRPr lang="en-US">
              <a:solidFill>
                <a:schemeClr val="tx1"/>
              </a:solidFill>
            </a:endParaRPr>
          </a:p>
        </p:txBody>
      </p:sp>
      <p:sp>
        <p:nvSpPr>
          <p:cNvPr id="3097" name="Freeform: Shape 157">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6" name="Content Placeholder 5">
            <a:extLst>
              <a:ext uri="{FF2B5EF4-FFF2-40B4-BE49-F238E27FC236}">
                <a16:creationId xmlns:a16="http://schemas.microsoft.com/office/drawing/2014/main" id="{4DC675B3-D8CF-48D9-A64D-18D494685E65}"/>
              </a:ext>
            </a:extLst>
          </p:cNvPr>
          <p:cNvPicPr>
            <a:picLocks noGrp="1" noChangeAspect="1"/>
          </p:cNvPicPr>
          <p:nvPr>
            <p:ph idx="1"/>
          </p:nvPr>
        </p:nvPicPr>
        <p:blipFill>
          <a:blip r:embed="rId2"/>
          <a:stretch>
            <a:fillRect/>
          </a:stretch>
        </p:blipFill>
        <p:spPr>
          <a:xfrm>
            <a:off x="440415" y="346127"/>
            <a:ext cx="5090961" cy="2138203"/>
          </a:xfrm>
          <a:prstGeom prst="rect">
            <a:avLst/>
          </a:prstGeom>
        </p:spPr>
      </p:pic>
      <p:pic>
        <p:nvPicPr>
          <p:cNvPr id="3074" name="Picture 2">
            <a:extLst>
              <a:ext uri="{FF2B5EF4-FFF2-40B4-BE49-F238E27FC236}">
                <a16:creationId xmlns:a16="http://schemas.microsoft.com/office/drawing/2014/main" id="{9B1238BC-0E91-4BD3-9DB8-71CCB8E1FCB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8445" y="275856"/>
            <a:ext cx="5300659" cy="218652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a:extLst>
              <a:ext uri="{FF2B5EF4-FFF2-40B4-BE49-F238E27FC236}">
                <a16:creationId xmlns:a16="http://schemas.microsoft.com/office/drawing/2014/main" id="{EF1E096D-DDD5-4251-9C6E-1068E84205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7701" y="2612253"/>
            <a:ext cx="4504264" cy="190328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763F123-741F-45A9-A317-E04E255FD493}"/>
              </a:ext>
            </a:extLst>
          </p:cNvPr>
          <p:cNvSpPr txBox="1"/>
          <p:nvPr/>
        </p:nvSpPr>
        <p:spPr>
          <a:xfrm>
            <a:off x="682098" y="0"/>
            <a:ext cx="5011204" cy="369332"/>
          </a:xfrm>
          <a:prstGeom prst="rect">
            <a:avLst/>
          </a:prstGeom>
          <a:noFill/>
        </p:spPr>
        <p:txBody>
          <a:bodyPr wrap="square" rtlCol="0">
            <a:spAutoFit/>
          </a:bodyPr>
          <a:lstStyle/>
          <a:p>
            <a:pPr algn="ctr"/>
            <a:r>
              <a:rPr lang="en-GB" dirty="0">
                <a:solidFill>
                  <a:schemeClr val="bg1"/>
                </a:solidFill>
              </a:rPr>
              <a:t>Total Visits</a:t>
            </a:r>
          </a:p>
        </p:txBody>
      </p:sp>
      <p:sp>
        <p:nvSpPr>
          <p:cNvPr id="90" name="TextBox 89">
            <a:extLst>
              <a:ext uri="{FF2B5EF4-FFF2-40B4-BE49-F238E27FC236}">
                <a16:creationId xmlns:a16="http://schemas.microsoft.com/office/drawing/2014/main" id="{B81F5377-BFAD-4885-A69A-EAECE6F58A4A}"/>
              </a:ext>
            </a:extLst>
          </p:cNvPr>
          <p:cNvSpPr txBox="1"/>
          <p:nvPr/>
        </p:nvSpPr>
        <p:spPr>
          <a:xfrm>
            <a:off x="6707742" y="-8418"/>
            <a:ext cx="5011204" cy="369332"/>
          </a:xfrm>
          <a:prstGeom prst="rect">
            <a:avLst/>
          </a:prstGeom>
          <a:noFill/>
        </p:spPr>
        <p:txBody>
          <a:bodyPr wrap="square" rtlCol="0">
            <a:spAutoFit/>
          </a:bodyPr>
          <a:lstStyle/>
          <a:p>
            <a:pPr algn="ctr"/>
            <a:r>
              <a:rPr lang="en-GB" dirty="0">
                <a:solidFill>
                  <a:schemeClr val="bg1"/>
                </a:solidFill>
              </a:rPr>
              <a:t>Total time spent on website</a:t>
            </a:r>
          </a:p>
        </p:txBody>
      </p:sp>
      <p:sp>
        <p:nvSpPr>
          <p:cNvPr id="91" name="TextBox 90">
            <a:extLst>
              <a:ext uri="{FF2B5EF4-FFF2-40B4-BE49-F238E27FC236}">
                <a16:creationId xmlns:a16="http://schemas.microsoft.com/office/drawing/2014/main" id="{3BE35030-8ADB-4F80-AC9C-FEA964095719}"/>
              </a:ext>
            </a:extLst>
          </p:cNvPr>
          <p:cNvSpPr txBox="1"/>
          <p:nvPr/>
        </p:nvSpPr>
        <p:spPr>
          <a:xfrm>
            <a:off x="3546742" y="2339819"/>
            <a:ext cx="4102619" cy="369332"/>
          </a:xfrm>
          <a:prstGeom prst="rect">
            <a:avLst/>
          </a:prstGeom>
          <a:noFill/>
        </p:spPr>
        <p:txBody>
          <a:bodyPr wrap="square" rtlCol="0">
            <a:spAutoFit/>
          </a:bodyPr>
          <a:lstStyle/>
          <a:p>
            <a:pPr algn="ctr"/>
            <a:r>
              <a:rPr lang="en-GB" dirty="0">
                <a:solidFill>
                  <a:schemeClr val="bg1"/>
                </a:solidFill>
              </a:rPr>
              <a:t>Page views per visit</a:t>
            </a:r>
          </a:p>
        </p:txBody>
      </p:sp>
      <p:sp>
        <p:nvSpPr>
          <p:cNvPr id="32" name="TextBox 31">
            <a:extLst>
              <a:ext uri="{FF2B5EF4-FFF2-40B4-BE49-F238E27FC236}">
                <a16:creationId xmlns:a16="http://schemas.microsoft.com/office/drawing/2014/main" id="{44FD0697-0D12-4516-BC85-17D527E8EF98}"/>
              </a:ext>
            </a:extLst>
          </p:cNvPr>
          <p:cNvSpPr txBox="1"/>
          <p:nvPr/>
        </p:nvSpPr>
        <p:spPr>
          <a:xfrm>
            <a:off x="7857312" y="2600667"/>
            <a:ext cx="4309445" cy="1384995"/>
          </a:xfrm>
          <a:prstGeom prst="rect">
            <a:avLst/>
          </a:prstGeom>
          <a:noFill/>
        </p:spPr>
        <p:txBody>
          <a:bodyPr wrap="square">
            <a:spAutoFit/>
          </a:bodyPr>
          <a:lstStyle/>
          <a:p>
            <a:pPr algn="l"/>
            <a:r>
              <a:rPr lang="en-GB" sz="1400" b="1" i="0" dirty="0">
                <a:solidFill>
                  <a:srgbClr val="000000"/>
                </a:solidFill>
                <a:effectLst/>
                <a:latin typeface="Helvetica Neue"/>
              </a:rPr>
              <a:t>Inference</a:t>
            </a:r>
          </a:p>
          <a:p>
            <a:pPr marL="285750" indent="-285750" algn="l">
              <a:buFont typeface="Arial" panose="020B0604020202020204" pitchFamily="34" charset="0"/>
              <a:buChar char="•"/>
            </a:pPr>
            <a:r>
              <a:rPr lang="en-GB" sz="1400" i="0" dirty="0">
                <a:solidFill>
                  <a:srgbClr val="000000"/>
                </a:solidFill>
                <a:effectLst/>
                <a:latin typeface="Helvetica Neue"/>
              </a:rPr>
              <a:t>We cannot infer much from Total Visits.</a:t>
            </a:r>
          </a:p>
          <a:p>
            <a:pPr marL="285750" indent="-285750">
              <a:buFont typeface="Arial" panose="020B0604020202020204" pitchFamily="34" charset="0"/>
              <a:buChar char="•"/>
            </a:pPr>
            <a:r>
              <a:rPr lang="en-GB" sz="1400" i="0" dirty="0">
                <a:solidFill>
                  <a:srgbClr val="000000"/>
                </a:solidFill>
                <a:effectLst/>
                <a:latin typeface="Helvetica Neue"/>
              </a:rPr>
              <a:t>We can observe that people spending more time on website have are likely to be converted</a:t>
            </a:r>
          </a:p>
          <a:p>
            <a:pPr marL="285750" indent="-285750" algn="l">
              <a:buFont typeface="Arial" panose="020B0604020202020204" pitchFamily="34" charset="0"/>
              <a:buChar char="•"/>
            </a:pPr>
            <a:r>
              <a:rPr lang="en-GB" sz="1400" i="0" dirty="0">
                <a:solidFill>
                  <a:srgbClr val="000000"/>
                </a:solidFill>
                <a:effectLst/>
                <a:latin typeface="Helvetica Neue"/>
              </a:rPr>
              <a:t>Nothing can be inferred from Page Views Per Visit</a:t>
            </a:r>
          </a:p>
        </p:txBody>
      </p:sp>
    </p:spTree>
    <p:extLst>
      <p:ext uri="{BB962C8B-B14F-4D97-AF65-F5344CB8AC3E}">
        <p14:creationId xmlns:p14="http://schemas.microsoft.com/office/powerpoint/2010/main" val="152041397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2957367F-0D64-42F0-A033-660B417FE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A74C980A-5321-4E88-B6F7-572A3327E3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6" name="Freeform 5">
              <a:extLst>
                <a:ext uri="{FF2B5EF4-FFF2-40B4-BE49-F238E27FC236}">
                  <a16:creationId xmlns:a16="http://schemas.microsoft.com/office/drawing/2014/main" id="{C29411DD-732B-4883-8431-BF67EA064F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6">
              <a:extLst>
                <a:ext uri="{FF2B5EF4-FFF2-40B4-BE49-F238E27FC236}">
                  <a16:creationId xmlns:a16="http://schemas.microsoft.com/office/drawing/2014/main" id="{0802BDA8-DBFD-4424-9577-4CECD39667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7">
              <a:extLst>
                <a:ext uri="{FF2B5EF4-FFF2-40B4-BE49-F238E27FC236}">
                  <a16:creationId xmlns:a16="http://schemas.microsoft.com/office/drawing/2014/main" id="{3A4651DB-CA25-45C9-BB5B-490E75E109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8">
              <a:extLst>
                <a:ext uri="{FF2B5EF4-FFF2-40B4-BE49-F238E27FC236}">
                  <a16:creationId xmlns:a16="http://schemas.microsoft.com/office/drawing/2014/main" id="{2561519A-19C4-4FAE-B4D2-9967A02858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9">
              <a:extLst>
                <a:ext uri="{FF2B5EF4-FFF2-40B4-BE49-F238E27FC236}">
                  <a16:creationId xmlns:a16="http://schemas.microsoft.com/office/drawing/2014/main" id="{D7536EEC-CD2D-4F8D-8FCE-1B57B67C15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0">
              <a:extLst>
                <a:ext uri="{FF2B5EF4-FFF2-40B4-BE49-F238E27FC236}">
                  <a16:creationId xmlns:a16="http://schemas.microsoft.com/office/drawing/2014/main" id="{F06D071C-EBE9-493C-B2FF-C290E80E63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1">
              <a:extLst>
                <a:ext uri="{FF2B5EF4-FFF2-40B4-BE49-F238E27FC236}">
                  <a16:creationId xmlns:a16="http://schemas.microsoft.com/office/drawing/2014/main" id="{AE43943F-3505-4459-B105-5ADD87A9BB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2">
              <a:extLst>
                <a:ext uri="{FF2B5EF4-FFF2-40B4-BE49-F238E27FC236}">
                  <a16:creationId xmlns:a16="http://schemas.microsoft.com/office/drawing/2014/main" id="{DCFA8E01-9AAA-4377-B145-D4C3BC9387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3">
              <a:extLst>
                <a:ext uri="{FF2B5EF4-FFF2-40B4-BE49-F238E27FC236}">
                  <a16:creationId xmlns:a16="http://schemas.microsoft.com/office/drawing/2014/main" id="{D0F9B300-29E8-4013-9610-4C98C20F57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4">
              <a:extLst>
                <a:ext uri="{FF2B5EF4-FFF2-40B4-BE49-F238E27FC236}">
                  <a16:creationId xmlns:a16="http://schemas.microsoft.com/office/drawing/2014/main" id="{D80DC548-7776-4F62-9150-EE50775DC2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5">
              <a:extLst>
                <a:ext uri="{FF2B5EF4-FFF2-40B4-BE49-F238E27FC236}">
                  <a16:creationId xmlns:a16="http://schemas.microsoft.com/office/drawing/2014/main" id="{FB47EB33-C045-4382-BB34-C409FBFABF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6">
              <a:extLst>
                <a:ext uri="{FF2B5EF4-FFF2-40B4-BE49-F238E27FC236}">
                  <a16:creationId xmlns:a16="http://schemas.microsoft.com/office/drawing/2014/main" id="{9799171D-9C80-4F36-854F-272AB4CB79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17">
              <a:extLst>
                <a:ext uri="{FF2B5EF4-FFF2-40B4-BE49-F238E27FC236}">
                  <a16:creationId xmlns:a16="http://schemas.microsoft.com/office/drawing/2014/main" id="{36853A3D-C5F1-4325-ABDD-D82962719C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18">
              <a:extLst>
                <a:ext uri="{FF2B5EF4-FFF2-40B4-BE49-F238E27FC236}">
                  <a16:creationId xmlns:a16="http://schemas.microsoft.com/office/drawing/2014/main" id="{F36C52C5-A8E2-4FDD-8C82-0B0A36ED2A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19">
              <a:extLst>
                <a:ext uri="{FF2B5EF4-FFF2-40B4-BE49-F238E27FC236}">
                  <a16:creationId xmlns:a16="http://schemas.microsoft.com/office/drawing/2014/main" id="{EAB04D6F-5C3B-4BC8-A8D0-F0F70C33F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0">
              <a:extLst>
                <a:ext uri="{FF2B5EF4-FFF2-40B4-BE49-F238E27FC236}">
                  <a16:creationId xmlns:a16="http://schemas.microsoft.com/office/drawing/2014/main" id="{337A064D-A403-4F71-A373-F748D44C14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1">
              <a:extLst>
                <a:ext uri="{FF2B5EF4-FFF2-40B4-BE49-F238E27FC236}">
                  <a16:creationId xmlns:a16="http://schemas.microsoft.com/office/drawing/2014/main" id="{408954A6-C2C2-455F-8AB9-EF03ED0E7B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2">
              <a:extLst>
                <a:ext uri="{FF2B5EF4-FFF2-40B4-BE49-F238E27FC236}">
                  <a16:creationId xmlns:a16="http://schemas.microsoft.com/office/drawing/2014/main" id="{98954187-FB8C-4673-8481-D251884CF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23">
              <a:extLst>
                <a:ext uri="{FF2B5EF4-FFF2-40B4-BE49-F238E27FC236}">
                  <a16:creationId xmlns:a16="http://schemas.microsoft.com/office/drawing/2014/main" id="{5DE674D7-0925-4935-B299-98744B4190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24">
              <a:extLst>
                <a:ext uri="{FF2B5EF4-FFF2-40B4-BE49-F238E27FC236}">
                  <a16:creationId xmlns:a16="http://schemas.microsoft.com/office/drawing/2014/main" id="{0D7AF2ED-2D49-4A69-BAB2-CF989B3B8C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25">
              <a:extLst>
                <a:ext uri="{FF2B5EF4-FFF2-40B4-BE49-F238E27FC236}">
                  <a16:creationId xmlns:a16="http://schemas.microsoft.com/office/drawing/2014/main" id="{67F02011-466C-4790-B052-0CB8042507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8" name="Group 67">
            <a:extLst>
              <a:ext uri="{FF2B5EF4-FFF2-40B4-BE49-F238E27FC236}">
                <a16:creationId xmlns:a16="http://schemas.microsoft.com/office/drawing/2014/main" id="{0A1FAD6E-B62A-435F-B914-503F8B9501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69" name="Rectangle 68">
              <a:extLst>
                <a:ext uri="{FF2B5EF4-FFF2-40B4-BE49-F238E27FC236}">
                  <a16:creationId xmlns:a16="http://schemas.microsoft.com/office/drawing/2014/main" id="{3DCBF1B1-B0BB-40C4-9870-227A638C14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Isosceles Triangle 22">
              <a:extLst>
                <a:ext uri="{FF2B5EF4-FFF2-40B4-BE49-F238E27FC236}">
                  <a16:creationId xmlns:a16="http://schemas.microsoft.com/office/drawing/2014/main" id="{C7D2A079-0082-43E4-9253-BA8D43378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6EDFDFEF-7A52-497B-AE56-46D446902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B4EDC18-55F8-4B25-B433-49425FBF5320}"/>
              </a:ext>
            </a:extLst>
          </p:cNvPr>
          <p:cNvSpPr>
            <a:spLocks noGrp="1"/>
          </p:cNvSpPr>
          <p:nvPr>
            <p:ph type="title"/>
          </p:nvPr>
        </p:nvSpPr>
        <p:spPr>
          <a:xfrm>
            <a:off x="888631" y="2358391"/>
            <a:ext cx="3498979" cy="2453676"/>
          </a:xfrm>
        </p:spPr>
        <p:txBody>
          <a:bodyPr vert="horz" lIns="228600" tIns="228600" rIns="228600" bIns="228600" rtlCol="0" anchor="ctr">
            <a:normAutofit/>
          </a:bodyPr>
          <a:lstStyle/>
          <a:p>
            <a:r>
              <a:rPr lang="en-US" dirty="0"/>
              <a:t>EDA insights</a:t>
            </a:r>
            <a:br>
              <a:rPr lang="en-US" dirty="0"/>
            </a:br>
            <a:endParaRPr lang="en-US" dirty="0"/>
          </a:p>
        </p:txBody>
      </p:sp>
      <p:sp>
        <p:nvSpPr>
          <p:cNvPr id="5" name="TextBox 4">
            <a:extLst>
              <a:ext uri="{FF2B5EF4-FFF2-40B4-BE49-F238E27FC236}">
                <a16:creationId xmlns:a16="http://schemas.microsoft.com/office/drawing/2014/main" id="{13DB9379-16BC-47C8-BA78-0AD6EB898322}"/>
              </a:ext>
            </a:extLst>
          </p:cNvPr>
          <p:cNvSpPr txBox="1"/>
          <p:nvPr/>
        </p:nvSpPr>
        <p:spPr>
          <a:xfrm>
            <a:off x="4808539" y="4762"/>
            <a:ext cx="6942679" cy="1812876"/>
          </a:xfrm>
          <a:prstGeom prst="rect">
            <a:avLst/>
          </a:prstGeom>
        </p:spPr>
        <p:txBody>
          <a:bodyPr vert="horz" lIns="91440" tIns="45720" rIns="91440" bIns="45720" rtlCol="0" anchor="ctr">
            <a:normAutofit/>
          </a:bodyPr>
          <a:lstStyle/>
          <a:p>
            <a:pPr indent="-228600" defTabSz="914400">
              <a:lnSpc>
                <a:spcPct val="120000"/>
              </a:lnSpc>
              <a:spcAft>
                <a:spcPts val="600"/>
              </a:spcAft>
              <a:buClr>
                <a:schemeClr val="accent1"/>
              </a:buClr>
              <a:buSzPct val="110000"/>
              <a:buFont typeface="Wingdings" panose="05000000000000000000" pitchFamily="2" charset="2"/>
              <a:buChar char="§"/>
            </a:pPr>
            <a:r>
              <a:rPr lang="en-GB" dirty="0"/>
              <a:t>Checking correlations of numerical columns with ‘Converted’</a:t>
            </a:r>
            <a:endParaRPr lang="en-US" dirty="0"/>
          </a:p>
        </p:txBody>
      </p:sp>
      <p:pic>
        <p:nvPicPr>
          <p:cNvPr id="6" name="Content Placeholder 5">
            <a:extLst>
              <a:ext uri="{FF2B5EF4-FFF2-40B4-BE49-F238E27FC236}">
                <a16:creationId xmlns:a16="http://schemas.microsoft.com/office/drawing/2014/main" id="{E25758BE-1AA6-4E69-9146-2ED290633C27}"/>
              </a:ext>
            </a:extLst>
          </p:cNvPr>
          <p:cNvPicPr>
            <a:picLocks noGrp="1" noChangeAspect="1"/>
          </p:cNvPicPr>
          <p:nvPr>
            <p:ph idx="1"/>
          </p:nvPr>
        </p:nvPicPr>
        <p:blipFill>
          <a:blip r:embed="rId2"/>
          <a:stretch>
            <a:fillRect/>
          </a:stretch>
        </p:blipFill>
        <p:spPr>
          <a:xfrm>
            <a:off x="4449982" y="1696438"/>
            <a:ext cx="6990913" cy="4186237"/>
          </a:xfrm>
          <a:prstGeom prst="rect">
            <a:avLst/>
          </a:prstGeom>
        </p:spPr>
      </p:pic>
      <p:sp>
        <p:nvSpPr>
          <p:cNvPr id="33" name="TextBox 32">
            <a:extLst>
              <a:ext uri="{FF2B5EF4-FFF2-40B4-BE49-F238E27FC236}">
                <a16:creationId xmlns:a16="http://schemas.microsoft.com/office/drawing/2014/main" id="{2AD9FC50-D232-426E-8A50-F48A68366F1C}"/>
              </a:ext>
            </a:extLst>
          </p:cNvPr>
          <p:cNvSpPr txBox="1"/>
          <p:nvPr/>
        </p:nvSpPr>
        <p:spPr>
          <a:xfrm>
            <a:off x="422495" y="5343008"/>
            <a:ext cx="11739343" cy="1477328"/>
          </a:xfrm>
          <a:prstGeom prst="rect">
            <a:avLst/>
          </a:prstGeom>
          <a:noFill/>
        </p:spPr>
        <p:txBody>
          <a:bodyPr wrap="square">
            <a:spAutoFit/>
          </a:bodyPr>
          <a:lstStyle/>
          <a:p>
            <a:pPr algn="l"/>
            <a:r>
              <a:rPr lang="en-GB" b="1" i="0" dirty="0">
                <a:solidFill>
                  <a:srgbClr val="000000"/>
                </a:solidFill>
                <a:effectLst/>
                <a:latin typeface="Helvetica Neue"/>
              </a:rPr>
              <a:t>Inference :</a:t>
            </a:r>
          </a:p>
          <a:p>
            <a:pPr algn="l">
              <a:buFont typeface="Arial" panose="020B0604020202020204" pitchFamily="34" charset="0"/>
              <a:buChar char="•"/>
            </a:pPr>
            <a:r>
              <a:rPr lang="en-GB" b="0" i="0" dirty="0">
                <a:solidFill>
                  <a:srgbClr val="000000"/>
                </a:solidFill>
                <a:effectLst/>
                <a:latin typeface="Helvetica Neue"/>
              </a:rPr>
              <a:t>We can observe that 'Total Time Spent on Website' has positive Correlation with 'Conversion'</a:t>
            </a:r>
          </a:p>
          <a:p>
            <a:pPr algn="l">
              <a:buFont typeface="Arial" panose="020B0604020202020204" pitchFamily="34" charset="0"/>
              <a:buChar char="•"/>
            </a:pPr>
            <a:r>
              <a:rPr lang="en-GB" b="0" i="0" dirty="0">
                <a:solidFill>
                  <a:srgbClr val="000000"/>
                </a:solidFill>
                <a:effectLst/>
                <a:latin typeface="Helvetica Neue"/>
              </a:rPr>
              <a:t>There is almost no correlation in 'Page Views Per Visit' and '</a:t>
            </a:r>
            <a:r>
              <a:rPr lang="en-GB" b="0" i="0" dirty="0" err="1">
                <a:solidFill>
                  <a:srgbClr val="000000"/>
                </a:solidFill>
                <a:effectLst/>
                <a:latin typeface="Helvetica Neue"/>
              </a:rPr>
              <a:t>TotalVisits</a:t>
            </a:r>
            <a:r>
              <a:rPr lang="en-GB" b="0" i="0" dirty="0">
                <a:solidFill>
                  <a:srgbClr val="000000"/>
                </a:solidFill>
                <a:effectLst/>
                <a:latin typeface="Helvetica Neue"/>
              </a:rPr>
              <a:t>' with 'Conversion'</a:t>
            </a:r>
          </a:p>
          <a:p>
            <a:pPr algn="l">
              <a:buFont typeface="Arial" panose="020B0604020202020204" pitchFamily="34" charset="0"/>
              <a:buChar char="•"/>
            </a:pPr>
            <a:r>
              <a:rPr lang="en-GB" b="0" i="0" dirty="0">
                <a:solidFill>
                  <a:srgbClr val="000000"/>
                </a:solidFill>
                <a:effectLst/>
                <a:latin typeface="Helvetica Neue"/>
              </a:rPr>
              <a:t>'Page Views Per Visit' and 'Total Time Spend on Website' have highest correlation with 'Conversion'</a:t>
            </a:r>
          </a:p>
          <a:p>
            <a:pPr algn="l">
              <a:buFont typeface="Arial" panose="020B0604020202020204" pitchFamily="34" charset="0"/>
              <a:buChar char="•"/>
            </a:pPr>
            <a:r>
              <a:rPr lang="en-GB" b="0" i="0" dirty="0">
                <a:solidFill>
                  <a:srgbClr val="000000"/>
                </a:solidFill>
                <a:effectLst/>
                <a:latin typeface="Helvetica Neue"/>
              </a:rPr>
              <a:t>There seems to be some correlation between 'total visits' and 'page views per visit'</a:t>
            </a:r>
          </a:p>
        </p:txBody>
      </p:sp>
    </p:spTree>
    <p:extLst>
      <p:ext uri="{BB962C8B-B14F-4D97-AF65-F5344CB8AC3E}">
        <p14:creationId xmlns:p14="http://schemas.microsoft.com/office/powerpoint/2010/main" val="79973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2" name="Group 7">
            <a:extLst>
              <a:ext uri="{FF2B5EF4-FFF2-40B4-BE49-F238E27FC236}">
                <a16:creationId xmlns:a16="http://schemas.microsoft.com/office/drawing/2014/main" id="{2DAE3342-9DFC-49D4-B09C-25E3107693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 name="Freeform 5">
              <a:extLst>
                <a:ext uri="{FF2B5EF4-FFF2-40B4-BE49-F238E27FC236}">
                  <a16:creationId xmlns:a16="http://schemas.microsoft.com/office/drawing/2014/main" id="{E49E0D20-8423-4612-99A5-14AEF8F6B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6">
              <a:extLst>
                <a:ext uri="{FF2B5EF4-FFF2-40B4-BE49-F238E27FC236}">
                  <a16:creationId xmlns:a16="http://schemas.microsoft.com/office/drawing/2014/main" id="{57C2C108-5A30-48CA-9203-56747AEB7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7">
              <a:extLst>
                <a:ext uri="{FF2B5EF4-FFF2-40B4-BE49-F238E27FC236}">
                  <a16:creationId xmlns:a16="http://schemas.microsoft.com/office/drawing/2014/main" id="{1A343912-2EFC-408E-A862-5C9BF108D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 name="Freeform 8">
              <a:extLst>
                <a:ext uri="{FF2B5EF4-FFF2-40B4-BE49-F238E27FC236}">
                  <a16:creationId xmlns:a16="http://schemas.microsoft.com/office/drawing/2014/main" id="{AA50D1CF-9DAE-4CF6-B829-E66CEE9D5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9">
              <a:extLst>
                <a:ext uri="{FF2B5EF4-FFF2-40B4-BE49-F238E27FC236}">
                  <a16:creationId xmlns:a16="http://schemas.microsoft.com/office/drawing/2014/main" id="{FE5799A4-0568-433E-BF41-752CF516A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10">
              <a:extLst>
                <a:ext uri="{FF2B5EF4-FFF2-40B4-BE49-F238E27FC236}">
                  <a16:creationId xmlns:a16="http://schemas.microsoft.com/office/drawing/2014/main" id="{CDBB86ED-F16F-4C28-BDD5-72D771176F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1">
              <a:extLst>
                <a:ext uri="{FF2B5EF4-FFF2-40B4-BE49-F238E27FC236}">
                  <a16:creationId xmlns:a16="http://schemas.microsoft.com/office/drawing/2014/main" id="{3347939E-8B76-4CFC-B2EC-63A7E2278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2">
              <a:extLst>
                <a:ext uri="{FF2B5EF4-FFF2-40B4-BE49-F238E27FC236}">
                  <a16:creationId xmlns:a16="http://schemas.microsoft.com/office/drawing/2014/main" id="{FA1DD132-02E4-4CD3-B496-BFF924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3">
              <a:extLst>
                <a:ext uri="{FF2B5EF4-FFF2-40B4-BE49-F238E27FC236}">
                  <a16:creationId xmlns:a16="http://schemas.microsoft.com/office/drawing/2014/main" id="{710BDA52-A7D7-4E4E-9F36-EC8F983EA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4">
              <a:extLst>
                <a:ext uri="{FF2B5EF4-FFF2-40B4-BE49-F238E27FC236}">
                  <a16:creationId xmlns:a16="http://schemas.microsoft.com/office/drawing/2014/main" id="{B1BDF852-319F-42B8-9A50-7C9A9387C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5">
              <a:extLst>
                <a:ext uri="{FF2B5EF4-FFF2-40B4-BE49-F238E27FC236}">
                  <a16:creationId xmlns:a16="http://schemas.microsoft.com/office/drawing/2014/main" id="{3AACE376-C01E-4F1F-91B7-39D0274BFE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 name="Freeform 16">
              <a:extLst>
                <a:ext uri="{FF2B5EF4-FFF2-40B4-BE49-F238E27FC236}">
                  <a16:creationId xmlns:a16="http://schemas.microsoft.com/office/drawing/2014/main" id="{7F612F4C-050E-459D-9771-ED088374A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7">
              <a:extLst>
                <a:ext uri="{FF2B5EF4-FFF2-40B4-BE49-F238E27FC236}">
                  <a16:creationId xmlns:a16="http://schemas.microsoft.com/office/drawing/2014/main" id="{94E4211B-3E41-4905-8F4E-76811B9E5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8">
              <a:extLst>
                <a:ext uri="{FF2B5EF4-FFF2-40B4-BE49-F238E27FC236}">
                  <a16:creationId xmlns:a16="http://schemas.microsoft.com/office/drawing/2014/main" id="{6AEC87EE-0CB8-43DE-8FEB-4586A92E80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9">
              <a:extLst>
                <a:ext uri="{FF2B5EF4-FFF2-40B4-BE49-F238E27FC236}">
                  <a16:creationId xmlns:a16="http://schemas.microsoft.com/office/drawing/2014/main" id="{277C1C5D-7BDC-47E4-8B81-C3C4AE949B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0">
              <a:extLst>
                <a:ext uri="{FF2B5EF4-FFF2-40B4-BE49-F238E27FC236}">
                  <a16:creationId xmlns:a16="http://schemas.microsoft.com/office/drawing/2014/main" id="{7A2A6EF8-9768-4478-9CD3-DFA547CEF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1">
              <a:extLst>
                <a:ext uri="{FF2B5EF4-FFF2-40B4-BE49-F238E27FC236}">
                  <a16:creationId xmlns:a16="http://schemas.microsoft.com/office/drawing/2014/main" id="{1FD9091C-E8FA-4ADA-937F-A74426ED1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2">
              <a:extLst>
                <a:ext uri="{FF2B5EF4-FFF2-40B4-BE49-F238E27FC236}">
                  <a16:creationId xmlns:a16="http://schemas.microsoft.com/office/drawing/2014/main" id="{B69923E7-63C4-47CE-956E-09D384D4F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7" name="Freeform 23">
              <a:extLst>
                <a:ext uri="{FF2B5EF4-FFF2-40B4-BE49-F238E27FC236}">
                  <a16:creationId xmlns:a16="http://schemas.microsoft.com/office/drawing/2014/main" id="{A2576784-872E-494C-A041-0E346226B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3" name="Group 28">
            <a:extLst>
              <a:ext uri="{FF2B5EF4-FFF2-40B4-BE49-F238E27FC236}">
                <a16:creationId xmlns:a16="http://schemas.microsoft.com/office/drawing/2014/main" id="{B54F73D8-62C2-4127-9D19-01219BBB99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0" name="Rectangle 29">
              <a:extLst>
                <a:ext uri="{FF2B5EF4-FFF2-40B4-BE49-F238E27FC236}">
                  <a16:creationId xmlns:a16="http://schemas.microsoft.com/office/drawing/2014/main" id="{CFD8CA02-9BE5-4B82-8129-6EF618402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Isosceles Triangle 30">
              <a:extLst>
                <a:ext uri="{FF2B5EF4-FFF2-40B4-BE49-F238E27FC236}">
                  <a16:creationId xmlns:a16="http://schemas.microsoft.com/office/drawing/2014/main" id="{01515E68-030C-4313-B300-35253163D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1937725F-1DDF-4225-937E-106DBB047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64" name="Rectangle 33">
            <a:extLst>
              <a:ext uri="{FF2B5EF4-FFF2-40B4-BE49-F238E27FC236}">
                <a16:creationId xmlns:a16="http://schemas.microsoft.com/office/drawing/2014/main" id="{2B94C19D-E7A2-4CDE-A897-35F2BC959B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5" name="Group 35">
            <a:extLst>
              <a:ext uri="{FF2B5EF4-FFF2-40B4-BE49-F238E27FC236}">
                <a16:creationId xmlns:a16="http://schemas.microsoft.com/office/drawing/2014/main" id="{75E99E3F-7A89-4769-AAB0-DC0E42BE12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6" name="Freeform 5">
              <a:extLst>
                <a:ext uri="{FF2B5EF4-FFF2-40B4-BE49-F238E27FC236}">
                  <a16:creationId xmlns:a16="http://schemas.microsoft.com/office/drawing/2014/main" id="{E9129042-28FB-49B3-BF09-C0FC70414C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Freeform 6">
              <a:extLst>
                <a:ext uri="{FF2B5EF4-FFF2-40B4-BE49-F238E27FC236}">
                  <a16:creationId xmlns:a16="http://schemas.microsoft.com/office/drawing/2014/main" id="{C857079D-69FB-4AAE-939D-50320676C6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Freeform 7">
              <a:extLst>
                <a:ext uri="{FF2B5EF4-FFF2-40B4-BE49-F238E27FC236}">
                  <a16:creationId xmlns:a16="http://schemas.microsoft.com/office/drawing/2014/main" id="{44E06FFE-2B6E-451F-8584-36CB56B92A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Freeform 8">
              <a:extLst>
                <a:ext uri="{FF2B5EF4-FFF2-40B4-BE49-F238E27FC236}">
                  <a16:creationId xmlns:a16="http://schemas.microsoft.com/office/drawing/2014/main" id="{4A9C3EAA-1C7F-4CBB-80F3-40FAD96297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9">
              <a:extLst>
                <a:ext uri="{FF2B5EF4-FFF2-40B4-BE49-F238E27FC236}">
                  <a16:creationId xmlns:a16="http://schemas.microsoft.com/office/drawing/2014/main" id="{3289920A-A485-4023-84F5-973CB3AF16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Freeform 10">
              <a:extLst>
                <a:ext uri="{FF2B5EF4-FFF2-40B4-BE49-F238E27FC236}">
                  <a16:creationId xmlns:a16="http://schemas.microsoft.com/office/drawing/2014/main" id="{6B258C87-5B91-45CB-BEAD-B9CD515B30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11">
              <a:extLst>
                <a:ext uri="{FF2B5EF4-FFF2-40B4-BE49-F238E27FC236}">
                  <a16:creationId xmlns:a16="http://schemas.microsoft.com/office/drawing/2014/main" id="{5E8F853B-7045-4974-ADFB-592F01B4CC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Freeform 12">
              <a:extLst>
                <a:ext uri="{FF2B5EF4-FFF2-40B4-BE49-F238E27FC236}">
                  <a16:creationId xmlns:a16="http://schemas.microsoft.com/office/drawing/2014/main" id="{4307ABD8-4121-4188-A6A8-BF0841F5BC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Freeform 13">
              <a:extLst>
                <a:ext uri="{FF2B5EF4-FFF2-40B4-BE49-F238E27FC236}">
                  <a16:creationId xmlns:a16="http://schemas.microsoft.com/office/drawing/2014/main" id="{2E660CAF-84FD-4236-8BD1-570BEBF0D2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14">
              <a:extLst>
                <a:ext uri="{FF2B5EF4-FFF2-40B4-BE49-F238E27FC236}">
                  <a16:creationId xmlns:a16="http://schemas.microsoft.com/office/drawing/2014/main" id="{C67DCC6D-C589-411A-83EF-249E925FA1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15">
              <a:extLst>
                <a:ext uri="{FF2B5EF4-FFF2-40B4-BE49-F238E27FC236}">
                  <a16:creationId xmlns:a16="http://schemas.microsoft.com/office/drawing/2014/main" id="{EF00B7C0-9045-4017-A91E-6129702F91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16">
              <a:extLst>
                <a:ext uri="{FF2B5EF4-FFF2-40B4-BE49-F238E27FC236}">
                  <a16:creationId xmlns:a16="http://schemas.microsoft.com/office/drawing/2014/main" id="{25806466-98F7-4333-9BC7-BB44F5E9CF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17">
              <a:extLst>
                <a:ext uri="{FF2B5EF4-FFF2-40B4-BE49-F238E27FC236}">
                  <a16:creationId xmlns:a16="http://schemas.microsoft.com/office/drawing/2014/main" id="{9E23BC68-3437-491F-BBEA-2DC61316AA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18">
              <a:extLst>
                <a:ext uri="{FF2B5EF4-FFF2-40B4-BE49-F238E27FC236}">
                  <a16:creationId xmlns:a16="http://schemas.microsoft.com/office/drawing/2014/main" id="{36B9FD89-406D-41F1-ADEF-F74A9B1DF0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19">
              <a:extLst>
                <a:ext uri="{FF2B5EF4-FFF2-40B4-BE49-F238E27FC236}">
                  <a16:creationId xmlns:a16="http://schemas.microsoft.com/office/drawing/2014/main" id="{CC0948A3-F3F2-4AA7-B558-4F1E0EBED8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20">
              <a:extLst>
                <a:ext uri="{FF2B5EF4-FFF2-40B4-BE49-F238E27FC236}">
                  <a16:creationId xmlns:a16="http://schemas.microsoft.com/office/drawing/2014/main" id="{277408B3-EE29-4600-9011-F83CA3FEAF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21">
              <a:extLst>
                <a:ext uri="{FF2B5EF4-FFF2-40B4-BE49-F238E27FC236}">
                  <a16:creationId xmlns:a16="http://schemas.microsoft.com/office/drawing/2014/main" id="{2E4DE87A-3195-410F-A185-3E41350B5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22">
              <a:extLst>
                <a:ext uri="{FF2B5EF4-FFF2-40B4-BE49-F238E27FC236}">
                  <a16:creationId xmlns:a16="http://schemas.microsoft.com/office/drawing/2014/main" id="{4372AC40-5D77-44AE-A395-853703161F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23">
              <a:extLst>
                <a:ext uri="{FF2B5EF4-FFF2-40B4-BE49-F238E27FC236}">
                  <a16:creationId xmlns:a16="http://schemas.microsoft.com/office/drawing/2014/main" id="{74BF19D7-D76B-41DB-8E7B-644E15863C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85" name="Picture 3" descr="Light bulb on yellow background with sketched light beams and cord">
            <a:extLst>
              <a:ext uri="{FF2B5EF4-FFF2-40B4-BE49-F238E27FC236}">
                <a16:creationId xmlns:a16="http://schemas.microsoft.com/office/drawing/2014/main" id="{21BF921A-EAF3-462B-935E-C89CDF2E200B}"/>
              </a:ext>
            </a:extLst>
          </p:cNvPr>
          <p:cNvPicPr>
            <a:picLocks noChangeAspect="1"/>
          </p:cNvPicPr>
          <p:nvPr/>
        </p:nvPicPr>
        <p:blipFill rotWithShape="1">
          <a:blip r:embed="rId2"/>
          <a:srcRect l="39511"/>
          <a:stretch/>
        </p:blipFill>
        <p:spPr>
          <a:xfrm>
            <a:off x="20" y="10"/>
            <a:ext cx="6745008" cy="6857763"/>
          </a:xfrm>
          <a:prstGeom prst="rect">
            <a:avLst/>
          </a:prstGeom>
          <a:ln w="9525">
            <a:noFill/>
          </a:ln>
        </p:spPr>
      </p:pic>
      <p:grpSp>
        <p:nvGrpSpPr>
          <p:cNvPr id="86" name="Group 56">
            <a:extLst>
              <a:ext uri="{FF2B5EF4-FFF2-40B4-BE49-F238E27FC236}">
                <a16:creationId xmlns:a16="http://schemas.microsoft.com/office/drawing/2014/main" id="{21B67326-1D79-49D3-9B25-28080FDFF9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62312" y="1186483"/>
            <a:ext cx="3822597" cy="4477933"/>
            <a:chOff x="807084" y="1186483"/>
            <a:chExt cx="3822597" cy="4477933"/>
          </a:xfrm>
        </p:grpSpPr>
        <p:sp>
          <p:nvSpPr>
            <p:cNvPr id="87" name="Rectangle 57">
              <a:extLst>
                <a:ext uri="{FF2B5EF4-FFF2-40B4-BE49-F238E27FC236}">
                  <a16:creationId xmlns:a16="http://schemas.microsoft.com/office/drawing/2014/main" id="{D9FBAF07-4DBD-469A-AA51-A4A5E73F99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Isosceles Triangle 39">
              <a:extLst>
                <a:ext uri="{FF2B5EF4-FFF2-40B4-BE49-F238E27FC236}">
                  <a16:creationId xmlns:a16="http://schemas.microsoft.com/office/drawing/2014/main" id="{B5B72DC2-A0AE-4085-87CB-F3401BB331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59">
              <a:extLst>
                <a:ext uri="{FF2B5EF4-FFF2-40B4-BE49-F238E27FC236}">
                  <a16:creationId xmlns:a16="http://schemas.microsoft.com/office/drawing/2014/main" id="{0406CCDB-6E4B-4E06-9660-473F646439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9770FA3-5C9F-4290-B7A6-EA28D3346D3F}"/>
              </a:ext>
            </a:extLst>
          </p:cNvPr>
          <p:cNvSpPr>
            <a:spLocks noGrp="1"/>
          </p:cNvSpPr>
          <p:nvPr>
            <p:ph type="title"/>
          </p:nvPr>
        </p:nvSpPr>
        <p:spPr>
          <a:xfrm>
            <a:off x="7640203" y="2520026"/>
            <a:ext cx="3654569" cy="2042725"/>
          </a:xfrm>
        </p:spPr>
        <p:txBody>
          <a:bodyPr vert="horz" lIns="228600" tIns="228600" rIns="228600" bIns="0" rtlCol="0" anchor="b">
            <a:normAutofit fontScale="90000"/>
          </a:bodyPr>
          <a:lstStyle/>
          <a:p>
            <a:pPr>
              <a:lnSpc>
                <a:spcPct val="80000"/>
              </a:lnSpc>
            </a:pPr>
            <a:r>
              <a:rPr lang="en-US" sz="5400" dirty="0"/>
              <a:t>Model evaluation and feature scaling</a:t>
            </a:r>
          </a:p>
        </p:txBody>
      </p:sp>
    </p:spTree>
    <p:extLst>
      <p:ext uri="{BB962C8B-B14F-4D97-AF65-F5344CB8AC3E}">
        <p14:creationId xmlns:p14="http://schemas.microsoft.com/office/powerpoint/2010/main" val="2000399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2957367F-0D64-42F0-A033-660B417FE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A74C980A-5321-4E88-B6F7-572A3327E3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6" name="Freeform 5">
              <a:extLst>
                <a:ext uri="{FF2B5EF4-FFF2-40B4-BE49-F238E27FC236}">
                  <a16:creationId xmlns:a16="http://schemas.microsoft.com/office/drawing/2014/main" id="{C29411DD-732B-4883-8431-BF67EA064F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6">
              <a:extLst>
                <a:ext uri="{FF2B5EF4-FFF2-40B4-BE49-F238E27FC236}">
                  <a16:creationId xmlns:a16="http://schemas.microsoft.com/office/drawing/2014/main" id="{0802BDA8-DBFD-4424-9577-4CECD39667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7">
              <a:extLst>
                <a:ext uri="{FF2B5EF4-FFF2-40B4-BE49-F238E27FC236}">
                  <a16:creationId xmlns:a16="http://schemas.microsoft.com/office/drawing/2014/main" id="{3A4651DB-CA25-45C9-BB5B-490E75E109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8">
              <a:extLst>
                <a:ext uri="{FF2B5EF4-FFF2-40B4-BE49-F238E27FC236}">
                  <a16:creationId xmlns:a16="http://schemas.microsoft.com/office/drawing/2014/main" id="{2561519A-19C4-4FAE-B4D2-9967A02858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9">
              <a:extLst>
                <a:ext uri="{FF2B5EF4-FFF2-40B4-BE49-F238E27FC236}">
                  <a16:creationId xmlns:a16="http://schemas.microsoft.com/office/drawing/2014/main" id="{D7536EEC-CD2D-4F8D-8FCE-1B57B67C15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0">
              <a:extLst>
                <a:ext uri="{FF2B5EF4-FFF2-40B4-BE49-F238E27FC236}">
                  <a16:creationId xmlns:a16="http://schemas.microsoft.com/office/drawing/2014/main" id="{F06D071C-EBE9-493C-B2FF-C290E80E63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1">
              <a:extLst>
                <a:ext uri="{FF2B5EF4-FFF2-40B4-BE49-F238E27FC236}">
                  <a16:creationId xmlns:a16="http://schemas.microsoft.com/office/drawing/2014/main" id="{AE43943F-3505-4459-B105-5ADD87A9BB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2">
              <a:extLst>
                <a:ext uri="{FF2B5EF4-FFF2-40B4-BE49-F238E27FC236}">
                  <a16:creationId xmlns:a16="http://schemas.microsoft.com/office/drawing/2014/main" id="{DCFA8E01-9AAA-4377-B145-D4C3BC9387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3">
              <a:extLst>
                <a:ext uri="{FF2B5EF4-FFF2-40B4-BE49-F238E27FC236}">
                  <a16:creationId xmlns:a16="http://schemas.microsoft.com/office/drawing/2014/main" id="{D0F9B300-29E8-4013-9610-4C98C20F57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4">
              <a:extLst>
                <a:ext uri="{FF2B5EF4-FFF2-40B4-BE49-F238E27FC236}">
                  <a16:creationId xmlns:a16="http://schemas.microsoft.com/office/drawing/2014/main" id="{D80DC548-7776-4F62-9150-EE50775DC2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5">
              <a:extLst>
                <a:ext uri="{FF2B5EF4-FFF2-40B4-BE49-F238E27FC236}">
                  <a16:creationId xmlns:a16="http://schemas.microsoft.com/office/drawing/2014/main" id="{FB47EB33-C045-4382-BB34-C409FBFABF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6">
              <a:extLst>
                <a:ext uri="{FF2B5EF4-FFF2-40B4-BE49-F238E27FC236}">
                  <a16:creationId xmlns:a16="http://schemas.microsoft.com/office/drawing/2014/main" id="{9799171D-9C80-4F36-854F-272AB4CB79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17">
              <a:extLst>
                <a:ext uri="{FF2B5EF4-FFF2-40B4-BE49-F238E27FC236}">
                  <a16:creationId xmlns:a16="http://schemas.microsoft.com/office/drawing/2014/main" id="{36853A3D-C5F1-4325-ABDD-D82962719C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18">
              <a:extLst>
                <a:ext uri="{FF2B5EF4-FFF2-40B4-BE49-F238E27FC236}">
                  <a16:creationId xmlns:a16="http://schemas.microsoft.com/office/drawing/2014/main" id="{F36C52C5-A8E2-4FDD-8C82-0B0A36ED2A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19">
              <a:extLst>
                <a:ext uri="{FF2B5EF4-FFF2-40B4-BE49-F238E27FC236}">
                  <a16:creationId xmlns:a16="http://schemas.microsoft.com/office/drawing/2014/main" id="{EAB04D6F-5C3B-4BC8-A8D0-F0F70C33F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0">
              <a:extLst>
                <a:ext uri="{FF2B5EF4-FFF2-40B4-BE49-F238E27FC236}">
                  <a16:creationId xmlns:a16="http://schemas.microsoft.com/office/drawing/2014/main" id="{337A064D-A403-4F71-A373-F748D44C14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1">
              <a:extLst>
                <a:ext uri="{FF2B5EF4-FFF2-40B4-BE49-F238E27FC236}">
                  <a16:creationId xmlns:a16="http://schemas.microsoft.com/office/drawing/2014/main" id="{408954A6-C2C2-455F-8AB9-EF03ED0E7B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2">
              <a:extLst>
                <a:ext uri="{FF2B5EF4-FFF2-40B4-BE49-F238E27FC236}">
                  <a16:creationId xmlns:a16="http://schemas.microsoft.com/office/drawing/2014/main" id="{98954187-FB8C-4673-8481-D251884CF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23">
              <a:extLst>
                <a:ext uri="{FF2B5EF4-FFF2-40B4-BE49-F238E27FC236}">
                  <a16:creationId xmlns:a16="http://schemas.microsoft.com/office/drawing/2014/main" id="{5DE674D7-0925-4935-B299-98744B4190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24">
              <a:extLst>
                <a:ext uri="{FF2B5EF4-FFF2-40B4-BE49-F238E27FC236}">
                  <a16:creationId xmlns:a16="http://schemas.microsoft.com/office/drawing/2014/main" id="{0D7AF2ED-2D49-4A69-BAB2-CF989B3B8C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25">
              <a:extLst>
                <a:ext uri="{FF2B5EF4-FFF2-40B4-BE49-F238E27FC236}">
                  <a16:creationId xmlns:a16="http://schemas.microsoft.com/office/drawing/2014/main" id="{67F02011-466C-4790-B052-0CB8042507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8" name="Group 67">
            <a:extLst>
              <a:ext uri="{FF2B5EF4-FFF2-40B4-BE49-F238E27FC236}">
                <a16:creationId xmlns:a16="http://schemas.microsoft.com/office/drawing/2014/main" id="{0A1FAD6E-B62A-435F-B914-503F8B9501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69" name="Rectangle 68">
              <a:extLst>
                <a:ext uri="{FF2B5EF4-FFF2-40B4-BE49-F238E27FC236}">
                  <a16:creationId xmlns:a16="http://schemas.microsoft.com/office/drawing/2014/main" id="{3DCBF1B1-B0BB-40C4-9870-227A638C14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Isosceles Triangle 22">
              <a:extLst>
                <a:ext uri="{FF2B5EF4-FFF2-40B4-BE49-F238E27FC236}">
                  <a16:creationId xmlns:a16="http://schemas.microsoft.com/office/drawing/2014/main" id="{C7D2A079-0082-43E4-9253-BA8D43378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6EDFDFEF-7A52-497B-AE56-46D446902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B4EDC18-55F8-4B25-B433-49425FBF5320}"/>
              </a:ext>
            </a:extLst>
          </p:cNvPr>
          <p:cNvSpPr>
            <a:spLocks noGrp="1"/>
          </p:cNvSpPr>
          <p:nvPr>
            <p:ph type="title"/>
          </p:nvPr>
        </p:nvSpPr>
        <p:spPr>
          <a:xfrm>
            <a:off x="888631" y="2358391"/>
            <a:ext cx="3498979" cy="2453676"/>
          </a:xfrm>
        </p:spPr>
        <p:txBody>
          <a:bodyPr vert="horz" lIns="228600" tIns="228600" rIns="228600" bIns="228600" rtlCol="0" anchor="ctr">
            <a:normAutofit fontScale="90000"/>
          </a:bodyPr>
          <a:lstStyle/>
          <a:p>
            <a:r>
              <a:rPr lang="en-US" dirty="0"/>
              <a:t>Logistic regression model</a:t>
            </a:r>
            <a:br>
              <a:rPr lang="en-US" dirty="0"/>
            </a:br>
            <a:endParaRPr lang="en-US" dirty="0"/>
          </a:p>
        </p:txBody>
      </p:sp>
      <p:sp>
        <p:nvSpPr>
          <p:cNvPr id="5" name="TextBox 4">
            <a:extLst>
              <a:ext uri="{FF2B5EF4-FFF2-40B4-BE49-F238E27FC236}">
                <a16:creationId xmlns:a16="http://schemas.microsoft.com/office/drawing/2014/main" id="{13DB9379-16BC-47C8-BA78-0AD6EB898322}"/>
              </a:ext>
            </a:extLst>
          </p:cNvPr>
          <p:cNvSpPr txBox="1"/>
          <p:nvPr/>
        </p:nvSpPr>
        <p:spPr>
          <a:xfrm>
            <a:off x="4808539" y="4762"/>
            <a:ext cx="6942679" cy="1812876"/>
          </a:xfrm>
          <a:prstGeom prst="rect">
            <a:avLst/>
          </a:prstGeom>
        </p:spPr>
        <p:txBody>
          <a:bodyPr vert="horz" lIns="91440" tIns="45720" rIns="91440" bIns="45720" rtlCol="0" anchor="ctr">
            <a:normAutofit/>
          </a:bodyPr>
          <a:lstStyle/>
          <a:p>
            <a:pPr indent="-228600" algn="ctr" defTabSz="914400">
              <a:lnSpc>
                <a:spcPct val="120000"/>
              </a:lnSpc>
              <a:spcAft>
                <a:spcPts val="600"/>
              </a:spcAft>
              <a:buClr>
                <a:schemeClr val="accent1"/>
              </a:buClr>
              <a:buSzPct val="110000"/>
              <a:buFont typeface="Wingdings" panose="05000000000000000000" pitchFamily="2" charset="2"/>
              <a:buChar char="§"/>
            </a:pPr>
            <a:r>
              <a:rPr lang="en-GB" dirty="0"/>
              <a:t>Confusion matrix of the initial model</a:t>
            </a:r>
            <a:endParaRPr lang="en-US" dirty="0"/>
          </a:p>
        </p:txBody>
      </p:sp>
      <p:graphicFrame>
        <p:nvGraphicFramePr>
          <p:cNvPr id="9" name="Content Placeholder 8">
            <a:extLst>
              <a:ext uri="{FF2B5EF4-FFF2-40B4-BE49-F238E27FC236}">
                <a16:creationId xmlns:a16="http://schemas.microsoft.com/office/drawing/2014/main" id="{4FEA9F7D-A8DB-4D4E-82D2-F3D8F1FE985B}"/>
              </a:ext>
            </a:extLst>
          </p:cNvPr>
          <p:cNvGraphicFramePr>
            <a:graphicFrameLocks noGrp="1"/>
          </p:cNvGraphicFramePr>
          <p:nvPr>
            <p:ph idx="1"/>
            <p:extLst>
              <p:ext uri="{D42A27DB-BD31-4B8C-83A1-F6EECF244321}">
                <p14:modId xmlns:p14="http://schemas.microsoft.com/office/powerpoint/2010/main" val="727357679"/>
              </p:ext>
            </p:extLst>
          </p:nvPr>
        </p:nvGraphicFramePr>
        <p:xfrm>
          <a:off x="6217035" y="1625569"/>
          <a:ext cx="4486049" cy="2536405"/>
        </p:xfrm>
        <a:graphic>
          <a:graphicData uri="http://schemas.openxmlformats.org/drawingml/2006/table">
            <a:tbl>
              <a:tblPr>
                <a:tableStyleId>{5C22544A-7EE6-4342-B048-85BDC9FD1C3A}</a:tableStyleId>
              </a:tblPr>
              <a:tblGrid>
                <a:gridCol w="1717631">
                  <a:extLst>
                    <a:ext uri="{9D8B030D-6E8A-4147-A177-3AD203B41FA5}">
                      <a16:colId xmlns:a16="http://schemas.microsoft.com/office/drawing/2014/main" val="3159671665"/>
                    </a:ext>
                  </a:extLst>
                </a:gridCol>
                <a:gridCol w="1293276">
                  <a:extLst>
                    <a:ext uri="{9D8B030D-6E8A-4147-A177-3AD203B41FA5}">
                      <a16:colId xmlns:a16="http://schemas.microsoft.com/office/drawing/2014/main" val="1329397605"/>
                    </a:ext>
                  </a:extLst>
                </a:gridCol>
                <a:gridCol w="1475142">
                  <a:extLst>
                    <a:ext uri="{9D8B030D-6E8A-4147-A177-3AD203B41FA5}">
                      <a16:colId xmlns:a16="http://schemas.microsoft.com/office/drawing/2014/main" val="2400268784"/>
                    </a:ext>
                  </a:extLst>
                </a:gridCol>
              </a:tblGrid>
              <a:tr h="954448">
                <a:tc>
                  <a:txBody>
                    <a:bodyPr/>
                    <a:lstStyle/>
                    <a:p>
                      <a:pPr algn="l" fontAlgn="b"/>
                      <a:r>
                        <a:rPr lang="en-GB" sz="1100" u="none" strike="noStrike" dirty="0">
                          <a:effectLst/>
                        </a:rPr>
                        <a:t>Predicted →</a:t>
                      </a:r>
                      <a:endParaRPr lang="en-GB"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Converted</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Not converted</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46442381"/>
                  </a:ext>
                </a:extLst>
              </a:tr>
              <a:tr h="527319">
                <a:tc>
                  <a:txBody>
                    <a:bodyPr/>
                    <a:lstStyle/>
                    <a:p>
                      <a:pPr algn="l" fontAlgn="b"/>
                      <a:r>
                        <a:rPr lang="en-GB" sz="1100" u="none" strike="noStrike">
                          <a:effectLst/>
                        </a:rPr>
                        <a:t>Actual ↓</a:t>
                      </a:r>
                      <a:endParaRPr lang="en-GB"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dirty="0">
                          <a:effectLst/>
                        </a:rPr>
                        <a:t> </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 </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14643514"/>
                  </a:ext>
                </a:extLst>
              </a:tr>
              <a:tr h="527319">
                <a:tc>
                  <a:txBody>
                    <a:bodyPr/>
                    <a:lstStyle/>
                    <a:p>
                      <a:pPr algn="l" fontAlgn="b"/>
                      <a:r>
                        <a:rPr lang="en-GB" sz="1100" u="none" strike="noStrike">
                          <a:effectLst/>
                        </a:rPr>
                        <a:t>Converted</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3270</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365</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7113281"/>
                  </a:ext>
                </a:extLst>
              </a:tr>
              <a:tr h="527319">
                <a:tc>
                  <a:txBody>
                    <a:bodyPr/>
                    <a:lstStyle/>
                    <a:p>
                      <a:pPr algn="l" fontAlgn="b"/>
                      <a:r>
                        <a:rPr lang="en-GB" sz="1100" u="none" strike="noStrike">
                          <a:effectLst/>
                        </a:rPr>
                        <a:t>Not converted</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a:effectLst/>
                        </a:rPr>
                        <a:t>579</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dirty="0">
                          <a:effectLst/>
                        </a:rPr>
                        <a:t>708</a:t>
                      </a:r>
                      <a:endParaRPr lang="en-GB"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38058184"/>
                  </a:ext>
                </a:extLst>
              </a:tr>
            </a:tbl>
          </a:graphicData>
        </a:graphic>
      </p:graphicFrame>
      <p:sp>
        <p:nvSpPr>
          <p:cNvPr id="10" name="TextBox 9">
            <a:extLst>
              <a:ext uri="{FF2B5EF4-FFF2-40B4-BE49-F238E27FC236}">
                <a16:creationId xmlns:a16="http://schemas.microsoft.com/office/drawing/2014/main" id="{06487FFF-2955-466B-9710-8E3525803D65}"/>
              </a:ext>
            </a:extLst>
          </p:cNvPr>
          <p:cNvSpPr txBox="1"/>
          <p:nvPr/>
        </p:nvSpPr>
        <p:spPr>
          <a:xfrm>
            <a:off x="6217035" y="4367814"/>
            <a:ext cx="4489435" cy="369332"/>
          </a:xfrm>
          <a:prstGeom prst="rect">
            <a:avLst/>
          </a:prstGeom>
          <a:noFill/>
        </p:spPr>
        <p:txBody>
          <a:bodyPr wrap="square" rtlCol="0">
            <a:spAutoFit/>
          </a:bodyPr>
          <a:lstStyle/>
          <a:p>
            <a:r>
              <a:rPr lang="en-GB" dirty="0"/>
              <a:t>Overall accuracy: 0.89</a:t>
            </a:r>
          </a:p>
        </p:txBody>
      </p:sp>
    </p:spTree>
    <p:extLst>
      <p:ext uri="{BB962C8B-B14F-4D97-AF65-F5344CB8AC3E}">
        <p14:creationId xmlns:p14="http://schemas.microsoft.com/office/powerpoint/2010/main" val="3354083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2957367F-0D64-42F0-A033-660B417FE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A74C980A-5321-4E88-B6F7-572A3327E3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6" name="Freeform 5">
              <a:extLst>
                <a:ext uri="{FF2B5EF4-FFF2-40B4-BE49-F238E27FC236}">
                  <a16:creationId xmlns:a16="http://schemas.microsoft.com/office/drawing/2014/main" id="{C29411DD-732B-4883-8431-BF67EA064F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6">
              <a:extLst>
                <a:ext uri="{FF2B5EF4-FFF2-40B4-BE49-F238E27FC236}">
                  <a16:creationId xmlns:a16="http://schemas.microsoft.com/office/drawing/2014/main" id="{0802BDA8-DBFD-4424-9577-4CECD39667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7">
              <a:extLst>
                <a:ext uri="{FF2B5EF4-FFF2-40B4-BE49-F238E27FC236}">
                  <a16:creationId xmlns:a16="http://schemas.microsoft.com/office/drawing/2014/main" id="{3A4651DB-CA25-45C9-BB5B-490E75E109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8">
              <a:extLst>
                <a:ext uri="{FF2B5EF4-FFF2-40B4-BE49-F238E27FC236}">
                  <a16:creationId xmlns:a16="http://schemas.microsoft.com/office/drawing/2014/main" id="{2561519A-19C4-4FAE-B4D2-9967A02858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9">
              <a:extLst>
                <a:ext uri="{FF2B5EF4-FFF2-40B4-BE49-F238E27FC236}">
                  <a16:creationId xmlns:a16="http://schemas.microsoft.com/office/drawing/2014/main" id="{D7536EEC-CD2D-4F8D-8FCE-1B57B67C15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0">
              <a:extLst>
                <a:ext uri="{FF2B5EF4-FFF2-40B4-BE49-F238E27FC236}">
                  <a16:creationId xmlns:a16="http://schemas.microsoft.com/office/drawing/2014/main" id="{F06D071C-EBE9-493C-B2FF-C290E80E63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1">
              <a:extLst>
                <a:ext uri="{FF2B5EF4-FFF2-40B4-BE49-F238E27FC236}">
                  <a16:creationId xmlns:a16="http://schemas.microsoft.com/office/drawing/2014/main" id="{AE43943F-3505-4459-B105-5ADD87A9BB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2">
              <a:extLst>
                <a:ext uri="{FF2B5EF4-FFF2-40B4-BE49-F238E27FC236}">
                  <a16:creationId xmlns:a16="http://schemas.microsoft.com/office/drawing/2014/main" id="{DCFA8E01-9AAA-4377-B145-D4C3BC9387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3">
              <a:extLst>
                <a:ext uri="{FF2B5EF4-FFF2-40B4-BE49-F238E27FC236}">
                  <a16:creationId xmlns:a16="http://schemas.microsoft.com/office/drawing/2014/main" id="{D0F9B300-29E8-4013-9610-4C98C20F57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4">
              <a:extLst>
                <a:ext uri="{FF2B5EF4-FFF2-40B4-BE49-F238E27FC236}">
                  <a16:creationId xmlns:a16="http://schemas.microsoft.com/office/drawing/2014/main" id="{D80DC548-7776-4F62-9150-EE50775DC2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5">
              <a:extLst>
                <a:ext uri="{FF2B5EF4-FFF2-40B4-BE49-F238E27FC236}">
                  <a16:creationId xmlns:a16="http://schemas.microsoft.com/office/drawing/2014/main" id="{FB47EB33-C045-4382-BB34-C409FBFABF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6">
              <a:extLst>
                <a:ext uri="{FF2B5EF4-FFF2-40B4-BE49-F238E27FC236}">
                  <a16:creationId xmlns:a16="http://schemas.microsoft.com/office/drawing/2014/main" id="{9799171D-9C80-4F36-854F-272AB4CB79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17">
              <a:extLst>
                <a:ext uri="{FF2B5EF4-FFF2-40B4-BE49-F238E27FC236}">
                  <a16:creationId xmlns:a16="http://schemas.microsoft.com/office/drawing/2014/main" id="{36853A3D-C5F1-4325-ABDD-D82962719C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18">
              <a:extLst>
                <a:ext uri="{FF2B5EF4-FFF2-40B4-BE49-F238E27FC236}">
                  <a16:creationId xmlns:a16="http://schemas.microsoft.com/office/drawing/2014/main" id="{F36C52C5-A8E2-4FDD-8C82-0B0A36ED2A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19">
              <a:extLst>
                <a:ext uri="{FF2B5EF4-FFF2-40B4-BE49-F238E27FC236}">
                  <a16:creationId xmlns:a16="http://schemas.microsoft.com/office/drawing/2014/main" id="{EAB04D6F-5C3B-4BC8-A8D0-F0F70C33F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0">
              <a:extLst>
                <a:ext uri="{FF2B5EF4-FFF2-40B4-BE49-F238E27FC236}">
                  <a16:creationId xmlns:a16="http://schemas.microsoft.com/office/drawing/2014/main" id="{337A064D-A403-4F71-A373-F748D44C14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1">
              <a:extLst>
                <a:ext uri="{FF2B5EF4-FFF2-40B4-BE49-F238E27FC236}">
                  <a16:creationId xmlns:a16="http://schemas.microsoft.com/office/drawing/2014/main" id="{408954A6-C2C2-455F-8AB9-EF03ED0E7B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2">
              <a:extLst>
                <a:ext uri="{FF2B5EF4-FFF2-40B4-BE49-F238E27FC236}">
                  <a16:creationId xmlns:a16="http://schemas.microsoft.com/office/drawing/2014/main" id="{98954187-FB8C-4673-8481-D251884CF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23">
              <a:extLst>
                <a:ext uri="{FF2B5EF4-FFF2-40B4-BE49-F238E27FC236}">
                  <a16:creationId xmlns:a16="http://schemas.microsoft.com/office/drawing/2014/main" id="{5DE674D7-0925-4935-B299-98744B4190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24">
              <a:extLst>
                <a:ext uri="{FF2B5EF4-FFF2-40B4-BE49-F238E27FC236}">
                  <a16:creationId xmlns:a16="http://schemas.microsoft.com/office/drawing/2014/main" id="{0D7AF2ED-2D49-4A69-BAB2-CF989B3B8C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25">
              <a:extLst>
                <a:ext uri="{FF2B5EF4-FFF2-40B4-BE49-F238E27FC236}">
                  <a16:creationId xmlns:a16="http://schemas.microsoft.com/office/drawing/2014/main" id="{67F02011-466C-4790-B052-0CB8042507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8" name="Group 67">
            <a:extLst>
              <a:ext uri="{FF2B5EF4-FFF2-40B4-BE49-F238E27FC236}">
                <a16:creationId xmlns:a16="http://schemas.microsoft.com/office/drawing/2014/main" id="{0A1FAD6E-B62A-435F-B914-503F8B9501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69" name="Rectangle 68">
              <a:extLst>
                <a:ext uri="{FF2B5EF4-FFF2-40B4-BE49-F238E27FC236}">
                  <a16:creationId xmlns:a16="http://schemas.microsoft.com/office/drawing/2014/main" id="{3DCBF1B1-B0BB-40C4-9870-227A638C14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Isosceles Triangle 22">
              <a:extLst>
                <a:ext uri="{FF2B5EF4-FFF2-40B4-BE49-F238E27FC236}">
                  <a16:creationId xmlns:a16="http://schemas.microsoft.com/office/drawing/2014/main" id="{C7D2A079-0082-43E4-9253-BA8D43378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6EDFDFEF-7A52-497B-AE56-46D446902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B4EDC18-55F8-4B25-B433-49425FBF5320}"/>
              </a:ext>
            </a:extLst>
          </p:cNvPr>
          <p:cNvSpPr>
            <a:spLocks noGrp="1"/>
          </p:cNvSpPr>
          <p:nvPr>
            <p:ph type="title"/>
          </p:nvPr>
        </p:nvSpPr>
        <p:spPr>
          <a:xfrm>
            <a:off x="888631" y="2358391"/>
            <a:ext cx="3498979" cy="2453676"/>
          </a:xfrm>
        </p:spPr>
        <p:txBody>
          <a:bodyPr vert="horz" lIns="228600" tIns="228600" rIns="228600" bIns="228600" rtlCol="0" anchor="ctr">
            <a:normAutofit fontScale="90000"/>
          </a:bodyPr>
          <a:lstStyle/>
          <a:p>
            <a:r>
              <a:rPr lang="en-US" dirty="0"/>
              <a:t>Logistic regression model</a:t>
            </a:r>
            <a:br>
              <a:rPr lang="en-US" dirty="0"/>
            </a:br>
            <a:endParaRPr lang="en-US" dirty="0"/>
          </a:p>
        </p:txBody>
      </p:sp>
      <p:sp>
        <p:nvSpPr>
          <p:cNvPr id="5" name="TextBox 4">
            <a:extLst>
              <a:ext uri="{FF2B5EF4-FFF2-40B4-BE49-F238E27FC236}">
                <a16:creationId xmlns:a16="http://schemas.microsoft.com/office/drawing/2014/main" id="{13DB9379-16BC-47C8-BA78-0AD6EB898322}"/>
              </a:ext>
            </a:extLst>
          </p:cNvPr>
          <p:cNvSpPr txBox="1"/>
          <p:nvPr/>
        </p:nvSpPr>
        <p:spPr>
          <a:xfrm>
            <a:off x="4808539" y="4762"/>
            <a:ext cx="6942679" cy="1812876"/>
          </a:xfrm>
          <a:prstGeom prst="rect">
            <a:avLst/>
          </a:prstGeom>
        </p:spPr>
        <p:txBody>
          <a:bodyPr vert="horz" lIns="91440" tIns="45720" rIns="91440" bIns="45720" rtlCol="0" anchor="ctr">
            <a:normAutofit/>
          </a:bodyPr>
          <a:lstStyle/>
          <a:p>
            <a:pPr indent="-228600" algn="ctr" defTabSz="914400">
              <a:lnSpc>
                <a:spcPct val="120000"/>
              </a:lnSpc>
              <a:spcAft>
                <a:spcPts val="600"/>
              </a:spcAft>
              <a:buClr>
                <a:schemeClr val="accent1"/>
              </a:buClr>
              <a:buSzPct val="110000"/>
              <a:buFont typeface="Wingdings" panose="05000000000000000000" pitchFamily="2" charset="2"/>
              <a:buChar char="§"/>
            </a:pPr>
            <a:r>
              <a:rPr lang="en-GB" dirty="0"/>
              <a:t>VIF</a:t>
            </a:r>
            <a:endParaRPr lang="en-US" dirty="0"/>
          </a:p>
        </p:txBody>
      </p:sp>
      <p:graphicFrame>
        <p:nvGraphicFramePr>
          <p:cNvPr id="3" name="Table 2">
            <a:extLst>
              <a:ext uri="{FF2B5EF4-FFF2-40B4-BE49-F238E27FC236}">
                <a16:creationId xmlns:a16="http://schemas.microsoft.com/office/drawing/2014/main" id="{197ACCA2-1DE8-4479-9DB1-DC83E6E41E9D}"/>
              </a:ext>
            </a:extLst>
          </p:cNvPr>
          <p:cNvGraphicFramePr>
            <a:graphicFrameLocks noGrp="1"/>
          </p:cNvGraphicFramePr>
          <p:nvPr>
            <p:extLst>
              <p:ext uri="{D42A27DB-BD31-4B8C-83A1-F6EECF244321}">
                <p14:modId xmlns:p14="http://schemas.microsoft.com/office/powerpoint/2010/main" val="2866926061"/>
              </p:ext>
            </p:extLst>
          </p:nvPr>
        </p:nvGraphicFramePr>
        <p:xfrm>
          <a:off x="5708751" y="1204062"/>
          <a:ext cx="5201016" cy="5653938"/>
        </p:xfrm>
        <a:graphic>
          <a:graphicData uri="http://schemas.openxmlformats.org/drawingml/2006/table">
            <a:tbl>
              <a:tblPr/>
              <a:tblGrid>
                <a:gridCol w="1733672">
                  <a:extLst>
                    <a:ext uri="{9D8B030D-6E8A-4147-A177-3AD203B41FA5}">
                      <a16:colId xmlns:a16="http://schemas.microsoft.com/office/drawing/2014/main" val="2062941073"/>
                    </a:ext>
                  </a:extLst>
                </a:gridCol>
                <a:gridCol w="1733672">
                  <a:extLst>
                    <a:ext uri="{9D8B030D-6E8A-4147-A177-3AD203B41FA5}">
                      <a16:colId xmlns:a16="http://schemas.microsoft.com/office/drawing/2014/main" val="3717052711"/>
                    </a:ext>
                  </a:extLst>
                </a:gridCol>
                <a:gridCol w="1733672">
                  <a:extLst>
                    <a:ext uri="{9D8B030D-6E8A-4147-A177-3AD203B41FA5}">
                      <a16:colId xmlns:a16="http://schemas.microsoft.com/office/drawing/2014/main" val="2926211188"/>
                    </a:ext>
                  </a:extLst>
                </a:gridCol>
              </a:tblGrid>
              <a:tr h="157463">
                <a:tc>
                  <a:txBody>
                    <a:bodyPr/>
                    <a:lstStyle/>
                    <a:p>
                      <a:pPr algn="r" fontAlgn="ctr"/>
                      <a:endParaRPr lang="en-GB" sz="1100" b="1" dirty="0">
                        <a:effectLst/>
                      </a:endParaRPr>
                    </a:p>
                  </a:txBody>
                  <a:tcPr marL="36757" marR="36757" marT="18378" marB="18378" anchor="ctr">
                    <a:lnL>
                      <a:noFill/>
                    </a:lnL>
                    <a:lnR>
                      <a:noFill/>
                    </a:lnR>
                    <a:lnT>
                      <a:noFill/>
                    </a:lnT>
                    <a:lnB>
                      <a:noFill/>
                    </a:lnB>
                  </a:tcPr>
                </a:tc>
                <a:tc>
                  <a:txBody>
                    <a:bodyPr/>
                    <a:lstStyle/>
                    <a:p>
                      <a:pPr algn="ctr" fontAlgn="ctr"/>
                      <a:r>
                        <a:rPr lang="en-GB" sz="1100" b="1" dirty="0">
                          <a:effectLst/>
                        </a:rPr>
                        <a:t>Features   </a:t>
                      </a:r>
                    </a:p>
                  </a:txBody>
                  <a:tcPr marL="36757" marR="36757" marT="18378" marB="18378" anchor="ctr">
                    <a:lnL>
                      <a:noFill/>
                    </a:lnL>
                    <a:lnR>
                      <a:noFill/>
                    </a:lnR>
                    <a:lnT>
                      <a:noFill/>
                    </a:lnT>
                    <a:lnB>
                      <a:noFill/>
                    </a:lnB>
                  </a:tcPr>
                </a:tc>
                <a:tc>
                  <a:txBody>
                    <a:bodyPr/>
                    <a:lstStyle/>
                    <a:p>
                      <a:pPr algn="r"/>
                      <a:r>
                        <a:rPr lang="en-GB" sz="1100" b="1" dirty="0">
                          <a:effectLst/>
                        </a:rPr>
                        <a:t>VIF</a:t>
                      </a:r>
                      <a:endParaRPr lang="en-GB" sz="1100" dirty="0"/>
                    </a:p>
                  </a:txBody>
                  <a:tcPr marL="36757" marR="36757" marT="18378" marB="18378">
                    <a:lnL>
                      <a:noFill/>
                    </a:lnL>
                  </a:tcPr>
                </a:tc>
                <a:extLst>
                  <a:ext uri="{0D108BD9-81ED-4DB2-BD59-A6C34878D82A}">
                    <a16:rowId xmlns:a16="http://schemas.microsoft.com/office/drawing/2014/main" val="1546718262"/>
                  </a:ext>
                </a:extLst>
              </a:tr>
              <a:tr h="295502">
                <a:tc>
                  <a:txBody>
                    <a:bodyPr/>
                    <a:lstStyle/>
                    <a:p>
                      <a:pPr algn="r" fontAlgn="ctr"/>
                      <a:r>
                        <a:rPr lang="en-GB" sz="1100" b="1">
                          <a:effectLst/>
                        </a:rPr>
                        <a:t>13</a:t>
                      </a:r>
                    </a:p>
                  </a:txBody>
                  <a:tcPr marL="36757" marR="36757" marT="18378" marB="18378" anchor="ctr">
                    <a:lnL>
                      <a:noFill/>
                    </a:lnL>
                    <a:lnR>
                      <a:noFill/>
                    </a:lnR>
                    <a:lnT>
                      <a:noFill/>
                    </a:lnT>
                    <a:lnB>
                      <a:noFill/>
                    </a:lnB>
                    <a:solidFill>
                      <a:srgbClr val="F5F5F5"/>
                    </a:solidFill>
                  </a:tcPr>
                </a:tc>
                <a:tc>
                  <a:txBody>
                    <a:bodyPr/>
                    <a:lstStyle/>
                    <a:p>
                      <a:pPr algn="r" fontAlgn="ctr"/>
                      <a:r>
                        <a:rPr lang="en-GB" sz="1100">
                          <a:effectLst/>
                        </a:rPr>
                        <a:t>Lead Quality_Not Sure</a:t>
                      </a:r>
                    </a:p>
                  </a:txBody>
                  <a:tcPr marL="36757" marR="36757" marT="18378" marB="18378" anchor="ctr">
                    <a:lnL>
                      <a:noFill/>
                    </a:lnL>
                    <a:lnR>
                      <a:noFill/>
                    </a:lnR>
                    <a:lnT>
                      <a:noFill/>
                    </a:lnT>
                    <a:lnB>
                      <a:noFill/>
                    </a:lnB>
                    <a:solidFill>
                      <a:srgbClr val="F5F5F5"/>
                    </a:solidFill>
                  </a:tcPr>
                </a:tc>
                <a:tc>
                  <a:txBody>
                    <a:bodyPr/>
                    <a:lstStyle/>
                    <a:p>
                      <a:pPr algn="r" fontAlgn="ctr"/>
                      <a:r>
                        <a:rPr lang="en-GB" sz="1100">
                          <a:effectLst/>
                        </a:rPr>
                        <a:t>3.62</a:t>
                      </a:r>
                    </a:p>
                  </a:txBody>
                  <a:tcPr marL="36757" marR="36757" marT="18378" marB="18378" anchor="ctr">
                    <a:lnL>
                      <a:noFill/>
                    </a:lnL>
                    <a:lnR>
                      <a:noFill/>
                    </a:lnR>
                    <a:lnB>
                      <a:noFill/>
                    </a:lnB>
                    <a:solidFill>
                      <a:srgbClr val="F5F5F5"/>
                    </a:solidFill>
                  </a:tcPr>
                </a:tc>
                <a:extLst>
                  <a:ext uri="{0D108BD9-81ED-4DB2-BD59-A6C34878D82A}">
                    <a16:rowId xmlns:a16="http://schemas.microsoft.com/office/drawing/2014/main" val="3055518185"/>
                  </a:ext>
                </a:extLst>
              </a:tr>
              <a:tr h="383855">
                <a:tc>
                  <a:txBody>
                    <a:bodyPr/>
                    <a:lstStyle/>
                    <a:p>
                      <a:pPr algn="r" fontAlgn="ctr"/>
                      <a:r>
                        <a:rPr lang="en-GB" sz="1100" b="1">
                          <a:effectLst/>
                        </a:rPr>
                        <a:t>11</a:t>
                      </a:r>
                    </a:p>
                  </a:txBody>
                  <a:tcPr marL="36757" marR="36757" marT="18378" marB="18378" anchor="ctr">
                    <a:lnL>
                      <a:noFill/>
                    </a:lnL>
                    <a:lnR>
                      <a:noFill/>
                    </a:lnR>
                    <a:lnT>
                      <a:noFill/>
                    </a:lnT>
                    <a:lnB>
                      <a:noFill/>
                    </a:lnB>
                  </a:tcPr>
                </a:tc>
                <a:tc>
                  <a:txBody>
                    <a:bodyPr/>
                    <a:lstStyle/>
                    <a:p>
                      <a:pPr algn="r" fontAlgn="ctr"/>
                      <a:r>
                        <a:rPr lang="en-GB" sz="1100">
                          <a:effectLst/>
                        </a:rPr>
                        <a:t>Tags_Will revert after reading the email</a:t>
                      </a:r>
                    </a:p>
                  </a:txBody>
                  <a:tcPr marL="36757" marR="36757" marT="18378" marB="18378" anchor="ctr">
                    <a:lnL>
                      <a:noFill/>
                    </a:lnL>
                    <a:lnR>
                      <a:noFill/>
                    </a:lnR>
                    <a:lnT>
                      <a:noFill/>
                    </a:lnT>
                    <a:lnB>
                      <a:noFill/>
                    </a:lnB>
                  </a:tcPr>
                </a:tc>
                <a:tc>
                  <a:txBody>
                    <a:bodyPr/>
                    <a:lstStyle/>
                    <a:p>
                      <a:pPr algn="r" fontAlgn="ctr"/>
                      <a:r>
                        <a:rPr lang="en-GB" sz="1100">
                          <a:effectLst/>
                        </a:rPr>
                        <a:t>3.45</a:t>
                      </a:r>
                    </a:p>
                  </a:txBody>
                  <a:tcPr marL="36757" marR="36757" marT="18378" marB="18378" anchor="ctr">
                    <a:lnL>
                      <a:noFill/>
                    </a:lnL>
                    <a:lnR>
                      <a:noFill/>
                    </a:lnR>
                    <a:lnT>
                      <a:noFill/>
                    </a:lnT>
                    <a:lnB>
                      <a:noFill/>
                    </a:lnB>
                  </a:tcPr>
                </a:tc>
                <a:extLst>
                  <a:ext uri="{0D108BD9-81ED-4DB2-BD59-A6C34878D82A}">
                    <a16:rowId xmlns:a16="http://schemas.microsoft.com/office/drawing/2014/main" val="1996118319"/>
                  </a:ext>
                </a:extLst>
              </a:tr>
              <a:tr h="295502">
                <a:tc>
                  <a:txBody>
                    <a:bodyPr/>
                    <a:lstStyle/>
                    <a:p>
                      <a:pPr algn="r" fontAlgn="ctr"/>
                      <a:r>
                        <a:rPr lang="en-GB" sz="1100" b="1">
                          <a:effectLst/>
                        </a:rPr>
                        <a:t>12</a:t>
                      </a:r>
                    </a:p>
                  </a:txBody>
                  <a:tcPr marL="36757" marR="36757" marT="18378" marB="18378" anchor="ctr">
                    <a:lnL>
                      <a:noFill/>
                    </a:lnL>
                    <a:lnR>
                      <a:noFill/>
                    </a:lnR>
                    <a:lnT>
                      <a:noFill/>
                    </a:lnT>
                    <a:lnB>
                      <a:noFill/>
                    </a:lnB>
                    <a:solidFill>
                      <a:srgbClr val="F5F5F5"/>
                    </a:solidFill>
                  </a:tcPr>
                </a:tc>
                <a:tc>
                  <a:txBody>
                    <a:bodyPr/>
                    <a:lstStyle/>
                    <a:p>
                      <a:pPr algn="r" fontAlgn="ctr"/>
                      <a:r>
                        <a:rPr lang="en-GB" sz="1100">
                          <a:effectLst/>
                        </a:rPr>
                        <a:t>Lead Quality_Might be</a:t>
                      </a:r>
                    </a:p>
                  </a:txBody>
                  <a:tcPr marL="36757" marR="36757" marT="18378" marB="18378" anchor="ctr">
                    <a:lnL>
                      <a:noFill/>
                    </a:lnL>
                    <a:lnR>
                      <a:noFill/>
                    </a:lnR>
                    <a:lnT>
                      <a:noFill/>
                    </a:lnT>
                    <a:lnB>
                      <a:noFill/>
                    </a:lnB>
                    <a:solidFill>
                      <a:srgbClr val="F5F5F5"/>
                    </a:solidFill>
                  </a:tcPr>
                </a:tc>
                <a:tc>
                  <a:txBody>
                    <a:bodyPr/>
                    <a:lstStyle/>
                    <a:p>
                      <a:pPr algn="r" fontAlgn="ctr"/>
                      <a:r>
                        <a:rPr lang="en-GB" sz="1100">
                          <a:effectLst/>
                        </a:rPr>
                        <a:t>1.97</a:t>
                      </a:r>
                    </a:p>
                  </a:txBody>
                  <a:tcPr marL="36757" marR="36757" marT="18378" marB="18378" anchor="ctr">
                    <a:lnL>
                      <a:noFill/>
                    </a:lnL>
                    <a:lnR>
                      <a:noFill/>
                    </a:lnR>
                    <a:lnT>
                      <a:noFill/>
                    </a:lnT>
                    <a:lnB>
                      <a:noFill/>
                    </a:lnB>
                    <a:solidFill>
                      <a:srgbClr val="F5F5F5"/>
                    </a:solidFill>
                  </a:tcPr>
                </a:tc>
                <a:extLst>
                  <a:ext uri="{0D108BD9-81ED-4DB2-BD59-A6C34878D82A}">
                    <a16:rowId xmlns:a16="http://schemas.microsoft.com/office/drawing/2014/main" val="3288588898"/>
                  </a:ext>
                </a:extLst>
              </a:tr>
              <a:tr h="295502">
                <a:tc>
                  <a:txBody>
                    <a:bodyPr/>
                    <a:lstStyle/>
                    <a:p>
                      <a:pPr algn="r" fontAlgn="ctr"/>
                      <a:r>
                        <a:rPr lang="en-GB" sz="1100" b="1">
                          <a:effectLst/>
                        </a:rPr>
                        <a:t>2</a:t>
                      </a:r>
                    </a:p>
                  </a:txBody>
                  <a:tcPr marL="36757" marR="36757" marT="18378" marB="18378" anchor="ctr">
                    <a:lnL>
                      <a:noFill/>
                    </a:lnL>
                    <a:lnR>
                      <a:noFill/>
                    </a:lnR>
                    <a:lnT>
                      <a:noFill/>
                    </a:lnT>
                    <a:lnB>
                      <a:noFill/>
                    </a:lnB>
                  </a:tcPr>
                </a:tc>
                <a:tc>
                  <a:txBody>
                    <a:bodyPr/>
                    <a:lstStyle/>
                    <a:p>
                      <a:pPr algn="r" fontAlgn="ctr"/>
                      <a:r>
                        <a:rPr lang="en-GB" sz="1100">
                          <a:effectLst/>
                        </a:rPr>
                        <a:t>Lead Source_Olark Chat</a:t>
                      </a:r>
                    </a:p>
                  </a:txBody>
                  <a:tcPr marL="36757" marR="36757" marT="18378" marB="18378" anchor="ctr">
                    <a:lnL>
                      <a:noFill/>
                    </a:lnL>
                    <a:lnR>
                      <a:noFill/>
                    </a:lnR>
                    <a:lnT>
                      <a:noFill/>
                    </a:lnT>
                    <a:lnB>
                      <a:noFill/>
                    </a:lnB>
                  </a:tcPr>
                </a:tc>
                <a:tc>
                  <a:txBody>
                    <a:bodyPr/>
                    <a:lstStyle/>
                    <a:p>
                      <a:pPr algn="r" fontAlgn="ctr"/>
                      <a:r>
                        <a:rPr lang="en-GB" sz="1100">
                          <a:effectLst/>
                        </a:rPr>
                        <a:t>1.82</a:t>
                      </a:r>
                    </a:p>
                  </a:txBody>
                  <a:tcPr marL="36757" marR="36757" marT="18378" marB="18378" anchor="ctr">
                    <a:lnL>
                      <a:noFill/>
                    </a:lnL>
                    <a:lnR>
                      <a:noFill/>
                    </a:lnR>
                    <a:lnT>
                      <a:noFill/>
                    </a:lnT>
                    <a:lnB>
                      <a:noFill/>
                    </a:lnB>
                  </a:tcPr>
                </a:tc>
                <a:extLst>
                  <a:ext uri="{0D108BD9-81ED-4DB2-BD59-A6C34878D82A}">
                    <a16:rowId xmlns:a16="http://schemas.microsoft.com/office/drawing/2014/main" val="1913255762"/>
                  </a:ext>
                </a:extLst>
              </a:tr>
              <a:tr h="157463">
                <a:tc>
                  <a:txBody>
                    <a:bodyPr/>
                    <a:lstStyle/>
                    <a:p>
                      <a:pPr algn="r" fontAlgn="ctr"/>
                      <a:r>
                        <a:rPr lang="en-GB" sz="1100" b="1">
                          <a:effectLst/>
                        </a:rPr>
                        <a:t>10</a:t>
                      </a:r>
                    </a:p>
                  </a:txBody>
                  <a:tcPr marL="36757" marR="36757" marT="18378" marB="18378" anchor="ctr">
                    <a:lnL>
                      <a:noFill/>
                    </a:lnL>
                    <a:lnR>
                      <a:noFill/>
                    </a:lnR>
                    <a:lnT>
                      <a:noFill/>
                    </a:lnT>
                    <a:lnB>
                      <a:noFill/>
                    </a:lnB>
                    <a:solidFill>
                      <a:srgbClr val="F5F5F5"/>
                    </a:solidFill>
                  </a:tcPr>
                </a:tc>
                <a:tc>
                  <a:txBody>
                    <a:bodyPr/>
                    <a:lstStyle/>
                    <a:p>
                      <a:pPr algn="r" fontAlgn="ctr"/>
                      <a:r>
                        <a:rPr lang="en-GB" sz="1100">
                          <a:effectLst/>
                        </a:rPr>
                        <a:t>Tags_Ringing</a:t>
                      </a:r>
                    </a:p>
                  </a:txBody>
                  <a:tcPr marL="36757" marR="36757" marT="18378" marB="18378" anchor="ctr">
                    <a:lnL>
                      <a:noFill/>
                    </a:lnL>
                    <a:lnR>
                      <a:noFill/>
                    </a:lnR>
                    <a:lnT>
                      <a:noFill/>
                    </a:lnT>
                    <a:lnB>
                      <a:noFill/>
                    </a:lnB>
                    <a:solidFill>
                      <a:srgbClr val="F5F5F5"/>
                    </a:solidFill>
                  </a:tcPr>
                </a:tc>
                <a:tc>
                  <a:txBody>
                    <a:bodyPr/>
                    <a:lstStyle/>
                    <a:p>
                      <a:pPr algn="r" fontAlgn="ctr"/>
                      <a:r>
                        <a:rPr lang="en-GB" sz="1100">
                          <a:effectLst/>
                        </a:rPr>
                        <a:t>1.65</a:t>
                      </a:r>
                    </a:p>
                  </a:txBody>
                  <a:tcPr marL="36757" marR="36757" marT="18378" marB="18378" anchor="ctr">
                    <a:lnL>
                      <a:noFill/>
                    </a:lnL>
                    <a:lnR>
                      <a:noFill/>
                    </a:lnR>
                    <a:lnT>
                      <a:noFill/>
                    </a:lnT>
                    <a:lnB>
                      <a:noFill/>
                    </a:lnB>
                    <a:solidFill>
                      <a:srgbClr val="F5F5F5"/>
                    </a:solidFill>
                  </a:tcPr>
                </a:tc>
                <a:extLst>
                  <a:ext uri="{0D108BD9-81ED-4DB2-BD59-A6C34878D82A}">
                    <a16:rowId xmlns:a16="http://schemas.microsoft.com/office/drawing/2014/main" val="2584077909"/>
                  </a:ext>
                </a:extLst>
              </a:tr>
              <a:tr h="295502">
                <a:tc>
                  <a:txBody>
                    <a:bodyPr/>
                    <a:lstStyle/>
                    <a:p>
                      <a:pPr algn="r" fontAlgn="ctr"/>
                      <a:r>
                        <a:rPr lang="en-GB" sz="1100" b="1">
                          <a:effectLst/>
                        </a:rPr>
                        <a:t>15</a:t>
                      </a:r>
                    </a:p>
                  </a:txBody>
                  <a:tcPr marL="36757" marR="36757" marT="18378" marB="18378" anchor="ctr">
                    <a:lnL>
                      <a:noFill/>
                    </a:lnL>
                    <a:lnR>
                      <a:noFill/>
                    </a:lnR>
                    <a:lnT>
                      <a:noFill/>
                    </a:lnT>
                    <a:lnB>
                      <a:noFill/>
                    </a:lnB>
                  </a:tcPr>
                </a:tc>
                <a:tc>
                  <a:txBody>
                    <a:bodyPr/>
                    <a:lstStyle/>
                    <a:p>
                      <a:pPr algn="r" fontAlgn="ctr"/>
                      <a:r>
                        <a:rPr lang="en-GB" sz="1100">
                          <a:effectLst/>
                        </a:rPr>
                        <a:t>Last Notable Activity_SMS Sent</a:t>
                      </a:r>
                    </a:p>
                  </a:txBody>
                  <a:tcPr marL="36757" marR="36757" marT="18378" marB="18378" anchor="ctr">
                    <a:lnL>
                      <a:noFill/>
                    </a:lnL>
                    <a:lnR>
                      <a:noFill/>
                    </a:lnR>
                    <a:lnT>
                      <a:noFill/>
                    </a:lnT>
                    <a:lnB>
                      <a:noFill/>
                    </a:lnB>
                  </a:tcPr>
                </a:tc>
                <a:tc>
                  <a:txBody>
                    <a:bodyPr/>
                    <a:lstStyle/>
                    <a:p>
                      <a:pPr algn="r" fontAlgn="ctr"/>
                      <a:r>
                        <a:rPr lang="en-GB" sz="1100">
                          <a:effectLst/>
                        </a:rPr>
                        <a:t>1.63</a:t>
                      </a:r>
                    </a:p>
                  </a:txBody>
                  <a:tcPr marL="36757" marR="36757" marT="18378" marB="18378" anchor="ctr">
                    <a:lnL>
                      <a:noFill/>
                    </a:lnL>
                    <a:lnR>
                      <a:noFill/>
                    </a:lnR>
                    <a:lnT>
                      <a:noFill/>
                    </a:lnT>
                    <a:lnB>
                      <a:noFill/>
                    </a:lnB>
                  </a:tcPr>
                </a:tc>
                <a:extLst>
                  <a:ext uri="{0D108BD9-81ED-4DB2-BD59-A6C34878D82A}">
                    <a16:rowId xmlns:a16="http://schemas.microsoft.com/office/drawing/2014/main" val="3656495118"/>
                  </a:ext>
                </a:extLst>
              </a:tr>
              <a:tr h="383855">
                <a:tc>
                  <a:txBody>
                    <a:bodyPr/>
                    <a:lstStyle/>
                    <a:p>
                      <a:pPr algn="r" fontAlgn="ctr"/>
                      <a:r>
                        <a:rPr lang="en-GB" sz="1100" b="1">
                          <a:effectLst/>
                        </a:rPr>
                        <a:t>6</a:t>
                      </a:r>
                    </a:p>
                  </a:txBody>
                  <a:tcPr marL="36757" marR="36757" marT="18378" marB="18378" anchor="ctr">
                    <a:lnL>
                      <a:noFill/>
                    </a:lnL>
                    <a:lnR>
                      <a:noFill/>
                    </a:lnR>
                    <a:lnT>
                      <a:noFill/>
                    </a:lnT>
                    <a:lnB>
                      <a:noFill/>
                    </a:lnB>
                    <a:solidFill>
                      <a:srgbClr val="F5F5F5"/>
                    </a:solidFill>
                  </a:tcPr>
                </a:tc>
                <a:tc>
                  <a:txBody>
                    <a:bodyPr/>
                    <a:lstStyle/>
                    <a:p>
                      <a:pPr algn="r" fontAlgn="ctr"/>
                      <a:r>
                        <a:rPr lang="en-GB" sz="1100">
                          <a:effectLst/>
                        </a:rPr>
                        <a:t>Last Activity_Olark Chat Conversation</a:t>
                      </a:r>
                    </a:p>
                  </a:txBody>
                  <a:tcPr marL="36757" marR="36757" marT="18378" marB="18378" anchor="ctr">
                    <a:lnL>
                      <a:noFill/>
                    </a:lnL>
                    <a:lnR>
                      <a:noFill/>
                    </a:lnR>
                    <a:lnT>
                      <a:noFill/>
                    </a:lnT>
                    <a:lnB>
                      <a:noFill/>
                    </a:lnB>
                    <a:solidFill>
                      <a:srgbClr val="F5F5F5"/>
                    </a:solidFill>
                  </a:tcPr>
                </a:tc>
                <a:tc>
                  <a:txBody>
                    <a:bodyPr/>
                    <a:lstStyle/>
                    <a:p>
                      <a:pPr algn="r" fontAlgn="ctr"/>
                      <a:r>
                        <a:rPr lang="en-GB" sz="1100">
                          <a:effectLst/>
                        </a:rPr>
                        <a:t>1.44</a:t>
                      </a:r>
                    </a:p>
                  </a:txBody>
                  <a:tcPr marL="36757" marR="36757" marT="18378" marB="18378" anchor="ctr">
                    <a:lnL>
                      <a:noFill/>
                    </a:lnL>
                    <a:lnR>
                      <a:noFill/>
                    </a:lnR>
                    <a:lnT>
                      <a:noFill/>
                    </a:lnT>
                    <a:lnB>
                      <a:noFill/>
                    </a:lnB>
                    <a:solidFill>
                      <a:srgbClr val="F5F5F5"/>
                    </a:solidFill>
                  </a:tcPr>
                </a:tc>
                <a:extLst>
                  <a:ext uri="{0D108BD9-81ED-4DB2-BD59-A6C34878D82A}">
                    <a16:rowId xmlns:a16="http://schemas.microsoft.com/office/drawing/2014/main" val="2073890317"/>
                  </a:ext>
                </a:extLst>
              </a:tr>
              <a:tr h="295502">
                <a:tc>
                  <a:txBody>
                    <a:bodyPr/>
                    <a:lstStyle/>
                    <a:p>
                      <a:pPr algn="r" fontAlgn="ctr"/>
                      <a:r>
                        <a:rPr lang="en-GB" sz="1100" b="1">
                          <a:effectLst/>
                        </a:rPr>
                        <a:t>1</a:t>
                      </a:r>
                    </a:p>
                  </a:txBody>
                  <a:tcPr marL="36757" marR="36757" marT="18378" marB="18378" anchor="ctr">
                    <a:lnL>
                      <a:noFill/>
                    </a:lnL>
                    <a:lnR>
                      <a:noFill/>
                    </a:lnR>
                    <a:lnT>
                      <a:noFill/>
                    </a:lnT>
                    <a:lnB>
                      <a:noFill/>
                    </a:lnB>
                  </a:tcPr>
                </a:tc>
                <a:tc>
                  <a:txBody>
                    <a:bodyPr/>
                    <a:lstStyle/>
                    <a:p>
                      <a:pPr algn="r" fontAlgn="ctr"/>
                      <a:r>
                        <a:rPr lang="en-GB" sz="1100">
                          <a:effectLst/>
                        </a:rPr>
                        <a:t>Total Time Spent on Website</a:t>
                      </a:r>
                    </a:p>
                  </a:txBody>
                  <a:tcPr marL="36757" marR="36757" marT="18378" marB="18378" anchor="ctr">
                    <a:lnL>
                      <a:noFill/>
                    </a:lnL>
                    <a:lnR>
                      <a:noFill/>
                    </a:lnR>
                    <a:lnT>
                      <a:noFill/>
                    </a:lnT>
                    <a:lnB>
                      <a:noFill/>
                    </a:lnB>
                  </a:tcPr>
                </a:tc>
                <a:tc>
                  <a:txBody>
                    <a:bodyPr/>
                    <a:lstStyle/>
                    <a:p>
                      <a:pPr algn="r" fontAlgn="ctr"/>
                      <a:r>
                        <a:rPr lang="en-GB" sz="1100">
                          <a:effectLst/>
                        </a:rPr>
                        <a:t>1.35</a:t>
                      </a:r>
                    </a:p>
                  </a:txBody>
                  <a:tcPr marL="36757" marR="36757" marT="18378" marB="18378" anchor="ctr">
                    <a:lnL>
                      <a:noFill/>
                    </a:lnL>
                    <a:lnR>
                      <a:noFill/>
                    </a:lnR>
                    <a:lnT>
                      <a:noFill/>
                    </a:lnT>
                    <a:lnB>
                      <a:noFill/>
                    </a:lnB>
                  </a:tcPr>
                </a:tc>
                <a:extLst>
                  <a:ext uri="{0D108BD9-81ED-4DB2-BD59-A6C34878D82A}">
                    <a16:rowId xmlns:a16="http://schemas.microsoft.com/office/drawing/2014/main" val="3530186024"/>
                  </a:ext>
                </a:extLst>
              </a:tr>
              <a:tr h="472209">
                <a:tc>
                  <a:txBody>
                    <a:bodyPr/>
                    <a:lstStyle/>
                    <a:p>
                      <a:pPr algn="r" fontAlgn="ctr"/>
                      <a:r>
                        <a:rPr lang="en-GB" sz="1100" b="1">
                          <a:effectLst/>
                        </a:rPr>
                        <a:t>7</a:t>
                      </a:r>
                    </a:p>
                  </a:txBody>
                  <a:tcPr marL="36757" marR="36757" marT="18378" marB="18378" anchor="ctr">
                    <a:lnL>
                      <a:noFill/>
                    </a:lnL>
                    <a:lnR>
                      <a:noFill/>
                    </a:lnR>
                    <a:lnT>
                      <a:noFill/>
                    </a:lnT>
                    <a:lnB>
                      <a:noFill/>
                    </a:lnB>
                    <a:solidFill>
                      <a:srgbClr val="F5F5F5"/>
                    </a:solidFill>
                  </a:tcPr>
                </a:tc>
                <a:tc>
                  <a:txBody>
                    <a:bodyPr/>
                    <a:lstStyle/>
                    <a:p>
                      <a:pPr algn="r" fontAlgn="ctr"/>
                      <a:r>
                        <a:rPr lang="en-GB" sz="1100" dirty="0">
                          <a:effectLst/>
                        </a:rPr>
                        <a:t>What is your current </a:t>
                      </a:r>
                      <a:r>
                        <a:rPr lang="en-GB" sz="1100" dirty="0" err="1">
                          <a:effectLst/>
                        </a:rPr>
                        <a:t>occupation_Working</a:t>
                      </a:r>
                      <a:r>
                        <a:rPr lang="en-GB" sz="1100" dirty="0">
                          <a:effectLst/>
                        </a:rPr>
                        <a:t> </a:t>
                      </a:r>
                      <a:r>
                        <a:rPr lang="en-GB" sz="1100" dirty="0" err="1">
                          <a:effectLst/>
                        </a:rPr>
                        <a:t>Profes</a:t>
                      </a:r>
                      <a:r>
                        <a:rPr lang="en-GB" sz="1100" dirty="0">
                          <a:effectLst/>
                        </a:rPr>
                        <a:t>...</a:t>
                      </a:r>
                    </a:p>
                  </a:txBody>
                  <a:tcPr marL="36757" marR="36757" marT="18378" marB="18378" anchor="ctr">
                    <a:lnL>
                      <a:noFill/>
                    </a:lnL>
                    <a:lnR>
                      <a:noFill/>
                    </a:lnR>
                    <a:lnT>
                      <a:noFill/>
                    </a:lnT>
                    <a:lnB>
                      <a:noFill/>
                    </a:lnB>
                    <a:solidFill>
                      <a:srgbClr val="F5F5F5"/>
                    </a:solidFill>
                  </a:tcPr>
                </a:tc>
                <a:tc>
                  <a:txBody>
                    <a:bodyPr/>
                    <a:lstStyle/>
                    <a:p>
                      <a:pPr algn="r" fontAlgn="ctr"/>
                      <a:r>
                        <a:rPr lang="en-GB" sz="1100">
                          <a:effectLst/>
                        </a:rPr>
                        <a:t>1.32</a:t>
                      </a:r>
                    </a:p>
                  </a:txBody>
                  <a:tcPr marL="36757" marR="36757" marT="18378" marB="18378" anchor="ctr">
                    <a:lnL>
                      <a:noFill/>
                    </a:lnL>
                    <a:lnR>
                      <a:noFill/>
                    </a:lnR>
                    <a:lnT>
                      <a:noFill/>
                    </a:lnT>
                    <a:lnB>
                      <a:noFill/>
                    </a:lnB>
                    <a:solidFill>
                      <a:srgbClr val="F5F5F5"/>
                    </a:solidFill>
                  </a:tcPr>
                </a:tc>
                <a:extLst>
                  <a:ext uri="{0D108BD9-81ED-4DB2-BD59-A6C34878D82A}">
                    <a16:rowId xmlns:a16="http://schemas.microsoft.com/office/drawing/2014/main" val="3378539358"/>
                  </a:ext>
                </a:extLst>
              </a:tr>
              <a:tr h="295502">
                <a:tc>
                  <a:txBody>
                    <a:bodyPr/>
                    <a:lstStyle/>
                    <a:p>
                      <a:pPr algn="r" fontAlgn="ctr"/>
                      <a:r>
                        <a:rPr lang="en-GB" sz="1100" b="1">
                          <a:effectLst/>
                        </a:rPr>
                        <a:t>3</a:t>
                      </a:r>
                    </a:p>
                  </a:txBody>
                  <a:tcPr marL="36757" marR="36757" marT="18378" marB="18378" anchor="ctr">
                    <a:lnL>
                      <a:noFill/>
                    </a:lnL>
                    <a:lnR>
                      <a:noFill/>
                    </a:lnR>
                    <a:lnT>
                      <a:noFill/>
                    </a:lnT>
                    <a:lnB>
                      <a:noFill/>
                    </a:lnB>
                  </a:tcPr>
                </a:tc>
                <a:tc>
                  <a:txBody>
                    <a:bodyPr/>
                    <a:lstStyle/>
                    <a:p>
                      <a:pPr algn="r" fontAlgn="ctr"/>
                      <a:r>
                        <a:rPr lang="en-GB" sz="1100">
                          <a:effectLst/>
                        </a:rPr>
                        <a:t>Lead Source_Reference</a:t>
                      </a:r>
                    </a:p>
                  </a:txBody>
                  <a:tcPr marL="36757" marR="36757" marT="18378" marB="18378" anchor="ctr">
                    <a:lnL>
                      <a:noFill/>
                    </a:lnL>
                    <a:lnR>
                      <a:noFill/>
                    </a:lnR>
                    <a:lnT>
                      <a:noFill/>
                    </a:lnT>
                    <a:lnB>
                      <a:noFill/>
                    </a:lnB>
                  </a:tcPr>
                </a:tc>
                <a:tc>
                  <a:txBody>
                    <a:bodyPr/>
                    <a:lstStyle/>
                    <a:p>
                      <a:pPr algn="r" fontAlgn="ctr"/>
                      <a:r>
                        <a:rPr lang="en-GB" sz="1100">
                          <a:effectLst/>
                        </a:rPr>
                        <a:t>1.24</a:t>
                      </a:r>
                    </a:p>
                  </a:txBody>
                  <a:tcPr marL="36757" marR="36757" marT="18378" marB="18378" anchor="ctr">
                    <a:lnL>
                      <a:noFill/>
                    </a:lnL>
                    <a:lnR>
                      <a:noFill/>
                    </a:lnR>
                    <a:lnT>
                      <a:noFill/>
                    </a:lnT>
                    <a:lnB>
                      <a:noFill/>
                    </a:lnB>
                  </a:tcPr>
                </a:tc>
                <a:extLst>
                  <a:ext uri="{0D108BD9-81ED-4DB2-BD59-A6C34878D82A}">
                    <a16:rowId xmlns:a16="http://schemas.microsoft.com/office/drawing/2014/main" val="2556548715"/>
                  </a:ext>
                </a:extLst>
              </a:tr>
              <a:tr h="295502">
                <a:tc>
                  <a:txBody>
                    <a:bodyPr/>
                    <a:lstStyle/>
                    <a:p>
                      <a:pPr algn="r" fontAlgn="ctr"/>
                      <a:r>
                        <a:rPr lang="en-GB" sz="1100" b="1">
                          <a:effectLst/>
                        </a:rPr>
                        <a:t>9</a:t>
                      </a:r>
                    </a:p>
                  </a:txBody>
                  <a:tcPr marL="36757" marR="36757" marT="18378" marB="18378" anchor="ctr">
                    <a:lnL>
                      <a:noFill/>
                    </a:lnL>
                    <a:lnR>
                      <a:noFill/>
                    </a:lnR>
                    <a:lnT>
                      <a:noFill/>
                    </a:lnT>
                    <a:lnB>
                      <a:noFill/>
                    </a:lnB>
                    <a:solidFill>
                      <a:srgbClr val="F5F5F5"/>
                    </a:solidFill>
                  </a:tcPr>
                </a:tc>
                <a:tc>
                  <a:txBody>
                    <a:bodyPr/>
                    <a:lstStyle/>
                    <a:p>
                      <a:pPr algn="r" fontAlgn="ctr"/>
                      <a:r>
                        <a:rPr lang="en-GB" sz="1100">
                          <a:effectLst/>
                        </a:rPr>
                        <a:t>Tags_Interested in other courses</a:t>
                      </a:r>
                    </a:p>
                  </a:txBody>
                  <a:tcPr marL="36757" marR="36757" marT="18378" marB="18378" anchor="ctr">
                    <a:lnL>
                      <a:noFill/>
                    </a:lnL>
                    <a:lnR>
                      <a:noFill/>
                    </a:lnR>
                    <a:lnT>
                      <a:noFill/>
                    </a:lnT>
                    <a:lnB>
                      <a:noFill/>
                    </a:lnB>
                    <a:solidFill>
                      <a:srgbClr val="F5F5F5"/>
                    </a:solidFill>
                  </a:tcPr>
                </a:tc>
                <a:tc>
                  <a:txBody>
                    <a:bodyPr/>
                    <a:lstStyle/>
                    <a:p>
                      <a:pPr algn="r" fontAlgn="ctr"/>
                      <a:r>
                        <a:rPr lang="en-GB" sz="1100">
                          <a:effectLst/>
                        </a:rPr>
                        <a:t>1.21</a:t>
                      </a:r>
                    </a:p>
                  </a:txBody>
                  <a:tcPr marL="36757" marR="36757" marT="18378" marB="18378" anchor="ctr">
                    <a:lnL>
                      <a:noFill/>
                    </a:lnL>
                    <a:lnR>
                      <a:noFill/>
                    </a:lnR>
                    <a:lnT>
                      <a:noFill/>
                    </a:lnT>
                    <a:lnB>
                      <a:noFill/>
                    </a:lnB>
                    <a:solidFill>
                      <a:srgbClr val="F5F5F5"/>
                    </a:solidFill>
                  </a:tcPr>
                </a:tc>
                <a:extLst>
                  <a:ext uri="{0D108BD9-81ED-4DB2-BD59-A6C34878D82A}">
                    <a16:rowId xmlns:a16="http://schemas.microsoft.com/office/drawing/2014/main" val="3576096780"/>
                  </a:ext>
                </a:extLst>
              </a:tr>
              <a:tr h="295502">
                <a:tc>
                  <a:txBody>
                    <a:bodyPr/>
                    <a:lstStyle/>
                    <a:p>
                      <a:pPr algn="r" fontAlgn="ctr"/>
                      <a:r>
                        <a:rPr lang="en-GB" sz="1100" b="1">
                          <a:effectLst/>
                        </a:rPr>
                        <a:t>14</a:t>
                      </a:r>
                    </a:p>
                  </a:txBody>
                  <a:tcPr marL="36757" marR="36757" marT="18378" marB="18378" anchor="ctr">
                    <a:lnL>
                      <a:noFill/>
                    </a:lnL>
                    <a:lnR>
                      <a:noFill/>
                    </a:lnR>
                    <a:lnT>
                      <a:noFill/>
                    </a:lnT>
                    <a:lnB>
                      <a:noFill/>
                    </a:lnB>
                  </a:tcPr>
                </a:tc>
                <a:tc>
                  <a:txBody>
                    <a:bodyPr/>
                    <a:lstStyle/>
                    <a:p>
                      <a:pPr algn="r" fontAlgn="ctr"/>
                      <a:r>
                        <a:rPr lang="en-GB" sz="1100">
                          <a:effectLst/>
                        </a:rPr>
                        <a:t>Lead Quality_Worst</a:t>
                      </a:r>
                    </a:p>
                  </a:txBody>
                  <a:tcPr marL="36757" marR="36757" marT="18378" marB="18378" anchor="ctr">
                    <a:lnL>
                      <a:noFill/>
                    </a:lnL>
                    <a:lnR>
                      <a:noFill/>
                    </a:lnR>
                    <a:lnT>
                      <a:noFill/>
                    </a:lnT>
                    <a:lnB>
                      <a:noFill/>
                    </a:lnB>
                  </a:tcPr>
                </a:tc>
                <a:tc>
                  <a:txBody>
                    <a:bodyPr/>
                    <a:lstStyle/>
                    <a:p>
                      <a:pPr algn="r" fontAlgn="ctr"/>
                      <a:r>
                        <a:rPr lang="en-GB" sz="1100">
                          <a:effectLst/>
                        </a:rPr>
                        <a:t>1.14</a:t>
                      </a:r>
                    </a:p>
                  </a:txBody>
                  <a:tcPr marL="36757" marR="36757" marT="18378" marB="18378" anchor="ctr">
                    <a:lnL>
                      <a:noFill/>
                    </a:lnL>
                    <a:lnR>
                      <a:noFill/>
                    </a:lnR>
                    <a:lnT>
                      <a:noFill/>
                    </a:lnT>
                    <a:lnB>
                      <a:noFill/>
                    </a:lnB>
                  </a:tcPr>
                </a:tc>
                <a:extLst>
                  <a:ext uri="{0D108BD9-81ED-4DB2-BD59-A6C34878D82A}">
                    <a16:rowId xmlns:a16="http://schemas.microsoft.com/office/drawing/2014/main" val="175088844"/>
                  </a:ext>
                </a:extLst>
              </a:tr>
              <a:tr h="157463">
                <a:tc>
                  <a:txBody>
                    <a:bodyPr/>
                    <a:lstStyle/>
                    <a:p>
                      <a:pPr algn="r" fontAlgn="ctr"/>
                      <a:r>
                        <a:rPr lang="en-GB" sz="1100" b="1">
                          <a:effectLst/>
                        </a:rPr>
                        <a:t>0</a:t>
                      </a:r>
                    </a:p>
                  </a:txBody>
                  <a:tcPr marL="36757" marR="36757" marT="18378" marB="18378" anchor="ctr">
                    <a:lnL>
                      <a:noFill/>
                    </a:lnL>
                    <a:lnR>
                      <a:noFill/>
                    </a:lnR>
                    <a:lnT>
                      <a:noFill/>
                    </a:lnT>
                    <a:lnB>
                      <a:noFill/>
                    </a:lnB>
                    <a:solidFill>
                      <a:srgbClr val="F5F5F5"/>
                    </a:solidFill>
                  </a:tcPr>
                </a:tc>
                <a:tc>
                  <a:txBody>
                    <a:bodyPr/>
                    <a:lstStyle/>
                    <a:p>
                      <a:pPr algn="r" fontAlgn="ctr"/>
                      <a:r>
                        <a:rPr lang="en-GB" sz="1100">
                          <a:effectLst/>
                        </a:rPr>
                        <a:t>Do Not Email</a:t>
                      </a:r>
                    </a:p>
                  </a:txBody>
                  <a:tcPr marL="36757" marR="36757" marT="18378" marB="18378" anchor="ctr">
                    <a:lnL>
                      <a:noFill/>
                    </a:lnL>
                    <a:lnR>
                      <a:noFill/>
                    </a:lnR>
                    <a:lnT>
                      <a:noFill/>
                    </a:lnT>
                    <a:lnB>
                      <a:noFill/>
                    </a:lnB>
                    <a:solidFill>
                      <a:srgbClr val="F5F5F5"/>
                    </a:solidFill>
                  </a:tcPr>
                </a:tc>
                <a:tc>
                  <a:txBody>
                    <a:bodyPr/>
                    <a:lstStyle/>
                    <a:p>
                      <a:pPr algn="r" fontAlgn="ctr"/>
                      <a:r>
                        <a:rPr lang="en-GB" sz="1100">
                          <a:effectLst/>
                        </a:rPr>
                        <a:t>1.13</a:t>
                      </a:r>
                    </a:p>
                  </a:txBody>
                  <a:tcPr marL="36757" marR="36757" marT="18378" marB="18378" anchor="ctr">
                    <a:lnL>
                      <a:noFill/>
                    </a:lnL>
                    <a:lnR>
                      <a:noFill/>
                    </a:lnR>
                    <a:lnT>
                      <a:noFill/>
                    </a:lnT>
                    <a:lnB>
                      <a:noFill/>
                    </a:lnB>
                    <a:solidFill>
                      <a:srgbClr val="F5F5F5"/>
                    </a:solidFill>
                  </a:tcPr>
                </a:tc>
                <a:extLst>
                  <a:ext uri="{0D108BD9-81ED-4DB2-BD59-A6C34878D82A}">
                    <a16:rowId xmlns:a16="http://schemas.microsoft.com/office/drawing/2014/main" val="3443952738"/>
                  </a:ext>
                </a:extLst>
              </a:tr>
              <a:tr h="383855">
                <a:tc>
                  <a:txBody>
                    <a:bodyPr/>
                    <a:lstStyle/>
                    <a:p>
                      <a:pPr algn="r" fontAlgn="ctr"/>
                      <a:r>
                        <a:rPr lang="en-GB" sz="1100" b="1">
                          <a:effectLst/>
                        </a:rPr>
                        <a:t>5</a:t>
                      </a:r>
                    </a:p>
                  </a:txBody>
                  <a:tcPr marL="36757" marR="36757" marT="18378" marB="18378" anchor="ctr">
                    <a:lnL>
                      <a:noFill/>
                    </a:lnL>
                    <a:lnR>
                      <a:noFill/>
                    </a:lnR>
                    <a:lnT>
                      <a:noFill/>
                    </a:lnT>
                    <a:lnB>
                      <a:noFill/>
                    </a:lnB>
                  </a:tcPr>
                </a:tc>
                <a:tc>
                  <a:txBody>
                    <a:bodyPr/>
                    <a:lstStyle/>
                    <a:p>
                      <a:pPr algn="r" fontAlgn="ctr"/>
                      <a:r>
                        <a:rPr lang="en-GB" sz="1100">
                          <a:effectLst/>
                        </a:rPr>
                        <a:t>Last Activity_Converted to Lead</a:t>
                      </a:r>
                    </a:p>
                  </a:txBody>
                  <a:tcPr marL="36757" marR="36757" marT="18378" marB="18378" anchor="ctr">
                    <a:lnL>
                      <a:noFill/>
                    </a:lnL>
                    <a:lnR>
                      <a:noFill/>
                    </a:lnR>
                    <a:lnT>
                      <a:noFill/>
                    </a:lnT>
                    <a:lnB>
                      <a:noFill/>
                    </a:lnB>
                  </a:tcPr>
                </a:tc>
                <a:tc>
                  <a:txBody>
                    <a:bodyPr/>
                    <a:lstStyle/>
                    <a:p>
                      <a:pPr algn="r" fontAlgn="ctr"/>
                      <a:r>
                        <a:rPr lang="en-GB" sz="1100">
                          <a:effectLst/>
                        </a:rPr>
                        <a:t>1.10</a:t>
                      </a:r>
                    </a:p>
                  </a:txBody>
                  <a:tcPr marL="36757" marR="36757" marT="18378" marB="18378" anchor="ctr">
                    <a:lnL>
                      <a:noFill/>
                    </a:lnL>
                    <a:lnR>
                      <a:noFill/>
                    </a:lnR>
                    <a:lnT>
                      <a:noFill/>
                    </a:lnT>
                    <a:lnB>
                      <a:noFill/>
                    </a:lnB>
                  </a:tcPr>
                </a:tc>
                <a:extLst>
                  <a:ext uri="{0D108BD9-81ED-4DB2-BD59-A6C34878D82A}">
                    <a16:rowId xmlns:a16="http://schemas.microsoft.com/office/drawing/2014/main" val="528087609"/>
                  </a:ext>
                </a:extLst>
              </a:tr>
              <a:tr h="383855">
                <a:tc>
                  <a:txBody>
                    <a:bodyPr/>
                    <a:lstStyle/>
                    <a:p>
                      <a:pPr algn="r" fontAlgn="ctr"/>
                      <a:r>
                        <a:rPr lang="en-GB" sz="1100" b="1">
                          <a:effectLst/>
                        </a:rPr>
                        <a:t>4</a:t>
                      </a:r>
                    </a:p>
                  </a:txBody>
                  <a:tcPr marL="36757" marR="36757" marT="18378" marB="18378" anchor="ctr">
                    <a:lnL>
                      <a:noFill/>
                    </a:lnL>
                    <a:lnR>
                      <a:noFill/>
                    </a:lnR>
                    <a:lnT>
                      <a:noFill/>
                    </a:lnT>
                    <a:lnB>
                      <a:noFill/>
                    </a:lnB>
                    <a:solidFill>
                      <a:srgbClr val="F5F5F5"/>
                    </a:solidFill>
                  </a:tcPr>
                </a:tc>
                <a:tc>
                  <a:txBody>
                    <a:bodyPr/>
                    <a:lstStyle/>
                    <a:p>
                      <a:pPr algn="r" fontAlgn="ctr"/>
                      <a:r>
                        <a:rPr lang="en-GB" sz="1100">
                          <a:effectLst/>
                        </a:rPr>
                        <a:t>Lead Source_Welingak Website</a:t>
                      </a:r>
                    </a:p>
                  </a:txBody>
                  <a:tcPr marL="36757" marR="36757" marT="18378" marB="18378" anchor="ctr">
                    <a:lnL>
                      <a:noFill/>
                    </a:lnL>
                    <a:lnR>
                      <a:noFill/>
                    </a:lnR>
                    <a:lnT>
                      <a:noFill/>
                    </a:lnT>
                    <a:lnB>
                      <a:noFill/>
                    </a:lnB>
                    <a:solidFill>
                      <a:srgbClr val="F5F5F5"/>
                    </a:solidFill>
                  </a:tcPr>
                </a:tc>
                <a:tc>
                  <a:txBody>
                    <a:bodyPr/>
                    <a:lstStyle/>
                    <a:p>
                      <a:pPr algn="r" fontAlgn="ctr"/>
                      <a:r>
                        <a:rPr lang="en-GB" sz="1100">
                          <a:effectLst/>
                        </a:rPr>
                        <a:t>1.07</a:t>
                      </a:r>
                    </a:p>
                  </a:txBody>
                  <a:tcPr marL="36757" marR="36757" marT="18378" marB="18378" anchor="ctr">
                    <a:lnL>
                      <a:noFill/>
                    </a:lnL>
                    <a:lnR>
                      <a:noFill/>
                    </a:lnR>
                    <a:lnT>
                      <a:noFill/>
                    </a:lnT>
                    <a:lnB>
                      <a:noFill/>
                    </a:lnB>
                    <a:solidFill>
                      <a:srgbClr val="F5F5F5"/>
                    </a:solidFill>
                  </a:tcPr>
                </a:tc>
                <a:extLst>
                  <a:ext uri="{0D108BD9-81ED-4DB2-BD59-A6C34878D82A}">
                    <a16:rowId xmlns:a16="http://schemas.microsoft.com/office/drawing/2014/main" val="3642769009"/>
                  </a:ext>
                </a:extLst>
              </a:tr>
              <a:tr h="295502">
                <a:tc>
                  <a:txBody>
                    <a:bodyPr/>
                    <a:lstStyle/>
                    <a:p>
                      <a:pPr algn="r" fontAlgn="ctr"/>
                      <a:r>
                        <a:rPr lang="en-GB" sz="1100" b="1">
                          <a:effectLst/>
                        </a:rPr>
                        <a:t>8</a:t>
                      </a:r>
                    </a:p>
                  </a:txBody>
                  <a:tcPr marL="36757" marR="36757" marT="18378" marB="18378" anchor="ctr">
                    <a:lnL>
                      <a:noFill/>
                    </a:lnL>
                    <a:lnR>
                      <a:noFill/>
                    </a:lnR>
                    <a:lnT>
                      <a:noFill/>
                    </a:lnT>
                    <a:lnB>
                      <a:noFill/>
                    </a:lnB>
                  </a:tcPr>
                </a:tc>
                <a:tc>
                  <a:txBody>
                    <a:bodyPr/>
                    <a:lstStyle/>
                    <a:p>
                      <a:pPr algn="r" fontAlgn="ctr"/>
                      <a:r>
                        <a:rPr lang="en-GB" sz="1100">
                          <a:effectLst/>
                        </a:rPr>
                        <a:t>Tags_Interested in full time MBA</a:t>
                      </a:r>
                    </a:p>
                  </a:txBody>
                  <a:tcPr marL="36757" marR="36757" marT="18378" marB="18378" anchor="ctr">
                    <a:lnL>
                      <a:noFill/>
                    </a:lnL>
                    <a:lnR>
                      <a:noFill/>
                    </a:lnR>
                    <a:lnT>
                      <a:noFill/>
                    </a:lnT>
                    <a:lnB>
                      <a:noFill/>
                    </a:lnB>
                  </a:tcPr>
                </a:tc>
                <a:tc>
                  <a:txBody>
                    <a:bodyPr/>
                    <a:lstStyle/>
                    <a:p>
                      <a:pPr algn="r" fontAlgn="ctr"/>
                      <a:r>
                        <a:rPr lang="en-GB" sz="1100" dirty="0">
                          <a:effectLst/>
                        </a:rPr>
                        <a:t>1.05</a:t>
                      </a:r>
                    </a:p>
                  </a:txBody>
                  <a:tcPr marL="36757" marR="36757" marT="18378" marB="18378" anchor="ctr">
                    <a:lnL>
                      <a:noFill/>
                    </a:lnL>
                    <a:lnR>
                      <a:noFill/>
                    </a:lnR>
                    <a:lnT>
                      <a:noFill/>
                    </a:lnT>
                    <a:lnB>
                      <a:noFill/>
                    </a:lnB>
                  </a:tcPr>
                </a:tc>
                <a:extLst>
                  <a:ext uri="{0D108BD9-81ED-4DB2-BD59-A6C34878D82A}">
                    <a16:rowId xmlns:a16="http://schemas.microsoft.com/office/drawing/2014/main" val="3491941955"/>
                  </a:ext>
                </a:extLst>
              </a:tr>
            </a:tbl>
          </a:graphicData>
        </a:graphic>
      </p:graphicFrame>
    </p:spTree>
    <p:extLst>
      <p:ext uri="{BB962C8B-B14F-4D97-AF65-F5344CB8AC3E}">
        <p14:creationId xmlns:p14="http://schemas.microsoft.com/office/powerpoint/2010/main" val="1552707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2957367F-0D64-42F0-A033-660B417FE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A74C980A-5321-4E88-B6F7-572A3327E3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6" name="Freeform 5">
              <a:extLst>
                <a:ext uri="{FF2B5EF4-FFF2-40B4-BE49-F238E27FC236}">
                  <a16:creationId xmlns:a16="http://schemas.microsoft.com/office/drawing/2014/main" id="{C29411DD-732B-4883-8431-BF67EA064F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6">
              <a:extLst>
                <a:ext uri="{FF2B5EF4-FFF2-40B4-BE49-F238E27FC236}">
                  <a16:creationId xmlns:a16="http://schemas.microsoft.com/office/drawing/2014/main" id="{0802BDA8-DBFD-4424-9577-4CECD39667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7">
              <a:extLst>
                <a:ext uri="{FF2B5EF4-FFF2-40B4-BE49-F238E27FC236}">
                  <a16:creationId xmlns:a16="http://schemas.microsoft.com/office/drawing/2014/main" id="{3A4651DB-CA25-45C9-BB5B-490E75E109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8">
              <a:extLst>
                <a:ext uri="{FF2B5EF4-FFF2-40B4-BE49-F238E27FC236}">
                  <a16:creationId xmlns:a16="http://schemas.microsoft.com/office/drawing/2014/main" id="{2561519A-19C4-4FAE-B4D2-9967A02858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9">
              <a:extLst>
                <a:ext uri="{FF2B5EF4-FFF2-40B4-BE49-F238E27FC236}">
                  <a16:creationId xmlns:a16="http://schemas.microsoft.com/office/drawing/2014/main" id="{D7536EEC-CD2D-4F8D-8FCE-1B57B67C15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0">
              <a:extLst>
                <a:ext uri="{FF2B5EF4-FFF2-40B4-BE49-F238E27FC236}">
                  <a16:creationId xmlns:a16="http://schemas.microsoft.com/office/drawing/2014/main" id="{F06D071C-EBE9-493C-B2FF-C290E80E63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1">
              <a:extLst>
                <a:ext uri="{FF2B5EF4-FFF2-40B4-BE49-F238E27FC236}">
                  <a16:creationId xmlns:a16="http://schemas.microsoft.com/office/drawing/2014/main" id="{AE43943F-3505-4459-B105-5ADD87A9BB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2">
              <a:extLst>
                <a:ext uri="{FF2B5EF4-FFF2-40B4-BE49-F238E27FC236}">
                  <a16:creationId xmlns:a16="http://schemas.microsoft.com/office/drawing/2014/main" id="{DCFA8E01-9AAA-4377-B145-D4C3BC9387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3">
              <a:extLst>
                <a:ext uri="{FF2B5EF4-FFF2-40B4-BE49-F238E27FC236}">
                  <a16:creationId xmlns:a16="http://schemas.microsoft.com/office/drawing/2014/main" id="{D0F9B300-29E8-4013-9610-4C98C20F57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4">
              <a:extLst>
                <a:ext uri="{FF2B5EF4-FFF2-40B4-BE49-F238E27FC236}">
                  <a16:creationId xmlns:a16="http://schemas.microsoft.com/office/drawing/2014/main" id="{D80DC548-7776-4F62-9150-EE50775DC2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5">
              <a:extLst>
                <a:ext uri="{FF2B5EF4-FFF2-40B4-BE49-F238E27FC236}">
                  <a16:creationId xmlns:a16="http://schemas.microsoft.com/office/drawing/2014/main" id="{FB47EB33-C045-4382-BB34-C409FBFABF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6">
              <a:extLst>
                <a:ext uri="{FF2B5EF4-FFF2-40B4-BE49-F238E27FC236}">
                  <a16:creationId xmlns:a16="http://schemas.microsoft.com/office/drawing/2014/main" id="{9799171D-9C80-4F36-854F-272AB4CB79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17">
              <a:extLst>
                <a:ext uri="{FF2B5EF4-FFF2-40B4-BE49-F238E27FC236}">
                  <a16:creationId xmlns:a16="http://schemas.microsoft.com/office/drawing/2014/main" id="{36853A3D-C5F1-4325-ABDD-D82962719C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18">
              <a:extLst>
                <a:ext uri="{FF2B5EF4-FFF2-40B4-BE49-F238E27FC236}">
                  <a16:creationId xmlns:a16="http://schemas.microsoft.com/office/drawing/2014/main" id="{F36C52C5-A8E2-4FDD-8C82-0B0A36ED2A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19">
              <a:extLst>
                <a:ext uri="{FF2B5EF4-FFF2-40B4-BE49-F238E27FC236}">
                  <a16:creationId xmlns:a16="http://schemas.microsoft.com/office/drawing/2014/main" id="{EAB04D6F-5C3B-4BC8-A8D0-F0F70C33F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0">
              <a:extLst>
                <a:ext uri="{FF2B5EF4-FFF2-40B4-BE49-F238E27FC236}">
                  <a16:creationId xmlns:a16="http://schemas.microsoft.com/office/drawing/2014/main" id="{337A064D-A403-4F71-A373-F748D44C14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1">
              <a:extLst>
                <a:ext uri="{FF2B5EF4-FFF2-40B4-BE49-F238E27FC236}">
                  <a16:creationId xmlns:a16="http://schemas.microsoft.com/office/drawing/2014/main" id="{408954A6-C2C2-455F-8AB9-EF03ED0E7B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2">
              <a:extLst>
                <a:ext uri="{FF2B5EF4-FFF2-40B4-BE49-F238E27FC236}">
                  <a16:creationId xmlns:a16="http://schemas.microsoft.com/office/drawing/2014/main" id="{98954187-FB8C-4673-8481-D251884CF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23">
              <a:extLst>
                <a:ext uri="{FF2B5EF4-FFF2-40B4-BE49-F238E27FC236}">
                  <a16:creationId xmlns:a16="http://schemas.microsoft.com/office/drawing/2014/main" id="{5DE674D7-0925-4935-B299-98744B4190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24">
              <a:extLst>
                <a:ext uri="{FF2B5EF4-FFF2-40B4-BE49-F238E27FC236}">
                  <a16:creationId xmlns:a16="http://schemas.microsoft.com/office/drawing/2014/main" id="{0D7AF2ED-2D49-4A69-BAB2-CF989B3B8C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25">
              <a:extLst>
                <a:ext uri="{FF2B5EF4-FFF2-40B4-BE49-F238E27FC236}">
                  <a16:creationId xmlns:a16="http://schemas.microsoft.com/office/drawing/2014/main" id="{67F02011-466C-4790-B052-0CB8042507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8" name="Group 67">
            <a:extLst>
              <a:ext uri="{FF2B5EF4-FFF2-40B4-BE49-F238E27FC236}">
                <a16:creationId xmlns:a16="http://schemas.microsoft.com/office/drawing/2014/main" id="{0A1FAD6E-B62A-435F-B914-503F8B9501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69" name="Rectangle 68">
              <a:extLst>
                <a:ext uri="{FF2B5EF4-FFF2-40B4-BE49-F238E27FC236}">
                  <a16:creationId xmlns:a16="http://schemas.microsoft.com/office/drawing/2014/main" id="{3DCBF1B1-B0BB-40C4-9870-227A638C14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Isosceles Triangle 22">
              <a:extLst>
                <a:ext uri="{FF2B5EF4-FFF2-40B4-BE49-F238E27FC236}">
                  <a16:creationId xmlns:a16="http://schemas.microsoft.com/office/drawing/2014/main" id="{C7D2A079-0082-43E4-9253-BA8D43378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6EDFDFEF-7A52-497B-AE56-46D446902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B4EDC18-55F8-4B25-B433-49425FBF5320}"/>
              </a:ext>
            </a:extLst>
          </p:cNvPr>
          <p:cNvSpPr>
            <a:spLocks noGrp="1"/>
          </p:cNvSpPr>
          <p:nvPr>
            <p:ph type="title"/>
          </p:nvPr>
        </p:nvSpPr>
        <p:spPr>
          <a:xfrm>
            <a:off x="888631" y="2358391"/>
            <a:ext cx="3498979" cy="2453676"/>
          </a:xfrm>
        </p:spPr>
        <p:txBody>
          <a:bodyPr vert="horz" lIns="228600" tIns="228600" rIns="228600" bIns="228600" rtlCol="0" anchor="ctr">
            <a:normAutofit fontScale="90000"/>
          </a:bodyPr>
          <a:lstStyle/>
          <a:p>
            <a:r>
              <a:rPr lang="en-US" dirty="0"/>
              <a:t>Logistic regression model</a:t>
            </a:r>
            <a:br>
              <a:rPr lang="en-US" dirty="0"/>
            </a:br>
            <a:endParaRPr lang="en-US" dirty="0"/>
          </a:p>
        </p:txBody>
      </p:sp>
      <p:sp>
        <p:nvSpPr>
          <p:cNvPr id="5" name="TextBox 4">
            <a:extLst>
              <a:ext uri="{FF2B5EF4-FFF2-40B4-BE49-F238E27FC236}">
                <a16:creationId xmlns:a16="http://schemas.microsoft.com/office/drawing/2014/main" id="{13DB9379-16BC-47C8-BA78-0AD6EB898322}"/>
              </a:ext>
            </a:extLst>
          </p:cNvPr>
          <p:cNvSpPr txBox="1"/>
          <p:nvPr/>
        </p:nvSpPr>
        <p:spPr>
          <a:xfrm>
            <a:off x="4837482" y="307781"/>
            <a:ext cx="6942679" cy="867164"/>
          </a:xfrm>
          <a:prstGeom prst="rect">
            <a:avLst/>
          </a:prstGeom>
        </p:spPr>
        <p:txBody>
          <a:bodyPr vert="horz" lIns="91440" tIns="45720" rIns="91440" bIns="45720" rtlCol="0" anchor="ctr">
            <a:normAutofit/>
          </a:bodyPr>
          <a:lstStyle/>
          <a:p>
            <a:pPr indent="-228600" algn="ctr" defTabSz="914400">
              <a:lnSpc>
                <a:spcPct val="120000"/>
              </a:lnSpc>
              <a:spcAft>
                <a:spcPts val="600"/>
              </a:spcAft>
              <a:buClr>
                <a:schemeClr val="accent1"/>
              </a:buClr>
              <a:buSzPct val="110000"/>
              <a:buFont typeface="Wingdings" panose="05000000000000000000" pitchFamily="2" charset="2"/>
              <a:buChar char="§"/>
            </a:pPr>
            <a:r>
              <a:rPr lang="en-GB" dirty="0"/>
              <a:t>ROC</a:t>
            </a:r>
            <a:endParaRPr lang="en-US" dirty="0"/>
          </a:p>
        </p:txBody>
      </p:sp>
      <p:pic>
        <p:nvPicPr>
          <p:cNvPr id="3" name="Picture 2">
            <a:extLst>
              <a:ext uri="{FF2B5EF4-FFF2-40B4-BE49-F238E27FC236}">
                <a16:creationId xmlns:a16="http://schemas.microsoft.com/office/drawing/2014/main" id="{D506E300-E5BB-4765-BDF8-F2427AFE95CC}"/>
              </a:ext>
            </a:extLst>
          </p:cNvPr>
          <p:cNvPicPr>
            <a:picLocks noChangeAspect="1"/>
          </p:cNvPicPr>
          <p:nvPr/>
        </p:nvPicPr>
        <p:blipFill>
          <a:blip r:embed="rId2"/>
          <a:stretch>
            <a:fillRect/>
          </a:stretch>
        </p:blipFill>
        <p:spPr>
          <a:xfrm>
            <a:off x="5930107" y="1556446"/>
            <a:ext cx="4810125" cy="3686175"/>
          </a:xfrm>
          <a:prstGeom prst="rect">
            <a:avLst/>
          </a:prstGeom>
        </p:spPr>
      </p:pic>
      <p:sp>
        <p:nvSpPr>
          <p:cNvPr id="36" name="TextBox 35">
            <a:extLst>
              <a:ext uri="{FF2B5EF4-FFF2-40B4-BE49-F238E27FC236}">
                <a16:creationId xmlns:a16="http://schemas.microsoft.com/office/drawing/2014/main" id="{DB068ECB-F66B-4320-BE6F-D30CC3978C85}"/>
              </a:ext>
            </a:extLst>
          </p:cNvPr>
          <p:cNvSpPr txBox="1"/>
          <p:nvPr/>
        </p:nvSpPr>
        <p:spPr>
          <a:xfrm>
            <a:off x="5286392" y="5282188"/>
            <a:ext cx="6097554" cy="646331"/>
          </a:xfrm>
          <a:prstGeom prst="rect">
            <a:avLst/>
          </a:prstGeom>
          <a:noFill/>
        </p:spPr>
        <p:txBody>
          <a:bodyPr wrap="square">
            <a:spAutoFit/>
          </a:bodyPr>
          <a:lstStyle/>
          <a:p>
            <a:pPr algn="l">
              <a:buFont typeface="Arial" panose="020B0604020202020204" pitchFamily="34" charset="0"/>
              <a:buChar char="•"/>
            </a:pPr>
            <a:r>
              <a:rPr lang="en-GB" b="0" i="0" dirty="0">
                <a:solidFill>
                  <a:srgbClr val="000000"/>
                </a:solidFill>
                <a:effectLst/>
                <a:latin typeface="Helvetica Neue"/>
              </a:rPr>
              <a:t>If the curve is closer to the top left of the graph the model is performing good</a:t>
            </a:r>
          </a:p>
        </p:txBody>
      </p:sp>
    </p:spTree>
    <p:extLst>
      <p:ext uri="{BB962C8B-B14F-4D97-AF65-F5344CB8AC3E}">
        <p14:creationId xmlns:p14="http://schemas.microsoft.com/office/powerpoint/2010/main" val="545238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2957367F-0D64-42F0-A033-660B417FE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A74C980A-5321-4E88-B6F7-572A3327E3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6" name="Freeform 5">
              <a:extLst>
                <a:ext uri="{FF2B5EF4-FFF2-40B4-BE49-F238E27FC236}">
                  <a16:creationId xmlns:a16="http://schemas.microsoft.com/office/drawing/2014/main" id="{C29411DD-732B-4883-8431-BF67EA064F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6">
              <a:extLst>
                <a:ext uri="{FF2B5EF4-FFF2-40B4-BE49-F238E27FC236}">
                  <a16:creationId xmlns:a16="http://schemas.microsoft.com/office/drawing/2014/main" id="{0802BDA8-DBFD-4424-9577-4CECD39667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7">
              <a:extLst>
                <a:ext uri="{FF2B5EF4-FFF2-40B4-BE49-F238E27FC236}">
                  <a16:creationId xmlns:a16="http://schemas.microsoft.com/office/drawing/2014/main" id="{3A4651DB-CA25-45C9-BB5B-490E75E109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8">
              <a:extLst>
                <a:ext uri="{FF2B5EF4-FFF2-40B4-BE49-F238E27FC236}">
                  <a16:creationId xmlns:a16="http://schemas.microsoft.com/office/drawing/2014/main" id="{2561519A-19C4-4FAE-B4D2-9967A02858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9">
              <a:extLst>
                <a:ext uri="{FF2B5EF4-FFF2-40B4-BE49-F238E27FC236}">
                  <a16:creationId xmlns:a16="http://schemas.microsoft.com/office/drawing/2014/main" id="{D7536EEC-CD2D-4F8D-8FCE-1B57B67C15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0">
              <a:extLst>
                <a:ext uri="{FF2B5EF4-FFF2-40B4-BE49-F238E27FC236}">
                  <a16:creationId xmlns:a16="http://schemas.microsoft.com/office/drawing/2014/main" id="{F06D071C-EBE9-493C-B2FF-C290E80E63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1">
              <a:extLst>
                <a:ext uri="{FF2B5EF4-FFF2-40B4-BE49-F238E27FC236}">
                  <a16:creationId xmlns:a16="http://schemas.microsoft.com/office/drawing/2014/main" id="{AE43943F-3505-4459-B105-5ADD87A9BB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2">
              <a:extLst>
                <a:ext uri="{FF2B5EF4-FFF2-40B4-BE49-F238E27FC236}">
                  <a16:creationId xmlns:a16="http://schemas.microsoft.com/office/drawing/2014/main" id="{DCFA8E01-9AAA-4377-B145-D4C3BC9387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3">
              <a:extLst>
                <a:ext uri="{FF2B5EF4-FFF2-40B4-BE49-F238E27FC236}">
                  <a16:creationId xmlns:a16="http://schemas.microsoft.com/office/drawing/2014/main" id="{D0F9B300-29E8-4013-9610-4C98C20F57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4">
              <a:extLst>
                <a:ext uri="{FF2B5EF4-FFF2-40B4-BE49-F238E27FC236}">
                  <a16:creationId xmlns:a16="http://schemas.microsoft.com/office/drawing/2014/main" id="{D80DC548-7776-4F62-9150-EE50775DC2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5">
              <a:extLst>
                <a:ext uri="{FF2B5EF4-FFF2-40B4-BE49-F238E27FC236}">
                  <a16:creationId xmlns:a16="http://schemas.microsoft.com/office/drawing/2014/main" id="{FB47EB33-C045-4382-BB34-C409FBFABF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6">
              <a:extLst>
                <a:ext uri="{FF2B5EF4-FFF2-40B4-BE49-F238E27FC236}">
                  <a16:creationId xmlns:a16="http://schemas.microsoft.com/office/drawing/2014/main" id="{9799171D-9C80-4F36-854F-272AB4CB79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17">
              <a:extLst>
                <a:ext uri="{FF2B5EF4-FFF2-40B4-BE49-F238E27FC236}">
                  <a16:creationId xmlns:a16="http://schemas.microsoft.com/office/drawing/2014/main" id="{36853A3D-C5F1-4325-ABDD-D82962719C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18">
              <a:extLst>
                <a:ext uri="{FF2B5EF4-FFF2-40B4-BE49-F238E27FC236}">
                  <a16:creationId xmlns:a16="http://schemas.microsoft.com/office/drawing/2014/main" id="{F36C52C5-A8E2-4FDD-8C82-0B0A36ED2A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19">
              <a:extLst>
                <a:ext uri="{FF2B5EF4-FFF2-40B4-BE49-F238E27FC236}">
                  <a16:creationId xmlns:a16="http://schemas.microsoft.com/office/drawing/2014/main" id="{EAB04D6F-5C3B-4BC8-A8D0-F0F70C33F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0">
              <a:extLst>
                <a:ext uri="{FF2B5EF4-FFF2-40B4-BE49-F238E27FC236}">
                  <a16:creationId xmlns:a16="http://schemas.microsoft.com/office/drawing/2014/main" id="{337A064D-A403-4F71-A373-F748D44C14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1">
              <a:extLst>
                <a:ext uri="{FF2B5EF4-FFF2-40B4-BE49-F238E27FC236}">
                  <a16:creationId xmlns:a16="http://schemas.microsoft.com/office/drawing/2014/main" id="{408954A6-C2C2-455F-8AB9-EF03ED0E7B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2">
              <a:extLst>
                <a:ext uri="{FF2B5EF4-FFF2-40B4-BE49-F238E27FC236}">
                  <a16:creationId xmlns:a16="http://schemas.microsoft.com/office/drawing/2014/main" id="{98954187-FB8C-4673-8481-D251884CF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23">
              <a:extLst>
                <a:ext uri="{FF2B5EF4-FFF2-40B4-BE49-F238E27FC236}">
                  <a16:creationId xmlns:a16="http://schemas.microsoft.com/office/drawing/2014/main" id="{5DE674D7-0925-4935-B299-98744B4190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24">
              <a:extLst>
                <a:ext uri="{FF2B5EF4-FFF2-40B4-BE49-F238E27FC236}">
                  <a16:creationId xmlns:a16="http://schemas.microsoft.com/office/drawing/2014/main" id="{0D7AF2ED-2D49-4A69-BAB2-CF989B3B8C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25">
              <a:extLst>
                <a:ext uri="{FF2B5EF4-FFF2-40B4-BE49-F238E27FC236}">
                  <a16:creationId xmlns:a16="http://schemas.microsoft.com/office/drawing/2014/main" id="{67F02011-466C-4790-B052-0CB8042507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8" name="Group 67">
            <a:extLst>
              <a:ext uri="{FF2B5EF4-FFF2-40B4-BE49-F238E27FC236}">
                <a16:creationId xmlns:a16="http://schemas.microsoft.com/office/drawing/2014/main" id="{0A1FAD6E-B62A-435F-B914-503F8B9501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69" name="Rectangle 68">
              <a:extLst>
                <a:ext uri="{FF2B5EF4-FFF2-40B4-BE49-F238E27FC236}">
                  <a16:creationId xmlns:a16="http://schemas.microsoft.com/office/drawing/2014/main" id="{3DCBF1B1-B0BB-40C4-9870-227A638C14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Isosceles Triangle 22">
              <a:extLst>
                <a:ext uri="{FF2B5EF4-FFF2-40B4-BE49-F238E27FC236}">
                  <a16:creationId xmlns:a16="http://schemas.microsoft.com/office/drawing/2014/main" id="{C7D2A079-0082-43E4-9253-BA8D43378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6EDFDFEF-7A52-497B-AE56-46D446902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B4EDC18-55F8-4B25-B433-49425FBF5320}"/>
              </a:ext>
            </a:extLst>
          </p:cNvPr>
          <p:cNvSpPr>
            <a:spLocks noGrp="1"/>
          </p:cNvSpPr>
          <p:nvPr>
            <p:ph type="title"/>
          </p:nvPr>
        </p:nvSpPr>
        <p:spPr>
          <a:xfrm>
            <a:off x="888631" y="2358391"/>
            <a:ext cx="3498979" cy="2453676"/>
          </a:xfrm>
        </p:spPr>
        <p:txBody>
          <a:bodyPr vert="horz" lIns="228600" tIns="228600" rIns="228600" bIns="228600" rtlCol="0" anchor="ctr">
            <a:normAutofit fontScale="90000"/>
          </a:bodyPr>
          <a:lstStyle/>
          <a:p>
            <a:r>
              <a:rPr lang="en-US" dirty="0"/>
              <a:t>Logistic regression model</a:t>
            </a:r>
            <a:br>
              <a:rPr lang="en-US" dirty="0"/>
            </a:br>
            <a:endParaRPr lang="en-US" dirty="0"/>
          </a:p>
        </p:txBody>
      </p:sp>
      <p:sp>
        <p:nvSpPr>
          <p:cNvPr id="5" name="TextBox 4">
            <a:extLst>
              <a:ext uri="{FF2B5EF4-FFF2-40B4-BE49-F238E27FC236}">
                <a16:creationId xmlns:a16="http://schemas.microsoft.com/office/drawing/2014/main" id="{13DB9379-16BC-47C8-BA78-0AD6EB898322}"/>
              </a:ext>
            </a:extLst>
          </p:cNvPr>
          <p:cNvSpPr txBox="1"/>
          <p:nvPr/>
        </p:nvSpPr>
        <p:spPr>
          <a:xfrm>
            <a:off x="4837482" y="307781"/>
            <a:ext cx="6942679" cy="867164"/>
          </a:xfrm>
          <a:prstGeom prst="rect">
            <a:avLst/>
          </a:prstGeom>
        </p:spPr>
        <p:txBody>
          <a:bodyPr vert="horz" lIns="91440" tIns="45720" rIns="91440" bIns="45720" rtlCol="0" anchor="ctr">
            <a:normAutofit/>
          </a:bodyPr>
          <a:lstStyle/>
          <a:p>
            <a:pPr indent="-228600" algn="ctr" defTabSz="914400">
              <a:lnSpc>
                <a:spcPct val="120000"/>
              </a:lnSpc>
              <a:spcAft>
                <a:spcPts val="600"/>
              </a:spcAft>
              <a:buClr>
                <a:schemeClr val="accent1"/>
              </a:buClr>
              <a:buSzPct val="110000"/>
              <a:buFont typeface="Wingdings" panose="05000000000000000000" pitchFamily="2" charset="2"/>
              <a:buChar char="§"/>
            </a:pPr>
            <a:r>
              <a:rPr lang="en-GB" dirty="0"/>
              <a:t>Optimal cut-off using threshold</a:t>
            </a:r>
            <a:endParaRPr lang="en-US" dirty="0"/>
          </a:p>
        </p:txBody>
      </p:sp>
      <p:sp>
        <p:nvSpPr>
          <p:cNvPr id="36" name="TextBox 35">
            <a:extLst>
              <a:ext uri="{FF2B5EF4-FFF2-40B4-BE49-F238E27FC236}">
                <a16:creationId xmlns:a16="http://schemas.microsoft.com/office/drawing/2014/main" id="{DB068ECB-F66B-4320-BE6F-D30CC3978C85}"/>
              </a:ext>
            </a:extLst>
          </p:cNvPr>
          <p:cNvSpPr txBox="1"/>
          <p:nvPr/>
        </p:nvSpPr>
        <p:spPr>
          <a:xfrm>
            <a:off x="5286392" y="5282188"/>
            <a:ext cx="6097554" cy="923330"/>
          </a:xfrm>
          <a:prstGeom prst="rect">
            <a:avLst/>
          </a:prstGeom>
          <a:noFill/>
        </p:spPr>
        <p:txBody>
          <a:bodyPr wrap="square">
            <a:spAutoFit/>
          </a:bodyPr>
          <a:lstStyle/>
          <a:p>
            <a:pPr algn="l">
              <a:buFont typeface="Arial" panose="020B0604020202020204" pitchFamily="34" charset="0"/>
              <a:buChar char="•"/>
            </a:pPr>
            <a:r>
              <a:rPr lang="en-GB" b="1" i="0" dirty="0">
                <a:solidFill>
                  <a:srgbClr val="000000"/>
                </a:solidFill>
                <a:effectLst/>
                <a:latin typeface="Helvetica Neue"/>
              </a:rPr>
              <a:t>We will be choosing the cut-off-threshold as 0.3 to strike a good balance among the following metrices : accuracy, sensitivity and specificity</a:t>
            </a:r>
            <a:endParaRPr lang="en-GB" b="0" i="0" dirty="0">
              <a:solidFill>
                <a:srgbClr val="000000"/>
              </a:solidFill>
              <a:effectLst/>
              <a:latin typeface="Helvetica Neue"/>
            </a:endParaRPr>
          </a:p>
        </p:txBody>
      </p:sp>
      <p:pic>
        <p:nvPicPr>
          <p:cNvPr id="4" name="Picture 3">
            <a:extLst>
              <a:ext uri="{FF2B5EF4-FFF2-40B4-BE49-F238E27FC236}">
                <a16:creationId xmlns:a16="http://schemas.microsoft.com/office/drawing/2014/main" id="{5BD9A085-072F-4AF7-97C1-12D4BFE7DECA}"/>
              </a:ext>
            </a:extLst>
          </p:cNvPr>
          <p:cNvPicPr>
            <a:picLocks noChangeAspect="1"/>
          </p:cNvPicPr>
          <p:nvPr/>
        </p:nvPicPr>
        <p:blipFill>
          <a:blip r:embed="rId2"/>
          <a:stretch>
            <a:fillRect/>
          </a:stretch>
        </p:blipFill>
        <p:spPr>
          <a:xfrm>
            <a:off x="6184478" y="1653710"/>
            <a:ext cx="4597708" cy="3238171"/>
          </a:xfrm>
          <a:prstGeom prst="rect">
            <a:avLst/>
          </a:prstGeom>
        </p:spPr>
      </p:pic>
    </p:spTree>
    <p:extLst>
      <p:ext uri="{BB962C8B-B14F-4D97-AF65-F5344CB8AC3E}">
        <p14:creationId xmlns:p14="http://schemas.microsoft.com/office/powerpoint/2010/main" val="2065946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4000"/>
                <a:lumMod val="116000"/>
              </a:schemeClr>
            </a:gs>
            <a:gs pos="100000">
              <a:schemeClr val="bg2">
                <a:tint val="98000"/>
                <a:shade val="86000"/>
                <a:satMod val="90000"/>
                <a:lumMod val="88000"/>
              </a:schemeClr>
            </a:gs>
          </a:gsLst>
          <a:path path="circle">
            <a:fillToRect l="50000" t="15000" r="50000" b="169000"/>
          </a:path>
        </a:gradFill>
        <a:effectLst/>
      </p:bgPr>
    </p:bg>
    <p:spTree>
      <p:nvGrpSpPr>
        <p:cNvPr id="1" name=""/>
        <p:cNvGrpSpPr/>
        <p:nvPr/>
      </p:nvGrpSpPr>
      <p:grpSpPr>
        <a:xfrm>
          <a:off x="0" y="0"/>
          <a:ext cx="0" cy="0"/>
          <a:chOff x="0" y="0"/>
          <a:chExt cx="0" cy="0"/>
        </a:xfrm>
      </p:grpSpPr>
      <p:sp useBgFill="1">
        <p:nvSpPr>
          <p:cNvPr id="50" name="Rectangle 39">
            <a:extLst>
              <a:ext uri="{FF2B5EF4-FFF2-40B4-BE49-F238E27FC236}">
                <a16:creationId xmlns:a16="http://schemas.microsoft.com/office/drawing/2014/main" id="{90F08744-9D7B-4693-B8D6-2A5210AE9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32">
            <a:extLst>
              <a:ext uri="{FF2B5EF4-FFF2-40B4-BE49-F238E27FC236}">
                <a16:creationId xmlns:a16="http://schemas.microsoft.com/office/drawing/2014/main" id="{5B2E630F-F386-44FA-B1A1-C10A9BF43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43">
            <a:extLst>
              <a:ext uri="{FF2B5EF4-FFF2-40B4-BE49-F238E27FC236}">
                <a16:creationId xmlns:a16="http://schemas.microsoft.com/office/drawing/2014/main" id="{73567C09-8B4D-49A6-A711-C44C5807D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D8EE32D-11CC-45B0-A55F-C5593EDE2698}"/>
              </a:ext>
            </a:extLst>
          </p:cNvPr>
          <p:cNvSpPr>
            <a:spLocks noGrp="1"/>
          </p:cNvSpPr>
          <p:nvPr>
            <p:ph type="title"/>
          </p:nvPr>
        </p:nvSpPr>
        <p:spPr>
          <a:xfrm>
            <a:off x="807720" y="2349925"/>
            <a:ext cx="2441894" cy="2456442"/>
          </a:xfrm>
        </p:spPr>
        <p:txBody>
          <a:bodyPr>
            <a:normAutofit/>
          </a:bodyPr>
          <a:lstStyle/>
          <a:p>
            <a:pPr algn="l"/>
            <a:r>
              <a:rPr lang="en-GB" sz="3200" b="1" i="0">
                <a:effectLst/>
                <a:latin typeface="circular"/>
              </a:rPr>
              <a:t>Goals of the Case Study</a:t>
            </a:r>
            <a:endParaRPr lang="en-GB" sz="3200"/>
          </a:p>
        </p:txBody>
      </p:sp>
      <p:sp>
        <p:nvSpPr>
          <p:cNvPr id="3" name="Content Placeholder 2">
            <a:extLst>
              <a:ext uri="{FF2B5EF4-FFF2-40B4-BE49-F238E27FC236}">
                <a16:creationId xmlns:a16="http://schemas.microsoft.com/office/drawing/2014/main" id="{0B1D873F-6A84-4C5A-8C49-F220D60F41B8}"/>
              </a:ext>
            </a:extLst>
          </p:cNvPr>
          <p:cNvSpPr>
            <a:spLocks noGrp="1"/>
          </p:cNvSpPr>
          <p:nvPr>
            <p:ph idx="1"/>
          </p:nvPr>
        </p:nvSpPr>
        <p:spPr>
          <a:xfrm>
            <a:off x="4846319" y="1111249"/>
            <a:ext cx="6554001" cy="4635503"/>
          </a:xfrm>
        </p:spPr>
        <p:txBody>
          <a:bodyPr>
            <a:normAutofit/>
          </a:bodyPr>
          <a:lstStyle/>
          <a:p>
            <a:pPr marL="0" indent="0">
              <a:buNone/>
            </a:pPr>
            <a:r>
              <a:rPr lang="en-GB" b="0" i="0">
                <a:effectLst/>
                <a:latin typeface="freight-text-pro"/>
              </a:rPr>
              <a:t>X Education has appointed us to help them select the most promising leads, i.e. the leads that are most likely to convert into paying customers. The company requires us to build a model wherein we need to assign a lead score to each of the leads such that the customers with higher lead score have a higher conversion chance and the customers with lower lead score have a lower conversion chance. The CEO, in particular, has given a ballpark of the target lead conversion rate to be around 80%.</a:t>
            </a:r>
            <a:endParaRPr lang="en-GB"/>
          </a:p>
        </p:txBody>
      </p:sp>
    </p:spTree>
    <p:extLst>
      <p:ext uri="{BB962C8B-B14F-4D97-AF65-F5344CB8AC3E}">
        <p14:creationId xmlns:p14="http://schemas.microsoft.com/office/powerpoint/2010/main" val="206895264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2957367F-0D64-42F0-A033-660B417FE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A74C980A-5321-4E88-B6F7-572A3327E3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6" name="Freeform 5">
              <a:extLst>
                <a:ext uri="{FF2B5EF4-FFF2-40B4-BE49-F238E27FC236}">
                  <a16:creationId xmlns:a16="http://schemas.microsoft.com/office/drawing/2014/main" id="{C29411DD-732B-4883-8431-BF67EA064F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6">
              <a:extLst>
                <a:ext uri="{FF2B5EF4-FFF2-40B4-BE49-F238E27FC236}">
                  <a16:creationId xmlns:a16="http://schemas.microsoft.com/office/drawing/2014/main" id="{0802BDA8-DBFD-4424-9577-4CECD39667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7">
              <a:extLst>
                <a:ext uri="{FF2B5EF4-FFF2-40B4-BE49-F238E27FC236}">
                  <a16:creationId xmlns:a16="http://schemas.microsoft.com/office/drawing/2014/main" id="{3A4651DB-CA25-45C9-BB5B-490E75E109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8">
              <a:extLst>
                <a:ext uri="{FF2B5EF4-FFF2-40B4-BE49-F238E27FC236}">
                  <a16:creationId xmlns:a16="http://schemas.microsoft.com/office/drawing/2014/main" id="{2561519A-19C4-4FAE-B4D2-9967A02858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9">
              <a:extLst>
                <a:ext uri="{FF2B5EF4-FFF2-40B4-BE49-F238E27FC236}">
                  <a16:creationId xmlns:a16="http://schemas.microsoft.com/office/drawing/2014/main" id="{D7536EEC-CD2D-4F8D-8FCE-1B57B67C15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0">
              <a:extLst>
                <a:ext uri="{FF2B5EF4-FFF2-40B4-BE49-F238E27FC236}">
                  <a16:creationId xmlns:a16="http://schemas.microsoft.com/office/drawing/2014/main" id="{F06D071C-EBE9-493C-B2FF-C290E80E63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1">
              <a:extLst>
                <a:ext uri="{FF2B5EF4-FFF2-40B4-BE49-F238E27FC236}">
                  <a16:creationId xmlns:a16="http://schemas.microsoft.com/office/drawing/2014/main" id="{AE43943F-3505-4459-B105-5ADD87A9BB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2">
              <a:extLst>
                <a:ext uri="{FF2B5EF4-FFF2-40B4-BE49-F238E27FC236}">
                  <a16:creationId xmlns:a16="http://schemas.microsoft.com/office/drawing/2014/main" id="{DCFA8E01-9AAA-4377-B145-D4C3BC9387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3">
              <a:extLst>
                <a:ext uri="{FF2B5EF4-FFF2-40B4-BE49-F238E27FC236}">
                  <a16:creationId xmlns:a16="http://schemas.microsoft.com/office/drawing/2014/main" id="{D0F9B300-29E8-4013-9610-4C98C20F57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4">
              <a:extLst>
                <a:ext uri="{FF2B5EF4-FFF2-40B4-BE49-F238E27FC236}">
                  <a16:creationId xmlns:a16="http://schemas.microsoft.com/office/drawing/2014/main" id="{D80DC548-7776-4F62-9150-EE50775DC2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5">
              <a:extLst>
                <a:ext uri="{FF2B5EF4-FFF2-40B4-BE49-F238E27FC236}">
                  <a16:creationId xmlns:a16="http://schemas.microsoft.com/office/drawing/2014/main" id="{FB47EB33-C045-4382-BB34-C409FBFABF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6">
              <a:extLst>
                <a:ext uri="{FF2B5EF4-FFF2-40B4-BE49-F238E27FC236}">
                  <a16:creationId xmlns:a16="http://schemas.microsoft.com/office/drawing/2014/main" id="{9799171D-9C80-4F36-854F-272AB4CB79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17">
              <a:extLst>
                <a:ext uri="{FF2B5EF4-FFF2-40B4-BE49-F238E27FC236}">
                  <a16:creationId xmlns:a16="http://schemas.microsoft.com/office/drawing/2014/main" id="{36853A3D-C5F1-4325-ABDD-D82962719C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18">
              <a:extLst>
                <a:ext uri="{FF2B5EF4-FFF2-40B4-BE49-F238E27FC236}">
                  <a16:creationId xmlns:a16="http://schemas.microsoft.com/office/drawing/2014/main" id="{F36C52C5-A8E2-4FDD-8C82-0B0A36ED2A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19">
              <a:extLst>
                <a:ext uri="{FF2B5EF4-FFF2-40B4-BE49-F238E27FC236}">
                  <a16:creationId xmlns:a16="http://schemas.microsoft.com/office/drawing/2014/main" id="{EAB04D6F-5C3B-4BC8-A8D0-F0F70C33F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0">
              <a:extLst>
                <a:ext uri="{FF2B5EF4-FFF2-40B4-BE49-F238E27FC236}">
                  <a16:creationId xmlns:a16="http://schemas.microsoft.com/office/drawing/2014/main" id="{337A064D-A403-4F71-A373-F748D44C14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1">
              <a:extLst>
                <a:ext uri="{FF2B5EF4-FFF2-40B4-BE49-F238E27FC236}">
                  <a16:creationId xmlns:a16="http://schemas.microsoft.com/office/drawing/2014/main" id="{408954A6-C2C2-455F-8AB9-EF03ED0E7B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2">
              <a:extLst>
                <a:ext uri="{FF2B5EF4-FFF2-40B4-BE49-F238E27FC236}">
                  <a16:creationId xmlns:a16="http://schemas.microsoft.com/office/drawing/2014/main" id="{98954187-FB8C-4673-8481-D251884CF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23">
              <a:extLst>
                <a:ext uri="{FF2B5EF4-FFF2-40B4-BE49-F238E27FC236}">
                  <a16:creationId xmlns:a16="http://schemas.microsoft.com/office/drawing/2014/main" id="{5DE674D7-0925-4935-B299-98744B4190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24">
              <a:extLst>
                <a:ext uri="{FF2B5EF4-FFF2-40B4-BE49-F238E27FC236}">
                  <a16:creationId xmlns:a16="http://schemas.microsoft.com/office/drawing/2014/main" id="{0D7AF2ED-2D49-4A69-BAB2-CF989B3B8C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25">
              <a:extLst>
                <a:ext uri="{FF2B5EF4-FFF2-40B4-BE49-F238E27FC236}">
                  <a16:creationId xmlns:a16="http://schemas.microsoft.com/office/drawing/2014/main" id="{67F02011-466C-4790-B052-0CB8042507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8" name="Group 67">
            <a:extLst>
              <a:ext uri="{FF2B5EF4-FFF2-40B4-BE49-F238E27FC236}">
                <a16:creationId xmlns:a16="http://schemas.microsoft.com/office/drawing/2014/main" id="{0A1FAD6E-B62A-435F-B914-503F8B9501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69" name="Rectangle 68">
              <a:extLst>
                <a:ext uri="{FF2B5EF4-FFF2-40B4-BE49-F238E27FC236}">
                  <a16:creationId xmlns:a16="http://schemas.microsoft.com/office/drawing/2014/main" id="{3DCBF1B1-B0BB-40C4-9870-227A638C14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Isosceles Triangle 22">
              <a:extLst>
                <a:ext uri="{FF2B5EF4-FFF2-40B4-BE49-F238E27FC236}">
                  <a16:creationId xmlns:a16="http://schemas.microsoft.com/office/drawing/2014/main" id="{C7D2A079-0082-43E4-9253-BA8D43378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6EDFDFEF-7A52-497B-AE56-46D446902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B4EDC18-55F8-4B25-B433-49425FBF5320}"/>
              </a:ext>
            </a:extLst>
          </p:cNvPr>
          <p:cNvSpPr>
            <a:spLocks noGrp="1"/>
          </p:cNvSpPr>
          <p:nvPr>
            <p:ph type="title"/>
          </p:nvPr>
        </p:nvSpPr>
        <p:spPr>
          <a:xfrm>
            <a:off x="888631" y="2358391"/>
            <a:ext cx="3498979" cy="2453676"/>
          </a:xfrm>
        </p:spPr>
        <p:txBody>
          <a:bodyPr vert="horz" lIns="228600" tIns="228600" rIns="228600" bIns="228600" rtlCol="0" anchor="ctr">
            <a:normAutofit fontScale="90000"/>
          </a:bodyPr>
          <a:lstStyle/>
          <a:p>
            <a:r>
              <a:rPr lang="en-US" dirty="0"/>
              <a:t>Logistic regression model</a:t>
            </a:r>
            <a:br>
              <a:rPr lang="en-US" dirty="0"/>
            </a:br>
            <a:endParaRPr lang="en-US" dirty="0"/>
          </a:p>
        </p:txBody>
      </p:sp>
      <p:sp>
        <p:nvSpPr>
          <p:cNvPr id="5" name="TextBox 4">
            <a:extLst>
              <a:ext uri="{FF2B5EF4-FFF2-40B4-BE49-F238E27FC236}">
                <a16:creationId xmlns:a16="http://schemas.microsoft.com/office/drawing/2014/main" id="{13DB9379-16BC-47C8-BA78-0AD6EB898322}"/>
              </a:ext>
            </a:extLst>
          </p:cNvPr>
          <p:cNvSpPr txBox="1"/>
          <p:nvPr/>
        </p:nvSpPr>
        <p:spPr>
          <a:xfrm>
            <a:off x="4837482" y="307781"/>
            <a:ext cx="6942679" cy="867164"/>
          </a:xfrm>
          <a:prstGeom prst="rect">
            <a:avLst/>
          </a:prstGeom>
        </p:spPr>
        <p:txBody>
          <a:bodyPr vert="horz" lIns="91440" tIns="45720" rIns="91440" bIns="45720" rtlCol="0" anchor="ctr">
            <a:normAutofit/>
          </a:bodyPr>
          <a:lstStyle/>
          <a:p>
            <a:pPr indent="-228600" algn="ctr" defTabSz="914400">
              <a:lnSpc>
                <a:spcPct val="120000"/>
              </a:lnSpc>
              <a:spcAft>
                <a:spcPts val="600"/>
              </a:spcAft>
              <a:buClr>
                <a:schemeClr val="accent1"/>
              </a:buClr>
              <a:buSzPct val="110000"/>
              <a:buFont typeface="Wingdings" panose="05000000000000000000" pitchFamily="2" charset="2"/>
              <a:buChar char="§"/>
            </a:pPr>
            <a:r>
              <a:rPr lang="en-GB" dirty="0"/>
              <a:t>Final model</a:t>
            </a:r>
            <a:endParaRPr lang="en-US" dirty="0"/>
          </a:p>
        </p:txBody>
      </p:sp>
      <p:graphicFrame>
        <p:nvGraphicFramePr>
          <p:cNvPr id="4" name="Table 3">
            <a:extLst>
              <a:ext uri="{FF2B5EF4-FFF2-40B4-BE49-F238E27FC236}">
                <a16:creationId xmlns:a16="http://schemas.microsoft.com/office/drawing/2014/main" id="{2FC25945-B52D-4890-906E-11ACA5150908}"/>
              </a:ext>
            </a:extLst>
          </p:cNvPr>
          <p:cNvGraphicFramePr>
            <a:graphicFrameLocks noGrp="1"/>
          </p:cNvGraphicFramePr>
          <p:nvPr>
            <p:extLst>
              <p:ext uri="{D42A27DB-BD31-4B8C-83A1-F6EECF244321}">
                <p14:modId xmlns:p14="http://schemas.microsoft.com/office/powerpoint/2010/main" val="2752193005"/>
              </p:ext>
            </p:extLst>
          </p:nvPr>
        </p:nvGraphicFramePr>
        <p:xfrm>
          <a:off x="6685483" y="1549557"/>
          <a:ext cx="3578095" cy="1812875"/>
        </p:xfrm>
        <a:graphic>
          <a:graphicData uri="http://schemas.openxmlformats.org/drawingml/2006/table">
            <a:tbl>
              <a:tblPr>
                <a:tableStyleId>{5C22544A-7EE6-4342-B048-85BDC9FD1C3A}</a:tableStyleId>
              </a:tblPr>
              <a:tblGrid>
                <a:gridCol w="1369991">
                  <a:extLst>
                    <a:ext uri="{9D8B030D-6E8A-4147-A177-3AD203B41FA5}">
                      <a16:colId xmlns:a16="http://schemas.microsoft.com/office/drawing/2014/main" val="3283094144"/>
                    </a:ext>
                  </a:extLst>
                </a:gridCol>
                <a:gridCol w="1031523">
                  <a:extLst>
                    <a:ext uri="{9D8B030D-6E8A-4147-A177-3AD203B41FA5}">
                      <a16:colId xmlns:a16="http://schemas.microsoft.com/office/drawing/2014/main" val="1434073583"/>
                    </a:ext>
                  </a:extLst>
                </a:gridCol>
                <a:gridCol w="1176581">
                  <a:extLst>
                    <a:ext uri="{9D8B030D-6E8A-4147-A177-3AD203B41FA5}">
                      <a16:colId xmlns:a16="http://schemas.microsoft.com/office/drawing/2014/main" val="2252769520"/>
                    </a:ext>
                  </a:extLst>
                </a:gridCol>
              </a:tblGrid>
              <a:tr h="682184">
                <a:tc>
                  <a:txBody>
                    <a:bodyPr/>
                    <a:lstStyle/>
                    <a:p>
                      <a:pPr algn="l" fontAlgn="b"/>
                      <a:r>
                        <a:rPr lang="en-GB" sz="1100" u="none" strike="noStrike" dirty="0">
                          <a:effectLst/>
                        </a:rPr>
                        <a:t>Predicted →</a:t>
                      </a:r>
                      <a:endParaRPr lang="en-GB"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Converted</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Not converted</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95842913"/>
                  </a:ext>
                </a:extLst>
              </a:tr>
              <a:tr h="376897">
                <a:tc>
                  <a:txBody>
                    <a:bodyPr/>
                    <a:lstStyle/>
                    <a:p>
                      <a:pPr algn="l" fontAlgn="b"/>
                      <a:r>
                        <a:rPr lang="en-GB" sz="1100" u="none" strike="noStrike">
                          <a:effectLst/>
                        </a:rPr>
                        <a:t>Actual ↓</a:t>
                      </a:r>
                      <a:endParaRPr lang="en-GB"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 </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 </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67197486"/>
                  </a:ext>
                </a:extLst>
              </a:tr>
              <a:tr h="376897">
                <a:tc>
                  <a:txBody>
                    <a:bodyPr/>
                    <a:lstStyle/>
                    <a:p>
                      <a:pPr algn="l" fontAlgn="b"/>
                      <a:r>
                        <a:rPr lang="en-GB" sz="1100" u="none" strike="noStrike">
                          <a:effectLst/>
                        </a:rPr>
                        <a:t>Converted</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dirty="0">
                          <a:effectLst/>
                        </a:rPr>
                        <a:t>3452</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dirty="0">
                          <a:effectLst/>
                        </a:rPr>
                        <a:t>453</a:t>
                      </a:r>
                      <a:endParaRPr lang="en-GB"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19757216"/>
                  </a:ext>
                </a:extLst>
              </a:tr>
              <a:tr h="376897">
                <a:tc>
                  <a:txBody>
                    <a:bodyPr/>
                    <a:lstStyle/>
                    <a:p>
                      <a:pPr algn="l" fontAlgn="b"/>
                      <a:r>
                        <a:rPr lang="en-GB" sz="1100" u="none" strike="noStrike">
                          <a:effectLst/>
                        </a:rPr>
                        <a:t>Not converted</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dirty="0">
                          <a:effectLst/>
                        </a:rPr>
                        <a:t>271</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dirty="0">
                          <a:effectLst/>
                        </a:rPr>
                        <a:t>2175</a:t>
                      </a:r>
                      <a:endParaRPr lang="en-GB"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83554510"/>
                  </a:ext>
                </a:extLst>
              </a:tr>
            </a:tbl>
          </a:graphicData>
        </a:graphic>
      </p:graphicFrame>
      <p:sp>
        <p:nvSpPr>
          <p:cNvPr id="6" name="TextBox 5">
            <a:extLst>
              <a:ext uri="{FF2B5EF4-FFF2-40B4-BE49-F238E27FC236}">
                <a16:creationId xmlns:a16="http://schemas.microsoft.com/office/drawing/2014/main" id="{014F3F47-83D2-41AE-8456-A054B1864782}"/>
              </a:ext>
            </a:extLst>
          </p:cNvPr>
          <p:cNvSpPr txBox="1"/>
          <p:nvPr/>
        </p:nvSpPr>
        <p:spPr>
          <a:xfrm>
            <a:off x="6685483" y="1288467"/>
            <a:ext cx="3578095" cy="369332"/>
          </a:xfrm>
          <a:prstGeom prst="rect">
            <a:avLst/>
          </a:prstGeom>
          <a:noFill/>
        </p:spPr>
        <p:txBody>
          <a:bodyPr wrap="square" rtlCol="0">
            <a:spAutoFit/>
          </a:bodyPr>
          <a:lstStyle/>
          <a:p>
            <a:pPr algn="ctr"/>
            <a:r>
              <a:rPr lang="en-GB" dirty="0"/>
              <a:t>Confusion matrix</a:t>
            </a:r>
          </a:p>
        </p:txBody>
      </p:sp>
      <p:sp>
        <p:nvSpPr>
          <p:cNvPr id="35" name="TextBox 34">
            <a:extLst>
              <a:ext uri="{FF2B5EF4-FFF2-40B4-BE49-F238E27FC236}">
                <a16:creationId xmlns:a16="http://schemas.microsoft.com/office/drawing/2014/main" id="{01279EA3-C6D5-45C1-A326-258106D1AD76}"/>
              </a:ext>
            </a:extLst>
          </p:cNvPr>
          <p:cNvSpPr txBox="1"/>
          <p:nvPr/>
        </p:nvSpPr>
        <p:spPr>
          <a:xfrm>
            <a:off x="6692595" y="3666966"/>
            <a:ext cx="3862388" cy="1477328"/>
          </a:xfrm>
          <a:prstGeom prst="rect">
            <a:avLst/>
          </a:prstGeom>
          <a:noFill/>
        </p:spPr>
        <p:txBody>
          <a:bodyPr wrap="square">
            <a:spAutoFit/>
          </a:bodyPr>
          <a:lstStyle/>
          <a:p>
            <a:r>
              <a:rPr lang="en-GB" b="1" i="0" dirty="0">
                <a:solidFill>
                  <a:srgbClr val="000000"/>
                </a:solidFill>
                <a:effectLst/>
                <a:latin typeface="Helvetica Neue"/>
              </a:rPr>
              <a:t>Training Metrices</a:t>
            </a:r>
          </a:p>
          <a:p>
            <a:endParaRPr lang="en-GB" b="1" i="0" dirty="0">
              <a:solidFill>
                <a:srgbClr val="000000"/>
              </a:solidFill>
              <a:effectLst/>
              <a:latin typeface="Helvetica Neue"/>
            </a:endParaRPr>
          </a:p>
          <a:p>
            <a:r>
              <a:rPr lang="en-GB" b="1" i="0" dirty="0">
                <a:solidFill>
                  <a:srgbClr val="000000"/>
                </a:solidFill>
                <a:effectLst/>
                <a:latin typeface="Helvetica Neue"/>
              </a:rPr>
              <a:t>Accuracy:0.8860022043772634, </a:t>
            </a:r>
          </a:p>
          <a:p>
            <a:r>
              <a:rPr lang="en-GB" b="1" i="0" dirty="0">
                <a:solidFill>
                  <a:srgbClr val="000000"/>
                </a:solidFill>
                <a:effectLst/>
                <a:latin typeface="Helvetica Neue"/>
              </a:rPr>
              <a:t>Sensitivity:0.8860022043772634, </a:t>
            </a:r>
          </a:p>
          <a:p>
            <a:r>
              <a:rPr lang="en-GB" b="1" i="0" dirty="0">
                <a:solidFill>
                  <a:srgbClr val="000000"/>
                </a:solidFill>
                <a:effectLst/>
                <a:latin typeface="Helvetica Neue"/>
              </a:rPr>
              <a:t>Specificity:0.8860022043772634</a:t>
            </a:r>
            <a:endParaRPr lang="en-GB" dirty="0"/>
          </a:p>
        </p:txBody>
      </p:sp>
    </p:spTree>
    <p:extLst>
      <p:ext uri="{BB962C8B-B14F-4D97-AF65-F5344CB8AC3E}">
        <p14:creationId xmlns:p14="http://schemas.microsoft.com/office/powerpoint/2010/main" val="1340400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2957367F-0D64-42F0-A033-660B417FE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A74C980A-5321-4E88-B6F7-572A3327E3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6" name="Freeform 5">
              <a:extLst>
                <a:ext uri="{FF2B5EF4-FFF2-40B4-BE49-F238E27FC236}">
                  <a16:creationId xmlns:a16="http://schemas.microsoft.com/office/drawing/2014/main" id="{C29411DD-732B-4883-8431-BF67EA064F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6">
              <a:extLst>
                <a:ext uri="{FF2B5EF4-FFF2-40B4-BE49-F238E27FC236}">
                  <a16:creationId xmlns:a16="http://schemas.microsoft.com/office/drawing/2014/main" id="{0802BDA8-DBFD-4424-9577-4CECD39667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7">
              <a:extLst>
                <a:ext uri="{FF2B5EF4-FFF2-40B4-BE49-F238E27FC236}">
                  <a16:creationId xmlns:a16="http://schemas.microsoft.com/office/drawing/2014/main" id="{3A4651DB-CA25-45C9-BB5B-490E75E109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8">
              <a:extLst>
                <a:ext uri="{FF2B5EF4-FFF2-40B4-BE49-F238E27FC236}">
                  <a16:creationId xmlns:a16="http://schemas.microsoft.com/office/drawing/2014/main" id="{2561519A-19C4-4FAE-B4D2-9967A02858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9">
              <a:extLst>
                <a:ext uri="{FF2B5EF4-FFF2-40B4-BE49-F238E27FC236}">
                  <a16:creationId xmlns:a16="http://schemas.microsoft.com/office/drawing/2014/main" id="{D7536EEC-CD2D-4F8D-8FCE-1B57B67C15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0">
              <a:extLst>
                <a:ext uri="{FF2B5EF4-FFF2-40B4-BE49-F238E27FC236}">
                  <a16:creationId xmlns:a16="http://schemas.microsoft.com/office/drawing/2014/main" id="{F06D071C-EBE9-493C-B2FF-C290E80E63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1">
              <a:extLst>
                <a:ext uri="{FF2B5EF4-FFF2-40B4-BE49-F238E27FC236}">
                  <a16:creationId xmlns:a16="http://schemas.microsoft.com/office/drawing/2014/main" id="{AE43943F-3505-4459-B105-5ADD87A9BB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2">
              <a:extLst>
                <a:ext uri="{FF2B5EF4-FFF2-40B4-BE49-F238E27FC236}">
                  <a16:creationId xmlns:a16="http://schemas.microsoft.com/office/drawing/2014/main" id="{DCFA8E01-9AAA-4377-B145-D4C3BC9387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3">
              <a:extLst>
                <a:ext uri="{FF2B5EF4-FFF2-40B4-BE49-F238E27FC236}">
                  <a16:creationId xmlns:a16="http://schemas.microsoft.com/office/drawing/2014/main" id="{D0F9B300-29E8-4013-9610-4C98C20F57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4">
              <a:extLst>
                <a:ext uri="{FF2B5EF4-FFF2-40B4-BE49-F238E27FC236}">
                  <a16:creationId xmlns:a16="http://schemas.microsoft.com/office/drawing/2014/main" id="{D80DC548-7776-4F62-9150-EE50775DC2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5">
              <a:extLst>
                <a:ext uri="{FF2B5EF4-FFF2-40B4-BE49-F238E27FC236}">
                  <a16:creationId xmlns:a16="http://schemas.microsoft.com/office/drawing/2014/main" id="{FB47EB33-C045-4382-BB34-C409FBFABF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6">
              <a:extLst>
                <a:ext uri="{FF2B5EF4-FFF2-40B4-BE49-F238E27FC236}">
                  <a16:creationId xmlns:a16="http://schemas.microsoft.com/office/drawing/2014/main" id="{9799171D-9C80-4F36-854F-272AB4CB79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17">
              <a:extLst>
                <a:ext uri="{FF2B5EF4-FFF2-40B4-BE49-F238E27FC236}">
                  <a16:creationId xmlns:a16="http://schemas.microsoft.com/office/drawing/2014/main" id="{36853A3D-C5F1-4325-ABDD-D82962719C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18">
              <a:extLst>
                <a:ext uri="{FF2B5EF4-FFF2-40B4-BE49-F238E27FC236}">
                  <a16:creationId xmlns:a16="http://schemas.microsoft.com/office/drawing/2014/main" id="{F36C52C5-A8E2-4FDD-8C82-0B0A36ED2A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19">
              <a:extLst>
                <a:ext uri="{FF2B5EF4-FFF2-40B4-BE49-F238E27FC236}">
                  <a16:creationId xmlns:a16="http://schemas.microsoft.com/office/drawing/2014/main" id="{EAB04D6F-5C3B-4BC8-A8D0-F0F70C33F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0">
              <a:extLst>
                <a:ext uri="{FF2B5EF4-FFF2-40B4-BE49-F238E27FC236}">
                  <a16:creationId xmlns:a16="http://schemas.microsoft.com/office/drawing/2014/main" id="{337A064D-A403-4F71-A373-F748D44C14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1">
              <a:extLst>
                <a:ext uri="{FF2B5EF4-FFF2-40B4-BE49-F238E27FC236}">
                  <a16:creationId xmlns:a16="http://schemas.microsoft.com/office/drawing/2014/main" id="{408954A6-C2C2-455F-8AB9-EF03ED0E7B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2">
              <a:extLst>
                <a:ext uri="{FF2B5EF4-FFF2-40B4-BE49-F238E27FC236}">
                  <a16:creationId xmlns:a16="http://schemas.microsoft.com/office/drawing/2014/main" id="{98954187-FB8C-4673-8481-D251884CF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23">
              <a:extLst>
                <a:ext uri="{FF2B5EF4-FFF2-40B4-BE49-F238E27FC236}">
                  <a16:creationId xmlns:a16="http://schemas.microsoft.com/office/drawing/2014/main" id="{5DE674D7-0925-4935-B299-98744B4190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24">
              <a:extLst>
                <a:ext uri="{FF2B5EF4-FFF2-40B4-BE49-F238E27FC236}">
                  <a16:creationId xmlns:a16="http://schemas.microsoft.com/office/drawing/2014/main" id="{0D7AF2ED-2D49-4A69-BAB2-CF989B3B8C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25">
              <a:extLst>
                <a:ext uri="{FF2B5EF4-FFF2-40B4-BE49-F238E27FC236}">
                  <a16:creationId xmlns:a16="http://schemas.microsoft.com/office/drawing/2014/main" id="{67F02011-466C-4790-B052-0CB8042507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8" name="Group 67">
            <a:extLst>
              <a:ext uri="{FF2B5EF4-FFF2-40B4-BE49-F238E27FC236}">
                <a16:creationId xmlns:a16="http://schemas.microsoft.com/office/drawing/2014/main" id="{0A1FAD6E-B62A-435F-B914-503F8B9501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69" name="Rectangle 68">
              <a:extLst>
                <a:ext uri="{FF2B5EF4-FFF2-40B4-BE49-F238E27FC236}">
                  <a16:creationId xmlns:a16="http://schemas.microsoft.com/office/drawing/2014/main" id="{3DCBF1B1-B0BB-40C4-9870-227A638C14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Isosceles Triangle 22">
              <a:extLst>
                <a:ext uri="{FF2B5EF4-FFF2-40B4-BE49-F238E27FC236}">
                  <a16:creationId xmlns:a16="http://schemas.microsoft.com/office/drawing/2014/main" id="{C7D2A079-0082-43E4-9253-BA8D43378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6EDFDFEF-7A52-497B-AE56-46D446902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B4EDC18-55F8-4B25-B433-49425FBF5320}"/>
              </a:ext>
            </a:extLst>
          </p:cNvPr>
          <p:cNvSpPr>
            <a:spLocks noGrp="1"/>
          </p:cNvSpPr>
          <p:nvPr>
            <p:ph type="title"/>
          </p:nvPr>
        </p:nvSpPr>
        <p:spPr>
          <a:xfrm>
            <a:off x="888631" y="2358391"/>
            <a:ext cx="3498979" cy="2453676"/>
          </a:xfrm>
        </p:spPr>
        <p:txBody>
          <a:bodyPr vert="horz" lIns="228600" tIns="228600" rIns="228600" bIns="228600" rtlCol="0" anchor="ctr">
            <a:normAutofit fontScale="90000"/>
          </a:bodyPr>
          <a:lstStyle/>
          <a:p>
            <a:r>
              <a:rPr lang="en-US" dirty="0"/>
              <a:t>Logistic regression model</a:t>
            </a:r>
            <a:br>
              <a:rPr lang="en-US" dirty="0"/>
            </a:br>
            <a:endParaRPr lang="en-US" dirty="0"/>
          </a:p>
        </p:txBody>
      </p:sp>
      <p:sp>
        <p:nvSpPr>
          <p:cNvPr id="5" name="TextBox 4">
            <a:extLst>
              <a:ext uri="{FF2B5EF4-FFF2-40B4-BE49-F238E27FC236}">
                <a16:creationId xmlns:a16="http://schemas.microsoft.com/office/drawing/2014/main" id="{13DB9379-16BC-47C8-BA78-0AD6EB898322}"/>
              </a:ext>
            </a:extLst>
          </p:cNvPr>
          <p:cNvSpPr txBox="1"/>
          <p:nvPr/>
        </p:nvSpPr>
        <p:spPr>
          <a:xfrm>
            <a:off x="4837482" y="307781"/>
            <a:ext cx="6942679" cy="867164"/>
          </a:xfrm>
          <a:prstGeom prst="rect">
            <a:avLst/>
          </a:prstGeom>
        </p:spPr>
        <p:txBody>
          <a:bodyPr vert="horz" lIns="91440" tIns="45720" rIns="91440" bIns="45720" rtlCol="0" anchor="ctr">
            <a:normAutofit/>
          </a:bodyPr>
          <a:lstStyle/>
          <a:p>
            <a:pPr indent="-228600" algn="ctr" defTabSz="914400">
              <a:lnSpc>
                <a:spcPct val="120000"/>
              </a:lnSpc>
              <a:spcAft>
                <a:spcPts val="600"/>
              </a:spcAft>
              <a:buClr>
                <a:schemeClr val="accent1"/>
              </a:buClr>
              <a:buSzPct val="110000"/>
              <a:buFont typeface="Wingdings" panose="05000000000000000000" pitchFamily="2" charset="2"/>
              <a:buChar char="§"/>
            </a:pPr>
            <a:r>
              <a:rPr lang="en-GB" dirty="0"/>
              <a:t>Model Prediction </a:t>
            </a:r>
            <a:endParaRPr lang="en-US" dirty="0"/>
          </a:p>
        </p:txBody>
      </p:sp>
      <p:graphicFrame>
        <p:nvGraphicFramePr>
          <p:cNvPr id="4" name="Table 3">
            <a:extLst>
              <a:ext uri="{FF2B5EF4-FFF2-40B4-BE49-F238E27FC236}">
                <a16:creationId xmlns:a16="http://schemas.microsoft.com/office/drawing/2014/main" id="{2FC25945-B52D-4890-906E-11ACA5150908}"/>
              </a:ext>
            </a:extLst>
          </p:cNvPr>
          <p:cNvGraphicFramePr>
            <a:graphicFrameLocks noGrp="1"/>
          </p:cNvGraphicFramePr>
          <p:nvPr>
            <p:extLst>
              <p:ext uri="{D42A27DB-BD31-4B8C-83A1-F6EECF244321}">
                <p14:modId xmlns:p14="http://schemas.microsoft.com/office/powerpoint/2010/main" val="1575137216"/>
              </p:ext>
            </p:extLst>
          </p:nvPr>
        </p:nvGraphicFramePr>
        <p:xfrm>
          <a:off x="6685483" y="1549557"/>
          <a:ext cx="3578095" cy="1812875"/>
        </p:xfrm>
        <a:graphic>
          <a:graphicData uri="http://schemas.openxmlformats.org/drawingml/2006/table">
            <a:tbl>
              <a:tblPr>
                <a:tableStyleId>{5C22544A-7EE6-4342-B048-85BDC9FD1C3A}</a:tableStyleId>
              </a:tblPr>
              <a:tblGrid>
                <a:gridCol w="1369991">
                  <a:extLst>
                    <a:ext uri="{9D8B030D-6E8A-4147-A177-3AD203B41FA5}">
                      <a16:colId xmlns:a16="http://schemas.microsoft.com/office/drawing/2014/main" val="3283094144"/>
                    </a:ext>
                  </a:extLst>
                </a:gridCol>
                <a:gridCol w="1031523">
                  <a:extLst>
                    <a:ext uri="{9D8B030D-6E8A-4147-A177-3AD203B41FA5}">
                      <a16:colId xmlns:a16="http://schemas.microsoft.com/office/drawing/2014/main" val="1434073583"/>
                    </a:ext>
                  </a:extLst>
                </a:gridCol>
                <a:gridCol w="1176581">
                  <a:extLst>
                    <a:ext uri="{9D8B030D-6E8A-4147-A177-3AD203B41FA5}">
                      <a16:colId xmlns:a16="http://schemas.microsoft.com/office/drawing/2014/main" val="2252769520"/>
                    </a:ext>
                  </a:extLst>
                </a:gridCol>
              </a:tblGrid>
              <a:tr h="682184">
                <a:tc>
                  <a:txBody>
                    <a:bodyPr/>
                    <a:lstStyle/>
                    <a:p>
                      <a:pPr algn="l" fontAlgn="b"/>
                      <a:r>
                        <a:rPr lang="en-GB" sz="1100" u="none" strike="noStrike" dirty="0">
                          <a:effectLst/>
                        </a:rPr>
                        <a:t>Predicted →</a:t>
                      </a:r>
                      <a:endParaRPr lang="en-GB"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Converted</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Not converted</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95842913"/>
                  </a:ext>
                </a:extLst>
              </a:tr>
              <a:tr h="376897">
                <a:tc>
                  <a:txBody>
                    <a:bodyPr/>
                    <a:lstStyle/>
                    <a:p>
                      <a:pPr algn="l" fontAlgn="b"/>
                      <a:r>
                        <a:rPr lang="en-GB" sz="1100" u="none" strike="noStrike">
                          <a:effectLst/>
                        </a:rPr>
                        <a:t>Actual ↓</a:t>
                      </a:r>
                      <a:endParaRPr lang="en-GB"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 </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 </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67197486"/>
                  </a:ext>
                </a:extLst>
              </a:tr>
              <a:tr h="376897">
                <a:tc>
                  <a:txBody>
                    <a:bodyPr/>
                    <a:lstStyle/>
                    <a:p>
                      <a:pPr algn="l" fontAlgn="b"/>
                      <a:r>
                        <a:rPr lang="en-GB" sz="1100" u="none" strike="noStrike">
                          <a:effectLst/>
                        </a:rPr>
                        <a:t>Converted</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dirty="0">
                          <a:effectLst/>
                        </a:rPr>
                        <a:t>1522</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dirty="0">
                          <a:effectLst/>
                        </a:rPr>
                        <a:t>212</a:t>
                      </a:r>
                      <a:endParaRPr lang="en-GB"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19757216"/>
                  </a:ext>
                </a:extLst>
              </a:tr>
              <a:tr h="376897">
                <a:tc>
                  <a:txBody>
                    <a:bodyPr/>
                    <a:lstStyle/>
                    <a:p>
                      <a:pPr algn="l" fontAlgn="b"/>
                      <a:r>
                        <a:rPr lang="en-GB" sz="1100" u="none" strike="noStrike" dirty="0">
                          <a:effectLst/>
                        </a:rPr>
                        <a:t>Not converted</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dirty="0">
                          <a:effectLst/>
                        </a:rPr>
                        <a:t>129</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100" u="none" strike="noStrike" dirty="0">
                          <a:effectLst/>
                        </a:rPr>
                        <a:t>860</a:t>
                      </a:r>
                      <a:endParaRPr lang="en-GB"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83554510"/>
                  </a:ext>
                </a:extLst>
              </a:tr>
            </a:tbl>
          </a:graphicData>
        </a:graphic>
      </p:graphicFrame>
      <p:sp>
        <p:nvSpPr>
          <p:cNvPr id="6" name="TextBox 5">
            <a:extLst>
              <a:ext uri="{FF2B5EF4-FFF2-40B4-BE49-F238E27FC236}">
                <a16:creationId xmlns:a16="http://schemas.microsoft.com/office/drawing/2014/main" id="{014F3F47-83D2-41AE-8456-A054B1864782}"/>
              </a:ext>
            </a:extLst>
          </p:cNvPr>
          <p:cNvSpPr txBox="1"/>
          <p:nvPr/>
        </p:nvSpPr>
        <p:spPr>
          <a:xfrm>
            <a:off x="6685483" y="1288467"/>
            <a:ext cx="3578095" cy="369332"/>
          </a:xfrm>
          <a:prstGeom prst="rect">
            <a:avLst/>
          </a:prstGeom>
          <a:noFill/>
        </p:spPr>
        <p:txBody>
          <a:bodyPr wrap="square" rtlCol="0">
            <a:spAutoFit/>
          </a:bodyPr>
          <a:lstStyle/>
          <a:p>
            <a:pPr algn="ctr"/>
            <a:r>
              <a:rPr lang="en-GB" dirty="0"/>
              <a:t>Confusion matrix</a:t>
            </a:r>
          </a:p>
        </p:txBody>
      </p:sp>
      <p:sp>
        <p:nvSpPr>
          <p:cNvPr id="35" name="TextBox 34">
            <a:extLst>
              <a:ext uri="{FF2B5EF4-FFF2-40B4-BE49-F238E27FC236}">
                <a16:creationId xmlns:a16="http://schemas.microsoft.com/office/drawing/2014/main" id="{01279EA3-C6D5-45C1-A326-258106D1AD76}"/>
              </a:ext>
            </a:extLst>
          </p:cNvPr>
          <p:cNvSpPr txBox="1"/>
          <p:nvPr/>
        </p:nvSpPr>
        <p:spPr>
          <a:xfrm>
            <a:off x="6692595" y="3666966"/>
            <a:ext cx="3862388" cy="1477328"/>
          </a:xfrm>
          <a:prstGeom prst="rect">
            <a:avLst/>
          </a:prstGeom>
          <a:noFill/>
        </p:spPr>
        <p:txBody>
          <a:bodyPr wrap="square">
            <a:spAutoFit/>
          </a:bodyPr>
          <a:lstStyle/>
          <a:p>
            <a:r>
              <a:rPr lang="en-GB" b="1" i="0" dirty="0">
                <a:solidFill>
                  <a:srgbClr val="000000"/>
                </a:solidFill>
                <a:effectLst/>
                <a:latin typeface="Helvetica Neue"/>
              </a:rPr>
              <a:t>Training Metrices</a:t>
            </a:r>
          </a:p>
          <a:p>
            <a:endParaRPr lang="en-GB" b="1" i="0" dirty="0">
              <a:solidFill>
                <a:srgbClr val="000000"/>
              </a:solidFill>
              <a:effectLst/>
              <a:latin typeface="Helvetica Neue"/>
            </a:endParaRPr>
          </a:p>
          <a:p>
            <a:r>
              <a:rPr lang="en-GB" b="1" i="0" dirty="0">
                <a:solidFill>
                  <a:srgbClr val="000000"/>
                </a:solidFill>
                <a:effectLst/>
                <a:latin typeface="Helvetica Neue"/>
              </a:rPr>
              <a:t>Accuracy:0.8747704737421961, </a:t>
            </a:r>
          </a:p>
          <a:p>
            <a:r>
              <a:rPr lang="en-GB" b="1" i="0" dirty="0">
                <a:solidFill>
                  <a:srgbClr val="000000"/>
                </a:solidFill>
                <a:effectLst/>
                <a:latin typeface="Helvetica Neue"/>
              </a:rPr>
              <a:t>Sensitivity:0.8747704737421961, </a:t>
            </a:r>
          </a:p>
          <a:p>
            <a:r>
              <a:rPr lang="en-GB" b="1" i="0" dirty="0">
                <a:solidFill>
                  <a:srgbClr val="000000"/>
                </a:solidFill>
                <a:effectLst/>
                <a:latin typeface="Helvetica Neue"/>
              </a:rPr>
              <a:t>Specificity:0.874770473742196</a:t>
            </a:r>
            <a:endParaRPr lang="en-GB" dirty="0"/>
          </a:p>
        </p:txBody>
      </p:sp>
      <p:sp>
        <p:nvSpPr>
          <p:cNvPr id="36" name="TextBox 35">
            <a:extLst>
              <a:ext uri="{FF2B5EF4-FFF2-40B4-BE49-F238E27FC236}">
                <a16:creationId xmlns:a16="http://schemas.microsoft.com/office/drawing/2014/main" id="{A4806D50-9FD6-439B-AB7B-B7874A4524E8}"/>
              </a:ext>
            </a:extLst>
          </p:cNvPr>
          <p:cNvSpPr txBox="1"/>
          <p:nvPr/>
        </p:nvSpPr>
        <p:spPr>
          <a:xfrm>
            <a:off x="5540680" y="5457329"/>
            <a:ext cx="6094520" cy="923330"/>
          </a:xfrm>
          <a:prstGeom prst="rect">
            <a:avLst/>
          </a:prstGeom>
          <a:noFill/>
        </p:spPr>
        <p:txBody>
          <a:bodyPr wrap="square">
            <a:spAutoFit/>
          </a:bodyPr>
          <a:lstStyle/>
          <a:p>
            <a:pPr algn="l"/>
            <a:r>
              <a:rPr lang="en-GB" b="1" i="0" dirty="0">
                <a:solidFill>
                  <a:srgbClr val="000000"/>
                </a:solidFill>
                <a:effectLst/>
                <a:latin typeface="Helvetica Neue"/>
              </a:rPr>
              <a:t>As both the metrices for training and testing data from the model are good we can conclude our final model is good</a:t>
            </a:r>
          </a:p>
        </p:txBody>
      </p:sp>
    </p:spTree>
    <p:extLst>
      <p:ext uri="{BB962C8B-B14F-4D97-AF65-F5344CB8AC3E}">
        <p14:creationId xmlns:p14="http://schemas.microsoft.com/office/powerpoint/2010/main" val="3863880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025AE88-BF98-4311-84AA-59F8600FDB7F}"/>
              </a:ext>
            </a:extLst>
          </p:cNvPr>
          <p:cNvGraphicFramePr>
            <a:graphicFrameLocks noGrp="1"/>
          </p:cNvGraphicFramePr>
          <p:nvPr>
            <p:extLst>
              <p:ext uri="{D42A27DB-BD31-4B8C-83A1-F6EECF244321}">
                <p14:modId xmlns:p14="http://schemas.microsoft.com/office/powerpoint/2010/main" val="567449279"/>
              </p:ext>
            </p:extLst>
          </p:nvPr>
        </p:nvGraphicFramePr>
        <p:xfrm>
          <a:off x="649862" y="1624247"/>
          <a:ext cx="4898685" cy="3109500"/>
        </p:xfrm>
        <a:graphic>
          <a:graphicData uri="http://schemas.openxmlformats.org/drawingml/2006/table">
            <a:tbl>
              <a:tblPr/>
              <a:tblGrid>
                <a:gridCol w="1180283">
                  <a:extLst>
                    <a:ext uri="{9D8B030D-6E8A-4147-A177-3AD203B41FA5}">
                      <a16:colId xmlns:a16="http://schemas.microsoft.com/office/drawing/2014/main" val="2683434641"/>
                    </a:ext>
                  </a:extLst>
                </a:gridCol>
                <a:gridCol w="1180283">
                  <a:extLst>
                    <a:ext uri="{9D8B030D-6E8A-4147-A177-3AD203B41FA5}">
                      <a16:colId xmlns:a16="http://schemas.microsoft.com/office/drawing/2014/main" val="2216433094"/>
                    </a:ext>
                  </a:extLst>
                </a:gridCol>
                <a:gridCol w="1180283">
                  <a:extLst>
                    <a:ext uri="{9D8B030D-6E8A-4147-A177-3AD203B41FA5}">
                      <a16:colId xmlns:a16="http://schemas.microsoft.com/office/drawing/2014/main" val="1348527737"/>
                    </a:ext>
                  </a:extLst>
                </a:gridCol>
                <a:gridCol w="1357836">
                  <a:extLst>
                    <a:ext uri="{9D8B030D-6E8A-4147-A177-3AD203B41FA5}">
                      <a16:colId xmlns:a16="http://schemas.microsoft.com/office/drawing/2014/main" val="2948847649"/>
                    </a:ext>
                  </a:extLst>
                </a:gridCol>
              </a:tblGrid>
              <a:tr h="140035">
                <a:tc gridSpan="4">
                  <a:txBody>
                    <a:bodyPr/>
                    <a:lstStyle/>
                    <a:p>
                      <a:r>
                        <a:rPr lang="en-GB" sz="1100"/>
                        <a:t>Generalized Linear Model Regression Results</a:t>
                      </a:r>
                    </a:p>
                  </a:txBody>
                  <a:tcPr marL="75089" marR="75089" marT="37544" marB="37544" anchor="ctr">
                    <a:solidFill>
                      <a:srgbClr val="FFFFFF"/>
                    </a:solid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738010542"/>
                  </a:ext>
                </a:extLst>
              </a:tr>
              <a:tr h="350086">
                <a:tc>
                  <a:txBody>
                    <a:bodyPr/>
                    <a:lstStyle/>
                    <a:p>
                      <a:pPr algn="r" fontAlgn="ctr"/>
                      <a:r>
                        <a:rPr lang="en-GB" sz="1100" b="1">
                          <a:effectLst/>
                        </a:rPr>
                        <a:t>Dep. Variable:</a:t>
                      </a:r>
                    </a:p>
                  </a:txBody>
                  <a:tcPr marL="75089" marR="75089" marT="37544" marB="37544" anchor="ctr">
                    <a:lnL>
                      <a:noFill/>
                    </a:lnL>
                    <a:lnR>
                      <a:noFill/>
                    </a:lnR>
                    <a:lnB>
                      <a:noFill/>
                    </a:lnB>
                    <a:solidFill>
                      <a:srgbClr val="F5F5F5"/>
                    </a:solidFill>
                  </a:tcPr>
                </a:tc>
                <a:tc>
                  <a:txBody>
                    <a:bodyPr/>
                    <a:lstStyle/>
                    <a:p>
                      <a:pPr algn="r" fontAlgn="ctr"/>
                      <a:r>
                        <a:rPr lang="en-GB" sz="1100">
                          <a:effectLst/>
                        </a:rPr>
                        <a:t>Converted</a:t>
                      </a:r>
                    </a:p>
                  </a:txBody>
                  <a:tcPr marL="75089" marR="75089" marT="37544" marB="37544" anchor="ctr">
                    <a:lnL>
                      <a:noFill/>
                    </a:lnL>
                    <a:lnR>
                      <a:noFill/>
                    </a:lnR>
                    <a:lnT>
                      <a:noFill/>
                    </a:lnT>
                    <a:lnB>
                      <a:noFill/>
                    </a:lnB>
                    <a:solidFill>
                      <a:srgbClr val="F5F5F5"/>
                    </a:solidFill>
                  </a:tcPr>
                </a:tc>
                <a:tc>
                  <a:txBody>
                    <a:bodyPr/>
                    <a:lstStyle/>
                    <a:p>
                      <a:pPr algn="r" fontAlgn="ctr"/>
                      <a:r>
                        <a:rPr lang="en-GB" sz="1100" b="1">
                          <a:effectLst/>
                        </a:rPr>
                        <a:t>No. Observations:</a:t>
                      </a:r>
                    </a:p>
                  </a:txBody>
                  <a:tcPr marL="75089" marR="75089" marT="37544" marB="37544" anchor="ctr">
                    <a:lnL>
                      <a:noFill/>
                    </a:lnL>
                    <a:lnR>
                      <a:noFill/>
                    </a:lnR>
                    <a:lnT>
                      <a:noFill/>
                    </a:lnT>
                    <a:lnB>
                      <a:noFill/>
                    </a:lnB>
                    <a:solidFill>
                      <a:srgbClr val="F5F5F5"/>
                    </a:solidFill>
                  </a:tcPr>
                </a:tc>
                <a:tc>
                  <a:txBody>
                    <a:bodyPr/>
                    <a:lstStyle/>
                    <a:p>
                      <a:pPr algn="r" fontAlgn="ctr"/>
                      <a:r>
                        <a:rPr lang="en-GB" sz="1100">
                          <a:effectLst/>
                        </a:rPr>
                        <a:t>6351</a:t>
                      </a:r>
                    </a:p>
                  </a:txBody>
                  <a:tcPr marL="75089" marR="75089" marT="37544" marB="37544" anchor="ctr">
                    <a:lnL>
                      <a:noFill/>
                    </a:lnL>
                    <a:lnR>
                      <a:noFill/>
                    </a:lnR>
                    <a:lnT>
                      <a:noFill/>
                    </a:lnT>
                    <a:lnB>
                      <a:noFill/>
                    </a:lnB>
                    <a:solidFill>
                      <a:srgbClr val="F5F5F5"/>
                    </a:solidFill>
                  </a:tcPr>
                </a:tc>
                <a:extLst>
                  <a:ext uri="{0D108BD9-81ED-4DB2-BD59-A6C34878D82A}">
                    <a16:rowId xmlns:a16="http://schemas.microsoft.com/office/drawing/2014/main" val="1652911169"/>
                  </a:ext>
                </a:extLst>
              </a:tr>
              <a:tr h="245060">
                <a:tc>
                  <a:txBody>
                    <a:bodyPr/>
                    <a:lstStyle/>
                    <a:p>
                      <a:pPr algn="r" fontAlgn="ctr"/>
                      <a:r>
                        <a:rPr lang="en-GB" sz="1100" b="1">
                          <a:effectLst/>
                        </a:rPr>
                        <a:t>Model:</a:t>
                      </a:r>
                    </a:p>
                  </a:txBody>
                  <a:tcPr marL="75089" marR="75089" marT="37544" marB="37544" anchor="ctr">
                    <a:lnL>
                      <a:noFill/>
                    </a:lnL>
                    <a:lnR>
                      <a:noFill/>
                    </a:lnR>
                    <a:lnT>
                      <a:noFill/>
                    </a:lnT>
                    <a:lnB>
                      <a:noFill/>
                    </a:lnB>
                    <a:solidFill>
                      <a:srgbClr val="FFFFFF"/>
                    </a:solidFill>
                  </a:tcPr>
                </a:tc>
                <a:tc>
                  <a:txBody>
                    <a:bodyPr/>
                    <a:lstStyle/>
                    <a:p>
                      <a:pPr algn="r" fontAlgn="ctr"/>
                      <a:r>
                        <a:rPr lang="en-GB" sz="1100">
                          <a:effectLst/>
                        </a:rPr>
                        <a:t>GLM</a:t>
                      </a:r>
                    </a:p>
                  </a:txBody>
                  <a:tcPr marL="75089" marR="75089" marT="37544" marB="37544" anchor="ctr">
                    <a:lnL>
                      <a:noFill/>
                    </a:lnL>
                    <a:lnR>
                      <a:noFill/>
                    </a:lnR>
                    <a:lnT>
                      <a:noFill/>
                    </a:lnT>
                    <a:lnB>
                      <a:noFill/>
                    </a:lnB>
                    <a:solidFill>
                      <a:srgbClr val="FFFFFF"/>
                    </a:solidFill>
                  </a:tcPr>
                </a:tc>
                <a:tc>
                  <a:txBody>
                    <a:bodyPr/>
                    <a:lstStyle/>
                    <a:p>
                      <a:pPr algn="r" fontAlgn="ctr"/>
                      <a:r>
                        <a:rPr lang="en-GB" sz="1100" b="1">
                          <a:effectLst/>
                        </a:rPr>
                        <a:t>Df Residuals:</a:t>
                      </a:r>
                    </a:p>
                  </a:txBody>
                  <a:tcPr marL="75089" marR="75089" marT="37544" marB="37544" anchor="ctr">
                    <a:lnL>
                      <a:noFill/>
                    </a:lnL>
                    <a:lnR>
                      <a:noFill/>
                    </a:lnR>
                    <a:lnT>
                      <a:noFill/>
                    </a:lnT>
                    <a:lnB>
                      <a:noFill/>
                    </a:lnB>
                    <a:solidFill>
                      <a:srgbClr val="FFFFFF"/>
                    </a:solidFill>
                  </a:tcPr>
                </a:tc>
                <a:tc>
                  <a:txBody>
                    <a:bodyPr/>
                    <a:lstStyle/>
                    <a:p>
                      <a:pPr algn="r" fontAlgn="ctr"/>
                      <a:r>
                        <a:rPr lang="en-GB" sz="1100">
                          <a:effectLst/>
                        </a:rPr>
                        <a:t>6334</a:t>
                      </a:r>
                    </a:p>
                  </a:txBody>
                  <a:tcPr marL="75089" marR="75089" marT="37544" marB="37544" anchor="ctr">
                    <a:lnL>
                      <a:noFill/>
                    </a:lnL>
                    <a:lnR>
                      <a:noFill/>
                    </a:lnR>
                    <a:lnT>
                      <a:noFill/>
                    </a:lnT>
                    <a:lnB>
                      <a:noFill/>
                    </a:lnB>
                    <a:solidFill>
                      <a:srgbClr val="FFFFFF"/>
                    </a:solidFill>
                  </a:tcPr>
                </a:tc>
                <a:extLst>
                  <a:ext uri="{0D108BD9-81ED-4DB2-BD59-A6C34878D82A}">
                    <a16:rowId xmlns:a16="http://schemas.microsoft.com/office/drawing/2014/main" val="1857441287"/>
                  </a:ext>
                </a:extLst>
              </a:tr>
              <a:tr h="245060">
                <a:tc>
                  <a:txBody>
                    <a:bodyPr/>
                    <a:lstStyle/>
                    <a:p>
                      <a:pPr algn="r" fontAlgn="ctr"/>
                      <a:r>
                        <a:rPr lang="en-GB" sz="1100" b="1">
                          <a:effectLst/>
                        </a:rPr>
                        <a:t>Model Family:</a:t>
                      </a:r>
                    </a:p>
                  </a:txBody>
                  <a:tcPr marL="75089" marR="75089" marT="37544" marB="37544" anchor="ctr">
                    <a:lnL>
                      <a:noFill/>
                    </a:lnL>
                    <a:lnR>
                      <a:noFill/>
                    </a:lnR>
                    <a:lnT>
                      <a:noFill/>
                    </a:lnT>
                    <a:lnB>
                      <a:noFill/>
                    </a:lnB>
                    <a:solidFill>
                      <a:srgbClr val="F5F5F5"/>
                    </a:solidFill>
                  </a:tcPr>
                </a:tc>
                <a:tc>
                  <a:txBody>
                    <a:bodyPr/>
                    <a:lstStyle/>
                    <a:p>
                      <a:pPr algn="r" fontAlgn="ctr"/>
                      <a:r>
                        <a:rPr lang="en-GB" sz="1100">
                          <a:effectLst/>
                        </a:rPr>
                        <a:t>Binomial</a:t>
                      </a:r>
                    </a:p>
                  </a:txBody>
                  <a:tcPr marL="75089" marR="75089" marT="37544" marB="37544" anchor="ctr">
                    <a:lnL>
                      <a:noFill/>
                    </a:lnL>
                    <a:lnR>
                      <a:noFill/>
                    </a:lnR>
                    <a:lnT>
                      <a:noFill/>
                    </a:lnT>
                    <a:lnB>
                      <a:noFill/>
                    </a:lnB>
                    <a:solidFill>
                      <a:srgbClr val="F5F5F5"/>
                    </a:solidFill>
                  </a:tcPr>
                </a:tc>
                <a:tc>
                  <a:txBody>
                    <a:bodyPr/>
                    <a:lstStyle/>
                    <a:p>
                      <a:pPr algn="r" fontAlgn="ctr"/>
                      <a:r>
                        <a:rPr lang="en-GB" sz="1100" b="1">
                          <a:effectLst/>
                        </a:rPr>
                        <a:t>Df Model:</a:t>
                      </a:r>
                    </a:p>
                  </a:txBody>
                  <a:tcPr marL="75089" marR="75089" marT="37544" marB="37544" anchor="ctr">
                    <a:lnL>
                      <a:noFill/>
                    </a:lnL>
                    <a:lnR>
                      <a:noFill/>
                    </a:lnR>
                    <a:lnT>
                      <a:noFill/>
                    </a:lnT>
                    <a:lnB>
                      <a:noFill/>
                    </a:lnB>
                    <a:solidFill>
                      <a:srgbClr val="F5F5F5"/>
                    </a:solidFill>
                  </a:tcPr>
                </a:tc>
                <a:tc>
                  <a:txBody>
                    <a:bodyPr/>
                    <a:lstStyle/>
                    <a:p>
                      <a:pPr algn="r" fontAlgn="ctr"/>
                      <a:r>
                        <a:rPr lang="en-GB" sz="1100">
                          <a:effectLst/>
                        </a:rPr>
                        <a:t>16</a:t>
                      </a:r>
                    </a:p>
                  </a:txBody>
                  <a:tcPr marL="75089" marR="75089" marT="37544" marB="37544" anchor="ctr">
                    <a:lnL>
                      <a:noFill/>
                    </a:lnL>
                    <a:lnR>
                      <a:noFill/>
                    </a:lnR>
                    <a:lnT>
                      <a:noFill/>
                    </a:lnT>
                    <a:lnB>
                      <a:noFill/>
                    </a:lnB>
                    <a:solidFill>
                      <a:srgbClr val="F5F5F5"/>
                    </a:solidFill>
                  </a:tcPr>
                </a:tc>
                <a:extLst>
                  <a:ext uri="{0D108BD9-81ED-4DB2-BD59-A6C34878D82A}">
                    <a16:rowId xmlns:a16="http://schemas.microsoft.com/office/drawing/2014/main" val="2364695274"/>
                  </a:ext>
                </a:extLst>
              </a:tr>
              <a:tr h="245060">
                <a:tc>
                  <a:txBody>
                    <a:bodyPr/>
                    <a:lstStyle/>
                    <a:p>
                      <a:pPr algn="r" fontAlgn="ctr"/>
                      <a:r>
                        <a:rPr lang="en-GB" sz="1100" b="1">
                          <a:effectLst/>
                        </a:rPr>
                        <a:t>Link Function:</a:t>
                      </a:r>
                    </a:p>
                  </a:txBody>
                  <a:tcPr marL="75089" marR="75089" marT="37544" marB="37544" anchor="ctr">
                    <a:lnL>
                      <a:noFill/>
                    </a:lnL>
                    <a:lnR>
                      <a:noFill/>
                    </a:lnR>
                    <a:lnT>
                      <a:noFill/>
                    </a:lnT>
                    <a:lnB>
                      <a:noFill/>
                    </a:lnB>
                    <a:solidFill>
                      <a:srgbClr val="FFFFFF"/>
                    </a:solidFill>
                  </a:tcPr>
                </a:tc>
                <a:tc>
                  <a:txBody>
                    <a:bodyPr/>
                    <a:lstStyle/>
                    <a:p>
                      <a:pPr algn="r" fontAlgn="ctr"/>
                      <a:r>
                        <a:rPr lang="en-GB" sz="1100">
                          <a:effectLst/>
                        </a:rPr>
                        <a:t>logit</a:t>
                      </a:r>
                    </a:p>
                  </a:txBody>
                  <a:tcPr marL="75089" marR="75089" marT="37544" marB="37544" anchor="ctr">
                    <a:lnL>
                      <a:noFill/>
                    </a:lnL>
                    <a:lnR>
                      <a:noFill/>
                    </a:lnR>
                    <a:lnT>
                      <a:noFill/>
                    </a:lnT>
                    <a:lnB>
                      <a:noFill/>
                    </a:lnB>
                    <a:solidFill>
                      <a:srgbClr val="FFFFFF"/>
                    </a:solidFill>
                  </a:tcPr>
                </a:tc>
                <a:tc>
                  <a:txBody>
                    <a:bodyPr/>
                    <a:lstStyle/>
                    <a:p>
                      <a:pPr algn="r" fontAlgn="ctr"/>
                      <a:r>
                        <a:rPr lang="en-GB" sz="1100" b="1">
                          <a:effectLst/>
                        </a:rPr>
                        <a:t>Scale:</a:t>
                      </a:r>
                    </a:p>
                  </a:txBody>
                  <a:tcPr marL="75089" marR="75089" marT="37544" marB="37544" anchor="ctr">
                    <a:lnL>
                      <a:noFill/>
                    </a:lnL>
                    <a:lnR>
                      <a:noFill/>
                    </a:lnR>
                    <a:lnT>
                      <a:noFill/>
                    </a:lnT>
                    <a:lnB>
                      <a:noFill/>
                    </a:lnB>
                    <a:solidFill>
                      <a:srgbClr val="FFFFFF"/>
                    </a:solidFill>
                  </a:tcPr>
                </a:tc>
                <a:tc>
                  <a:txBody>
                    <a:bodyPr/>
                    <a:lstStyle/>
                    <a:p>
                      <a:pPr algn="r" fontAlgn="ctr"/>
                      <a:r>
                        <a:rPr lang="en-GB" sz="1100">
                          <a:effectLst/>
                        </a:rPr>
                        <a:t>1.0000</a:t>
                      </a:r>
                    </a:p>
                  </a:txBody>
                  <a:tcPr marL="75089" marR="75089" marT="37544" marB="37544" anchor="ctr">
                    <a:lnL>
                      <a:noFill/>
                    </a:lnL>
                    <a:lnR>
                      <a:noFill/>
                    </a:lnR>
                    <a:lnT>
                      <a:noFill/>
                    </a:lnT>
                    <a:lnB>
                      <a:noFill/>
                    </a:lnB>
                    <a:solidFill>
                      <a:srgbClr val="FFFFFF"/>
                    </a:solidFill>
                  </a:tcPr>
                </a:tc>
                <a:extLst>
                  <a:ext uri="{0D108BD9-81ED-4DB2-BD59-A6C34878D82A}">
                    <a16:rowId xmlns:a16="http://schemas.microsoft.com/office/drawing/2014/main" val="248840554"/>
                  </a:ext>
                </a:extLst>
              </a:tr>
              <a:tr h="245060">
                <a:tc>
                  <a:txBody>
                    <a:bodyPr/>
                    <a:lstStyle/>
                    <a:p>
                      <a:pPr algn="r" fontAlgn="ctr"/>
                      <a:r>
                        <a:rPr lang="en-GB" sz="1100" b="1">
                          <a:effectLst/>
                        </a:rPr>
                        <a:t>Method:</a:t>
                      </a:r>
                    </a:p>
                  </a:txBody>
                  <a:tcPr marL="75089" marR="75089" marT="37544" marB="37544" anchor="ctr">
                    <a:lnL>
                      <a:noFill/>
                    </a:lnL>
                    <a:lnR>
                      <a:noFill/>
                    </a:lnR>
                    <a:lnT>
                      <a:noFill/>
                    </a:lnT>
                    <a:lnB>
                      <a:noFill/>
                    </a:lnB>
                    <a:solidFill>
                      <a:srgbClr val="F5F5F5"/>
                    </a:solidFill>
                  </a:tcPr>
                </a:tc>
                <a:tc>
                  <a:txBody>
                    <a:bodyPr/>
                    <a:lstStyle/>
                    <a:p>
                      <a:pPr algn="r" fontAlgn="ctr"/>
                      <a:r>
                        <a:rPr lang="en-GB" sz="1100">
                          <a:effectLst/>
                        </a:rPr>
                        <a:t>IRLS</a:t>
                      </a:r>
                    </a:p>
                  </a:txBody>
                  <a:tcPr marL="75089" marR="75089" marT="37544" marB="37544" anchor="ctr">
                    <a:lnL>
                      <a:noFill/>
                    </a:lnL>
                    <a:lnR>
                      <a:noFill/>
                    </a:lnR>
                    <a:lnT>
                      <a:noFill/>
                    </a:lnT>
                    <a:lnB>
                      <a:noFill/>
                    </a:lnB>
                    <a:solidFill>
                      <a:srgbClr val="F5F5F5"/>
                    </a:solidFill>
                  </a:tcPr>
                </a:tc>
                <a:tc>
                  <a:txBody>
                    <a:bodyPr/>
                    <a:lstStyle/>
                    <a:p>
                      <a:pPr algn="r" fontAlgn="ctr"/>
                      <a:r>
                        <a:rPr lang="en-GB" sz="1100" b="1">
                          <a:effectLst/>
                        </a:rPr>
                        <a:t>Log-Likelihood:</a:t>
                      </a:r>
                    </a:p>
                  </a:txBody>
                  <a:tcPr marL="75089" marR="75089" marT="37544" marB="37544" anchor="ctr">
                    <a:lnL>
                      <a:noFill/>
                    </a:lnL>
                    <a:lnR>
                      <a:noFill/>
                    </a:lnR>
                    <a:lnT>
                      <a:noFill/>
                    </a:lnT>
                    <a:lnB>
                      <a:noFill/>
                    </a:lnB>
                    <a:solidFill>
                      <a:srgbClr val="F5F5F5"/>
                    </a:solidFill>
                  </a:tcPr>
                </a:tc>
                <a:tc>
                  <a:txBody>
                    <a:bodyPr/>
                    <a:lstStyle/>
                    <a:p>
                      <a:pPr algn="r" fontAlgn="ctr"/>
                      <a:r>
                        <a:rPr lang="en-GB" sz="1100">
                          <a:effectLst/>
                        </a:rPr>
                        <a:t>-1692.3</a:t>
                      </a:r>
                    </a:p>
                  </a:txBody>
                  <a:tcPr marL="75089" marR="75089" marT="37544" marB="37544" anchor="ctr">
                    <a:lnL>
                      <a:noFill/>
                    </a:lnL>
                    <a:lnR>
                      <a:noFill/>
                    </a:lnR>
                    <a:lnT>
                      <a:noFill/>
                    </a:lnT>
                    <a:lnB>
                      <a:noFill/>
                    </a:lnB>
                    <a:solidFill>
                      <a:srgbClr val="F5F5F5"/>
                    </a:solidFill>
                  </a:tcPr>
                </a:tc>
                <a:extLst>
                  <a:ext uri="{0D108BD9-81ED-4DB2-BD59-A6C34878D82A}">
                    <a16:rowId xmlns:a16="http://schemas.microsoft.com/office/drawing/2014/main" val="2087469812"/>
                  </a:ext>
                </a:extLst>
              </a:tr>
              <a:tr h="245060">
                <a:tc>
                  <a:txBody>
                    <a:bodyPr/>
                    <a:lstStyle/>
                    <a:p>
                      <a:pPr algn="r" fontAlgn="ctr"/>
                      <a:r>
                        <a:rPr lang="en-GB" sz="1100" b="1">
                          <a:effectLst/>
                        </a:rPr>
                        <a:t>Date:</a:t>
                      </a:r>
                    </a:p>
                  </a:txBody>
                  <a:tcPr marL="75089" marR="75089" marT="37544" marB="37544" anchor="ctr">
                    <a:lnL>
                      <a:noFill/>
                    </a:lnL>
                    <a:lnR>
                      <a:noFill/>
                    </a:lnR>
                    <a:lnT>
                      <a:noFill/>
                    </a:lnT>
                    <a:lnB>
                      <a:noFill/>
                    </a:lnB>
                    <a:solidFill>
                      <a:srgbClr val="FFFFFF"/>
                    </a:solidFill>
                  </a:tcPr>
                </a:tc>
                <a:tc>
                  <a:txBody>
                    <a:bodyPr/>
                    <a:lstStyle/>
                    <a:p>
                      <a:pPr algn="r" fontAlgn="ctr"/>
                      <a:r>
                        <a:rPr lang="en-GB" sz="1100">
                          <a:effectLst/>
                        </a:rPr>
                        <a:t>Mon, 11 Oct 2021</a:t>
                      </a:r>
                    </a:p>
                  </a:txBody>
                  <a:tcPr marL="75089" marR="75089" marT="37544" marB="37544" anchor="ctr">
                    <a:lnL>
                      <a:noFill/>
                    </a:lnL>
                    <a:lnR>
                      <a:noFill/>
                    </a:lnR>
                    <a:lnT>
                      <a:noFill/>
                    </a:lnT>
                    <a:lnB>
                      <a:noFill/>
                    </a:lnB>
                    <a:solidFill>
                      <a:srgbClr val="FFFFFF"/>
                    </a:solidFill>
                  </a:tcPr>
                </a:tc>
                <a:tc>
                  <a:txBody>
                    <a:bodyPr/>
                    <a:lstStyle/>
                    <a:p>
                      <a:pPr algn="r" fontAlgn="ctr"/>
                      <a:r>
                        <a:rPr lang="en-GB" sz="1100" b="1" dirty="0">
                          <a:effectLst/>
                        </a:rPr>
                        <a:t>Deviance:</a:t>
                      </a:r>
                    </a:p>
                  </a:txBody>
                  <a:tcPr marL="75089" marR="75089" marT="37544" marB="37544" anchor="ctr">
                    <a:lnL>
                      <a:noFill/>
                    </a:lnL>
                    <a:lnR>
                      <a:noFill/>
                    </a:lnR>
                    <a:lnT>
                      <a:noFill/>
                    </a:lnT>
                    <a:lnB>
                      <a:noFill/>
                    </a:lnB>
                    <a:solidFill>
                      <a:srgbClr val="FFFFFF"/>
                    </a:solidFill>
                  </a:tcPr>
                </a:tc>
                <a:tc>
                  <a:txBody>
                    <a:bodyPr/>
                    <a:lstStyle/>
                    <a:p>
                      <a:pPr algn="r" fontAlgn="ctr"/>
                      <a:r>
                        <a:rPr lang="en-GB" sz="1100">
                          <a:effectLst/>
                        </a:rPr>
                        <a:t>3384.6</a:t>
                      </a:r>
                    </a:p>
                  </a:txBody>
                  <a:tcPr marL="75089" marR="75089" marT="37544" marB="37544" anchor="ctr">
                    <a:lnL>
                      <a:noFill/>
                    </a:lnL>
                    <a:lnR>
                      <a:noFill/>
                    </a:lnR>
                    <a:lnT>
                      <a:noFill/>
                    </a:lnT>
                    <a:lnB>
                      <a:noFill/>
                    </a:lnB>
                    <a:solidFill>
                      <a:srgbClr val="FFFFFF"/>
                    </a:solidFill>
                  </a:tcPr>
                </a:tc>
                <a:extLst>
                  <a:ext uri="{0D108BD9-81ED-4DB2-BD59-A6C34878D82A}">
                    <a16:rowId xmlns:a16="http://schemas.microsoft.com/office/drawing/2014/main" val="482666611"/>
                  </a:ext>
                </a:extLst>
              </a:tr>
              <a:tr h="245060">
                <a:tc>
                  <a:txBody>
                    <a:bodyPr/>
                    <a:lstStyle/>
                    <a:p>
                      <a:pPr algn="r" fontAlgn="ctr"/>
                      <a:r>
                        <a:rPr lang="en-GB" sz="1100" b="1">
                          <a:effectLst/>
                        </a:rPr>
                        <a:t>Time:</a:t>
                      </a:r>
                    </a:p>
                  </a:txBody>
                  <a:tcPr marL="75089" marR="75089" marT="37544" marB="37544" anchor="ctr">
                    <a:lnL>
                      <a:noFill/>
                    </a:lnL>
                    <a:lnR>
                      <a:noFill/>
                    </a:lnR>
                    <a:lnT>
                      <a:noFill/>
                    </a:lnT>
                    <a:lnB>
                      <a:noFill/>
                    </a:lnB>
                    <a:solidFill>
                      <a:srgbClr val="F5F5F5"/>
                    </a:solidFill>
                  </a:tcPr>
                </a:tc>
                <a:tc>
                  <a:txBody>
                    <a:bodyPr/>
                    <a:lstStyle/>
                    <a:p>
                      <a:pPr algn="r" fontAlgn="ctr"/>
                      <a:r>
                        <a:rPr lang="en-GB" sz="1100">
                          <a:effectLst/>
                        </a:rPr>
                        <a:t>16:02:25</a:t>
                      </a:r>
                    </a:p>
                  </a:txBody>
                  <a:tcPr marL="75089" marR="75089" marT="37544" marB="37544" anchor="ctr">
                    <a:lnL>
                      <a:noFill/>
                    </a:lnL>
                    <a:lnR>
                      <a:noFill/>
                    </a:lnR>
                    <a:lnT>
                      <a:noFill/>
                    </a:lnT>
                    <a:lnB>
                      <a:noFill/>
                    </a:lnB>
                    <a:solidFill>
                      <a:srgbClr val="F5F5F5"/>
                    </a:solidFill>
                  </a:tcPr>
                </a:tc>
                <a:tc>
                  <a:txBody>
                    <a:bodyPr/>
                    <a:lstStyle/>
                    <a:p>
                      <a:pPr algn="r" fontAlgn="ctr"/>
                      <a:r>
                        <a:rPr lang="en-GB" sz="1100" b="1">
                          <a:effectLst/>
                        </a:rPr>
                        <a:t>Pearson chi2:</a:t>
                      </a:r>
                    </a:p>
                  </a:txBody>
                  <a:tcPr marL="75089" marR="75089" marT="37544" marB="37544" anchor="ctr">
                    <a:lnL>
                      <a:noFill/>
                    </a:lnL>
                    <a:lnR>
                      <a:noFill/>
                    </a:lnR>
                    <a:lnT>
                      <a:noFill/>
                    </a:lnT>
                    <a:lnB>
                      <a:noFill/>
                    </a:lnB>
                    <a:solidFill>
                      <a:srgbClr val="F5F5F5"/>
                    </a:solidFill>
                  </a:tcPr>
                </a:tc>
                <a:tc>
                  <a:txBody>
                    <a:bodyPr/>
                    <a:lstStyle/>
                    <a:p>
                      <a:pPr algn="r" fontAlgn="ctr"/>
                      <a:r>
                        <a:rPr lang="en-GB" sz="1100">
                          <a:effectLst/>
                        </a:rPr>
                        <a:t>1.01e+04</a:t>
                      </a:r>
                    </a:p>
                  </a:txBody>
                  <a:tcPr marL="75089" marR="75089" marT="37544" marB="37544" anchor="ctr">
                    <a:lnL>
                      <a:noFill/>
                    </a:lnL>
                    <a:lnR>
                      <a:noFill/>
                    </a:lnR>
                    <a:lnT>
                      <a:noFill/>
                    </a:lnT>
                    <a:lnB>
                      <a:noFill/>
                    </a:lnB>
                    <a:solidFill>
                      <a:srgbClr val="F5F5F5"/>
                    </a:solidFill>
                  </a:tcPr>
                </a:tc>
                <a:extLst>
                  <a:ext uri="{0D108BD9-81ED-4DB2-BD59-A6C34878D82A}">
                    <a16:rowId xmlns:a16="http://schemas.microsoft.com/office/drawing/2014/main" val="4027279282"/>
                  </a:ext>
                </a:extLst>
              </a:tr>
              <a:tr h="245060">
                <a:tc>
                  <a:txBody>
                    <a:bodyPr/>
                    <a:lstStyle/>
                    <a:p>
                      <a:pPr algn="r" fontAlgn="ctr"/>
                      <a:r>
                        <a:rPr lang="en-GB" sz="1100" b="1">
                          <a:effectLst/>
                        </a:rPr>
                        <a:t>No. Iterations:</a:t>
                      </a:r>
                    </a:p>
                  </a:txBody>
                  <a:tcPr marL="75089" marR="75089" marT="37544" marB="37544" anchor="ctr">
                    <a:lnL>
                      <a:noFill/>
                    </a:lnL>
                    <a:lnR>
                      <a:noFill/>
                    </a:lnR>
                    <a:lnT>
                      <a:noFill/>
                    </a:lnT>
                    <a:lnB>
                      <a:noFill/>
                    </a:lnB>
                    <a:solidFill>
                      <a:srgbClr val="FFFFFF"/>
                    </a:solidFill>
                  </a:tcPr>
                </a:tc>
                <a:tc>
                  <a:txBody>
                    <a:bodyPr/>
                    <a:lstStyle/>
                    <a:p>
                      <a:pPr algn="r" fontAlgn="ctr"/>
                      <a:r>
                        <a:rPr lang="en-GB" sz="1100">
                          <a:effectLst/>
                        </a:rPr>
                        <a:t>7</a:t>
                      </a:r>
                    </a:p>
                  </a:txBody>
                  <a:tcPr marL="75089" marR="75089" marT="37544" marB="37544" anchor="ctr">
                    <a:lnL>
                      <a:noFill/>
                    </a:lnL>
                    <a:lnR>
                      <a:noFill/>
                    </a:lnR>
                    <a:lnT>
                      <a:noFill/>
                    </a:lnT>
                    <a:lnB>
                      <a:noFill/>
                    </a:lnB>
                    <a:solidFill>
                      <a:srgbClr val="FFFFFF"/>
                    </a:solidFill>
                  </a:tcPr>
                </a:tc>
                <a:tc>
                  <a:txBody>
                    <a:bodyPr/>
                    <a:lstStyle/>
                    <a:p>
                      <a:pPr algn="r" fontAlgn="ctr"/>
                      <a:endParaRPr lang="en-GB" sz="1100" b="1" dirty="0">
                        <a:effectLst/>
                      </a:endParaRPr>
                    </a:p>
                  </a:txBody>
                  <a:tcPr marL="75089" marR="75089" marT="37544" marB="37544" anchor="ctr">
                    <a:lnL>
                      <a:noFill/>
                    </a:lnL>
                    <a:lnR>
                      <a:noFill/>
                    </a:lnR>
                    <a:lnT>
                      <a:noFill/>
                    </a:lnT>
                    <a:lnB>
                      <a:noFill/>
                    </a:lnB>
                    <a:solidFill>
                      <a:srgbClr val="FFFFFF"/>
                    </a:solidFill>
                  </a:tcPr>
                </a:tc>
                <a:tc>
                  <a:txBody>
                    <a:bodyPr/>
                    <a:lstStyle/>
                    <a:p>
                      <a:pPr algn="r" fontAlgn="ctr"/>
                      <a:endParaRPr lang="en-GB" sz="1100">
                        <a:effectLst/>
                      </a:endParaRPr>
                    </a:p>
                  </a:txBody>
                  <a:tcPr marL="75089" marR="75089" marT="37544" marB="37544" anchor="ctr">
                    <a:lnL>
                      <a:noFill/>
                    </a:lnL>
                    <a:lnR>
                      <a:noFill/>
                    </a:lnR>
                    <a:lnT>
                      <a:noFill/>
                    </a:lnT>
                    <a:lnB>
                      <a:noFill/>
                    </a:lnB>
                    <a:solidFill>
                      <a:srgbClr val="FFFFFF"/>
                    </a:solidFill>
                  </a:tcPr>
                </a:tc>
                <a:extLst>
                  <a:ext uri="{0D108BD9-81ED-4DB2-BD59-A6C34878D82A}">
                    <a16:rowId xmlns:a16="http://schemas.microsoft.com/office/drawing/2014/main" val="635760876"/>
                  </a:ext>
                </a:extLst>
              </a:tr>
              <a:tr h="245060">
                <a:tc>
                  <a:txBody>
                    <a:bodyPr/>
                    <a:lstStyle/>
                    <a:p>
                      <a:pPr algn="r" fontAlgn="ctr"/>
                      <a:r>
                        <a:rPr lang="en-GB" sz="1100" b="1">
                          <a:effectLst/>
                        </a:rPr>
                        <a:t>Covariance Type:</a:t>
                      </a:r>
                    </a:p>
                  </a:txBody>
                  <a:tcPr marL="75089" marR="75089" marT="37544" marB="37544" anchor="ctr">
                    <a:lnL>
                      <a:noFill/>
                    </a:lnL>
                    <a:lnR>
                      <a:noFill/>
                    </a:lnR>
                    <a:lnT>
                      <a:noFill/>
                    </a:lnT>
                    <a:lnB>
                      <a:noFill/>
                    </a:lnB>
                    <a:solidFill>
                      <a:srgbClr val="F5F5F5"/>
                    </a:solidFill>
                  </a:tcPr>
                </a:tc>
                <a:tc>
                  <a:txBody>
                    <a:bodyPr/>
                    <a:lstStyle/>
                    <a:p>
                      <a:pPr algn="r" fontAlgn="ctr"/>
                      <a:r>
                        <a:rPr lang="en-GB" sz="1100">
                          <a:effectLst/>
                        </a:rPr>
                        <a:t>nonrobust</a:t>
                      </a:r>
                    </a:p>
                  </a:txBody>
                  <a:tcPr marL="75089" marR="75089" marT="37544" marB="37544" anchor="ctr">
                    <a:lnL>
                      <a:noFill/>
                    </a:lnL>
                    <a:lnR>
                      <a:noFill/>
                    </a:lnR>
                    <a:lnT>
                      <a:noFill/>
                    </a:lnT>
                    <a:lnB>
                      <a:noFill/>
                    </a:lnB>
                    <a:solidFill>
                      <a:srgbClr val="F5F5F5"/>
                    </a:solidFill>
                  </a:tcPr>
                </a:tc>
                <a:tc>
                  <a:txBody>
                    <a:bodyPr/>
                    <a:lstStyle/>
                    <a:p>
                      <a:pPr algn="r" fontAlgn="ctr"/>
                      <a:endParaRPr lang="en-GB" sz="1100" b="1">
                        <a:effectLst/>
                      </a:endParaRPr>
                    </a:p>
                  </a:txBody>
                  <a:tcPr marL="75089" marR="75089" marT="37544" marB="37544" anchor="ctr">
                    <a:lnL>
                      <a:noFill/>
                    </a:lnL>
                    <a:lnR>
                      <a:noFill/>
                    </a:lnR>
                    <a:lnT>
                      <a:noFill/>
                    </a:lnT>
                    <a:lnB>
                      <a:noFill/>
                    </a:lnB>
                    <a:solidFill>
                      <a:srgbClr val="F5F5F5"/>
                    </a:solidFill>
                  </a:tcPr>
                </a:tc>
                <a:tc>
                  <a:txBody>
                    <a:bodyPr/>
                    <a:lstStyle/>
                    <a:p>
                      <a:pPr algn="r" fontAlgn="ctr"/>
                      <a:endParaRPr lang="en-GB" sz="1100" dirty="0">
                        <a:effectLst/>
                      </a:endParaRPr>
                    </a:p>
                  </a:txBody>
                  <a:tcPr marL="75089" marR="75089" marT="37544" marB="37544" anchor="ctr">
                    <a:lnL>
                      <a:noFill/>
                    </a:lnL>
                    <a:lnR>
                      <a:noFill/>
                    </a:lnR>
                    <a:lnT>
                      <a:noFill/>
                    </a:lnT>
                    <a:lnB>
                      <a:noFill/>
                    </a:lnB>
                    <a:solidFill>
                      <a:srgbClr val="F5F5F5"/>
                    </a:solidFill>
                  </a:tcPr>
                </a:tc>
                <a:extLst>
                  <a:ext uri="{0D108BD9-81ED-4DB2-BD59-A6C34878D82A}">
                    <a16:rowId xmlns:a16="http://schemas.microsoft.com/office/drawing/2014/main" val="3479843685"/>
                  </a:ext>
                </a:extLst>
              </a:tr>
            </a:tbl>
          </a:graphicData>
        </a:graphic>
      </p:graphicFrame>
      <p:graphicFrame>
        <p:nvGraphicFramePr>
          <p:cNvPr id="4" name="Table 3">
            <a:extLst>
              <a:ext uri="{FF2B5EF4-FFF2-40B4-BE49-F238E27FC236}">
                <a16:creationId xmlns:a16="http://schemas.microsoft.com/office/drawing/2014/main" id="{27E8219C-81DE-4D07-8D5C-588BBDEB8708}"/>
              </a:ext>
            </a:extLst>
          </p:cNvPr>
          <p:cNvGraphicFramePr>
            <a:graphicFrameLocks noGrp="1"/>
          </p:cNvGraphicFramePr>
          <p:nvPr>
            <p:extLst>
              <p:ext uri="{D42A27DB-BD31-4B8C-83A1-F6EECF244321}">
                <p14:modId xmlns:p14="http://schemas.microsoft.com/office/powerpoint/2010/main" val="1977576572"/>
              </p:ext>
            </p:extLst>
          </p:nvPr>
        </p:nvGraphicFramePr>
        <p:xfrm>
          <a:off x="5939160" y="292596"/>
          <a:ext cx="5718391" cy="6417757"/>
        </p:xfrm>
        <a:graphic>
          <a:graphicData uri="http://schemas.openxmlformats.org/drawingml/2006/table">
            <a:tbl>
              <a:tblPr/>
              <a:tblGrid>
                <a:gridCol w="816913">
                  <a:extLst>
                    <a:ext uri="{9D8B030D-6E8A-4147-A177-3AD203B41FA5}">
                      <a16:colId xmlns:a16="http://schemas.microsoft.com/office/drawing/2014/main" val="775302281"/>
                    </a:ext>
                  </a:extLst>
                </a:gridCol>
                <a:gridCol w="816913">
                  <a:extLst>
                    <a:ext uri="{9D8B030D-6E8A-4147-A177-3AD203B41FA5}">
                      <a16:colId xmlns:a16="http://schemas.microsoft.com/office/drawing/2014/main" val="3673502567"/>
                    </a:ext>
                  </a:extLst>
                </a:gridCol>
                <a:gridCol w="816913">
                  <a:extLst>
                    <a:ext uri="{9D8B030D-6E8A-4147-A177-3AD203B41FA5}">
                      <a16:colId xmlns:a16="http://schemas.microsoft.com/office/drawing/2014/main" val="1877554616"/>
                    </a:ext>
                  </a:extLst>
                </a:gridCol>
                <a:gridCol w="816913">
                  <a:extLst>
                    <a:ext uri="{9D8B030D-6E8A-4147-A177-3AD203B41FA5}">
                      <a16:colId xmlns:a16="http://schemas.microsoft.com/office/drawing/2014/main" val="2713281544"/>
                    </a:ext>
                  </a:extLst>
                </a:gridCol>
                <a:gridCol w="816913">
                  <a:extLst>
                    <a:ext uri="{9D8B030D-6E8A-4147-A177-3AD203B41FA5}">
                      <a16:colId xmlns:a16="http://schemas.microsoft.com/office/drawing/2014/main" val="2644871148"/>
                    </a:ext>
                  </a:extLst>
                </a:gridCol>
                <a:gridCol w="816913">
                  <a:extLst>
                    <a:ext uri="{9D8B030D-6E8A-4147-A177-3AD203B41FA5}">
                      <a16:colId xmlns:a16="http://schemas.microsoft.com/office/drawing/2014/main" val="2620835112"/>
                    </a:ext>
                  </a:extLst>
                </a:gridCol>
                <a:gridCol w="816913">
                  <a:extLst>
                    <a:ext uri="{9D8B030D-6E8A-4147-A177-3AD203B41FA5}">
                      <a16:colId xmlns:a16="http://schemas.microsoft.com/office/drawing/2014/main" val="650129549"/>
                    </a:ext>
                  </a:extLst>
                </a:gridCol>
              </a:tblGrid>
              <a:tr h="95989">
                <a:tc>
                  <a:txBody>
                    <a:bodyPr/>
                    <a:lstStyle/>
                    <a:p>
                      <a:pPr algn="r" fontAlgn="ctr"/>
                      <a:br>
                        <a:rPr lang="en-GB" sz="800" b="1">
                          <a:effectLst/>
                        </a:rPr>
                      </a:br>
                      <a:r>
                        <a:rPr lang="en-GB" sz="800" b="1">
                          <a:effectLst/>
                        </a:rPr>
                        <a:t>coef</a:t>
                      </a:r>
                    </a:p>
                  </a:txBody>
                  <a:tcPr marL="16529" marR="16529" marT="8264" marB="8264" anchor="ctr">
                    <a:lnL>
                      <a:noFill/>
                    </a:lnL>
                    <a:lnR>
                      <a:noFill/>
                    </a:lnR>
                    <a:lnT>
                      <a:noFill/>
                    </a:lnT>
                    <a:lnB>
                      <a:noFill/>
                    </a:lnB>
                    <a:solidFill>
                      <a:srgbClr val="F5F5F5"/>
                    </a:solidFill>
                  </a:tcPr>
                </a:tc>
                <a:tc>
                  <a:txBody>
                    <a:bodyPr/>
                    <a:lstStyle/>
                    <a:p>
                      <a:pPr algn="r" fontAlgn="ctr"/>
                      <a:r>
                        <a:rPr lang="en-GB" sz="800" b="1">
                          <a:effectLst/>
                        </a:rPr>
                        <a:t>std err</a:t>
                      </a:r>
                    </a:p>
                  </a:txBody>
                  <a:tcPr marL="16529" marR="16529" marT="8264" marB="8264" anchor="ctr">
                    <a:lnL>
                      <a:noFill/>
                    </a:lnL>
                    <a:lnR>
                      <a:noFill/>
                    </a:lnR>
                    <a:lnT>
                      <a:noFill/>
                    </a:lnT>
                    <a:lnB>
                      <a:noFill/>
                    </a:lnB>
                    <a:solidFill>
                      <a:srgbClr val="F5F5F5"/>
                    </a:solidFill>
                  </a:tcPr>
                </a:tc>
                <a:tc>
                  <a:txBody>
                    <a:bodyPr/>
                    <a:lstStyle/>
                    <a:p>
                      <a:pPr algn="r" fontAlgn="ctr"/>
                      <a:r>
                        <a:rPr lang="en-GB" sz="800" b="1">
                          <a:effectLst/>
                        </a:rPr>
                        <a:t>z</a:t>
                      </a:r>
                    </a:p>
                  </a:txBody>
                  <a:tcPr marL="16529" marR="16529" marT="8264" marB="8264" anchor="ctr">
                    <a:lnL>
                      <a:noFill/>
                    </a:lnL>
                    <a:lnR>
                      <a:noFill/>
                    </a:lnR>
                    <a:lnT>
                      <a:noFill/>
                    </a:lnT>
                    <a:lnB>
                      <a:noFill/>
                    </a:lnB>
                    <a:solidFill>
                      <a:srgbClr val="F5F5F5"/>
                    </a:solidFill>
                  </a:tcPr>
                </a:tc>
                <a:tc>
                  <a:txBody>
                    <a:bodyPr/>
                    <a:lstStyle/>
                    <a:p>
                      <a:pPr algn="r" fontAlgn="ctr"/>
                      <a:r>
                        <a:rPr lang="en-GB" sz="800" b="1">
                          <a:effectLst/>
                        </a:rPr>
                        <a:t>P&gt;|z|</a:t>
                      </a:r>
                    </a:p>
                  </a:txBody>
                  <a:tcPr marL="16529" marR="16529" marT="8264" marB="8264" anchor="ctr">
                    <a:lnL>
                      <a:noFill/>
                    </a:lnL>
                    <a:lnR>
                      <a:noFill/>
                    </a:lnR>
                    <a:lnT>
                      <a:noFill/>
                    </a:lnT>
                    <a:lnB>
                      <a:noFill/>
                    </a:lnB>
                    <a:solidFill>
                      <a:srgbClr val="F5F5F5"/>
                    </a:solidFill>
                  </a:tcPr>
                </a:tc>
                <a:tc>
                  <a:txBody>
                    <a:bodyPr/>
                    <a:lstStyle/>
                    <a:p>
                      <a:pPr algn="r" fontAlgn="ctr"/>
                      <a:r>
                        <a:rPr lang="en-GB" sz="800" b="1">
                          <a:effectLst/>
                        </a:rPr>
                        <a:t>[0.025</a:t>
                      </a:r>
                    </a:p>
                  </a:txBody>
                  <a:tcPr marL="16529" marR="16529" marT="8264" marB="8264" anchor="ctr">
                    <a:lnL>
                      <a:noFill/>
                    </a:lnL>
                    <a:lnR>
                      <a:noFill/>
                    </a:lnR>
                    <a:lnT>
                      <a:noFill/>
                    </a:lnT>
                    <a:lnB>
                      <a:noFill/>
                    </a:lnB>
                    <a:solidFill>
                      <a:srgbClr val="F5F5F5"/>
                    </a:solidFill>
                  </a:tcPr>
                </a:tc>
                <a:tc>
                  <a:txBody>
                    <a:bodyPr/>
                    <a:lstStyle/>
                    <a:p>
                      <a:pPr algn="r" fontAlgn="ctr"/>
                      <a:r>
                        <a:rPr lang="en-GB" sz="800" b="1">
                          <a:effectLst/>
                        </a:rPr>
                        <a:t>0.975]</a:t>
                      </a:r>
                    </a:p>
                  </a:txBody>
                  <a:tcPr marL="16529" marR="16529" marT="8264" marB="8264" anchor="ctr">
                    <a:lnL>
                      <a:noFill/>
                    </a:lnL>
                    <a:lnR>
                      <a:noFill/>
                    </a:lnR>
                    <a:lnT>
                      <a:noFill/>
                    </a:lnT>
                    <a:lnB>
                      <a:noFill/>
                    </a:lnB>
                    <a:solidFill>
                      <a:srgbClr val="F5F5F5"/>
                    </a:solidFill>
                  </a:tcPr>
                </a:tc>
                <a:tc>
                  <a:txBody>
                    <a:bodyPr/>
                    <a:lstStyle/>
                    <a:p>
                      <a:endParaRPr lang="en-GB" sz="800"/>
                    </a:p>
                  </a:txBody>
                  <a:tcPr marL="16529" marR="16529" marT="8264" marB="8264">
                    <a:lnL>
                      <a:noFill/>
                    </a:lnL>
                  </a:tcPr>
                </a:tc>
                <a:extLst>
                  <a:ext uri="{0D108BD9-81ED-4DB2-BD59-A6C34878D82A}">
                    <a16:rowId xmlns:a16="http://schemas.microsoft.com/office/drawing/2014/main" val="2940014658"/>
                  </a:ext>
                </a:extLst>
              </a:tr>
              <a:tr h="87608">
                <a:tc>
                  <a:txBody>
                    <a:bodyPr/>
                    <a:lstStyle/>
                    <a:p>
                      <a:pPr algn="r" fontAlgn="ctr"/>
                      <a:r>
                        <a:rPr lang="en-GB" sz="800" b="1">
                          <a:effectLst/>
                        </a:rPr>
                        <a:t>const</a:t>
                      </a:r>
                    </a:p>
                  </a:txBody>
                  <a:tcPr marL="16529" marR="16529" marT="8264" marB="8264" anchor="ctr">
                    <a:lnL>
                      <a:noFill/>
                    </a:lnL>
                    <a:lnR>
                      <a:noFill/>
                    </a:lnR>
                    <a:lnT>
                      <a:noFill/>
                    </a:lnT>
                    <a:lnB>
                      <a:noFill/>
                    </a:lnB>
                    <a:solidFill>
                      <a:srgbClr val="FFFFFF"/>
                    </a:solidFill>
                  </a:tcPr>
                </a:tc>
                <a:tc>
                  <a:txBody>
                    <a:bodyPr/>
                    <a:lstStyle/>
                    <a:p>
                      <a:pPr algn="r" fontAlgn="ctr"/>
                      <a:r>
                        <a:rPr lang="en-GB" sz="800">
                          <a:effectLst/>
                        </a:rPr>
                        <a:t>1.2487</a:t>
                      </a:r>
                    </a:p>
                  </a:txBody>
                  <a:tcPr marL="16529" marR="16529" marT="8264" marB="8264" anchor="ctr">
                    <a:lnL>
                      <a:noFill/>
                    </a:lnL>
                    <a:lnR>
                      <a:noFill/>
                    </a:lnR>
                    <a:lnT>
                      <a:noFill/>
                    </a:lnT>
                    <a:lnB>
                      <a:noFill/>
                    </a:lnB>
                    <a:solidFill>
                      <a:srgbClr val="FFFFFF"/>
                    </a:solidFill>
                  </a:tcPr>
                </a:tc>
                <a:tc>
                  <a:txBody>
                    <a:bodyPr/>
                    <a:lstStyle/>
                    <a:p>
                      <a:pPr algn="r" fontAlgn="ctr"/>
                      <a:r>
                        <a:rPr lang="en-GB" sz="800">
                          <a:effectLst/>
                        </a:rPr>
                        <a:t>0.174</a:t>
                      </a:r>
                    </a:p>
                  </a:txBody>
                  <a:tcPr marL="16529" marR="16529" marT="8264" marB="8264" anchor="ctr">
                    <a:lnL>
                      <a:noFill/>
                    </a:lnL>
                    <a:lnR>
                      <a:noFill/>
                    </a:lnR>
                    <a:lnT>
                      <a:noFill/>
                    </a:lnT>
                    <a:lnB>
                      <a:noFill/>
                    </a:lnB>
                    <a:solidFill>
                      <a:srgbClr val="FFFFFF"/>
                    </a:solidFill>
                  </a:tcPr>
                </a:tc>
                <a:tc>
                  <a:txBody>
                    <a:bodyPr/>
                    <a:lstStyle/>
                    <a:p>
                      <a:pPr algn="r" fontAlgn="ctr"/>
                      <a:r>
                        <a:rPr lang="en-GB" sz="800">
                          <a:effectLst/>
                        </a:rPr>
                        <a:t>7.164</a:t>
                      </a:r>
                    </a:p>
                  </a:txBody>
                  <a:tcPr marL="16529" marR="16529" marT="8264" marB="8264" anchor="ctr">
                    <a:lnL>
                      <a:noFill/>
                    </a:lnL>
                    <a:lnR>
                      <a:noFill/>
                    </a:lnR>
                    <a:lnT>
                      <a:noFill/>
                    </a:lnT>
                    <a:lnB>
                      <a:noFill/>
                    </a:lnB>
                    <a:solidFill>
                      <a:srgbClr val="FFFFFF"/>
                    </a:solidFill>
                  </a:tcPr>
                </a:tc>
                <a:tc>
                  <a:txBody>
                    <a:bodyPr/>
                    <a:lstStyle/>
                    <a:p>
                      <a:pPr algn="r" fontAlgn="ctr"/>
                      <a:r>
                        <a:rPr lang="en-GB" sz="800">
                          <a:effectLst/>
                        </a:rPr>
                        <a:t>0.000</a:t>
                      </a:r>
                    </a:p>
                  </a:txBody>
                  <a:tcPr marL="16529" marR="16529" marT="8264" marB="8264" anchor="ctr">
                    <a:lnL>
                      <a:noFill/>
                    </a:lnL>
                    <a:lnR>
                      <a:noFill/>
                    </a:lnR>
                    <a:lnT>
                      <a:noFill/>
                    </a:lnT>
                    <a:lnB>
                      <a:noFill/>
                    </a:lnB>
                    <a:solidFill>
                      <a:srgbClr val="FFFFFF"/>
                    </a:solidFill>
                  </a:tcPr>
                </a:tc>
                <a:tc>
                  <a:txBody>
                    <a:bodyPr/>
                    <a:lstStyle/>
                    <a:p>
                      <a:pPr algn="r" fontAlgn="ctr"/>
                      <a:r>
                        <a:rPr lang="en-GB" sz="800">
                          <a:effectLst/>
                        </a:rPr>
                        <a:t>0.907</a:t>
                      </a:r>
                    </a:p>
                  </a:txBody>
                  <a:tcPr marL="16529" marR="16529" marT="8264" marB="8264" anchor="ctr">
                    <a:lnL>
                      <a:noFill/>
                    </a:lnL>
                    <a:lnR>
                      <a:noFill/>
                    </a:lnR>
                    <a:lnT>
                      <a:noFill/>
                    </a:lnT>
                    <a:lnB>
                      <a:noFill/>
                    </a:lnB>
                    <a:solidFill>
                      <a:srgbClr val="FFFFFF"/>
                    </a:solidFill>
                  </a:tcPr>
                </a:tc>
                <a:tc>
                  <a:txBody>
                    <a:bodyPr/>
                    <a:lstStyle/>
                    <a:p>
                      <a:pPr algn="r" fontAlgn="ctr"/>
                      <a:r>
                        <a:rPr lang="en-GB" sz="800">
                          <a:effectLst/>
                        </a:rPr>
                        <a:t>1.590</a:t>
                      </a:r>
                    </a:p>
                  </a:txBody>
                  <a:tcPr marL="16529" marR="16529" marT="8264" marB="8264" anchor="ctr">
                    <a:lnL>
                      <a:noFill/>
                    </a:lnL>
                    <a:lnR>
                      <a:noFill/>
                    </a:lnR>
                    <a:lnB>
                      <a:noFill/>
                    </a:lnB>
                    <a:solidFill>
                      <a:srgbClr val="FFFFFF"/>
                    </a:solidFill>
                  </a:tcPr>
                </a:tc>
                <a:extLst>
                  <a:ext uri="{0D108BD9-81ED-4DB2-BD59-A6C34878D82A}">
                    <a16:rowId xmlns:a16="http://schemas.microsoft.com/office/drawing/2014/main" val="2918990878"/>
                  </a:ext>
                </a:extLst>
              </a:tr>
              <a:tr h="162701">
                <a:tc>
                  <a:txBody>
                    <a:bodyPr/>
                    <a:lstStyle/>
                    <a:p>
                      <a:pPr algn="r" fontAlgn="ctr"/>
                      <a:r>
                        <a:rPr lang="en-GB" sz="800" b="1">
                          <a:effectLst/>
                        </a:rPr>
                        <a:t>Do Not Email</a:t>
                      </a:r>
                    </a:p>
                  </a:txBody>
                  <a:tcPr marL="16529" marR="16529" marT="8264" marB="8264" anchor="ctr">
                    <a:lnL>
                      <a:noFill/>
                    </a:lnL>
                    <a:lnR>
                      <a:noFill/>
                    </a:lnR>
                    <a:lnT>
                      <a:noFill/>
                    </a:lnT>
                    <a:lnB>
                      <a:noFill/>
                    </a:lnB>
                    <a:solidFill>
                      <a:srgbClr val="F5F5F5"/>
                    </a:solidFill>
                  </a:tcPr>
                </a:tc>
                <a:tc>
                  <a:txBody>
                    <a:bodyPr/>
                    <a:lstStyle/>
                    <a:p>
                      <a:pPr algn="r" fontAlgn="ctr"/>
                      <a:r>
                        <a:rPr lang="en-GB" sz="800">
                          <a:effectLst/>
                        </a:rPr>
                        <a:t>-1.8095</a:t>
                      </a:r>
                    </a:p>
                  </a:txBody>
                  <a:tcPr marL="16529" marR="16529" marT="8264" marB="8264" anchor="ctr">
                    <a:lnL>
                      <a:noFill/>
                    </a:lnL>
                    <a:lnR>
                      <a:noFill/>
                    </a:lnR>
                    <a:lnT>
                      <a:noFill/>
                    </a:lnT>
                    <a:lnB>
                      <a:noFill/>
                    </a:lnB>
                    <a:solidFill>
                      <a:srgbClr val="F5F5F5"/>
                    </a:solidFill>
                  </a:tcPr>
                </a:tc>
                <a:tc>
                  <a:txBody>
                    <a:bodyPr/>
                    <a:lstStyle/>
                    <a:p>
                      <a:pPr algn="r" fontAlgn="ctr"/>
                      <a:r>
                        <a:rPr lang="en-GB" sz="800">
                          <a:effectLst/>
                        </a:rPr>
                        <a:t>0.210</a:t>
                      </a:r>
                    </a:p>
                  </a:txBody>
                  <a:tcPr marL="16529" marR="16529" marT="8264" marB="8264" anchor="ctr">
                    <a:lnL>
                      <a:noFill/>
                    </a:lnL>
                    <a:lnR>
                      <a:noFill/>
                    </a:lnR>
                    <a:lnT>
                      <a:noFill/>
                    </a:lnT>
                    <a:lnB>
                      <a:noFill/>
                    </a:lnB>
                    <a:solidFill>
                      <a:srgbClr val="F5F5F5"/>
                    </a:solidFill>
                  </a:tcPr>
                </a:tc>
                <a:tc>
                  <a:txBody>
                    <a:bodyPr/>
                    <a:lstStyle/>
                    <a:p>
                      <a:pPr algn="r" fontAlgn="ctr"/>
                      <a:r>
                        <a:rPr lang="en-GB" sz="800">
                          <a:effectLst/>
                        </a:rPr>
                        <a:t>-8.599</a:t>
                      </a:r>
                    </a:p>
                  </a:txBody>
                  <a:tcPr marL="16529" marR="16529" marT="8264" marB="8264" anchor="ctr">
                    <a:lnL>
                      <a:noFill/>
                    </a:lnL>
                    <a:lnR>
                      <a:noFill/>
                    </a:lnR>
                    <a:lnT>
                      <a:noFill/>
                    </a:lnT>
                    <a:lnB>
                      <a:noFill/>
                    </a:lnB>
                    <a:solidFill>
                      <a:srgbClr val="F5F5F5"/>
                    </a:solidFill>
                  </a:tcPr>
                </a:tc>
                <a:tc>
                  <a:txBody>
                    <a:bodyPr/>
                    <a:lstStyle/>
                    <a:p>
                      <a:pPr algn="r" fontAlgn="ctr"/>
                      <a:r>
                        <a:rPr lang="en-GB" sz="800">
                          <a:effectLst/>
                        </a:rPr>
                        <a:t>0.000</a:t>
                      </a:r>
                    </a:p>
                  </a:txBody>
                  <a:tcPr marL="16529" marR="16529" marT="8264" marB="8264" anchor="ctr">
                    <a:lnL>
                      <a:noFill/>
                    </a:lnL>
                    <a:lnR>
                      <a:noFill/>
                    </a:lnR>
                    <a:lnT>
                      <a:noFill/>
                    </a:lnT>
                    <a:lnB>
                      <a:noFill/>
                    </a:lnB>
                    <a:solidFill>
                      <a:srgbClr val="F5F5F5"/>
                    </a:solidFill>
                  </a:tcPr>
                </a:tc>
                <a:tc>
                  <a:txBody>
                    <a:bodyPr/>
                    <a:lstStyle/>
                    <a:p>
                      <a:pPr algn="r" fontAlgn="ctr"/>
                      <a:r>
                        <a:rPr lang="en-GB" sz="800">
                          <a:effectLst/>
                        </a:rPr>
                        <a:t>-2.222</a:t>
                      </a:r>
                    </a:p>
                  </a:txBody>
                  <a:tcPr marL="16529" marR="16529" marT="8264" marB="8264" anchor="ctr">
                    <a:lnL>
                      <a:noFill/>
                    </a:lnL>
                    <a:lnR>
                      <a:noFill/>
                    </a:lnR>
                    <a:lnT>
                      <a:noFill/>
                    </a:lnT>
                    <a:lnB>
                      <a:noFill/>
                    </a:lnB>
                    <a:solidFill>
                      <a:srgbClr val="F5F5F5"/>
                    </a:solidFill>
                  </a:tcPr>
                </a:tc>
                <a:tc>
                  <a:txBody>
                    <a:bodyPr/>
                    <a:lstStyle/>
                    <a:p>
                      <a:pPr algn="r" fontAlgn="ctr"/>
                      <a:r>
                        <a:rPr lang="en-GB" sz="800">
                          <a:effectLst/>
                        </a:rPr>
                        <a:t>-1.397</a:t>
                      </a:r>
                    </a:p>
                  </a:txBody>
                  <a:tcPr marL="16529" marR="16529" marT="8264" marB="8264" anchor="ctr">
                    <a:lnL>
                      <a:noFill/>
                    </a:lnL>
                    <a:lnR>
                      <a:noFill/>
                    </a:lnR>
                    <a:lnT>
                      <a:noFill/>
                    </a:lnT>
                    <a:lnB>
                      <a:noFill/>
                    </a:lnB>
                    <a:solidFill>
                      <a:srgbClr val="F5F5F5"/>
                    </a:solidFill>
                  </a:tcPr>
                </a:tc>
                <a:extLst>
                  <a:ext uri="{0D108BD9-81ED-4DB2-BD59-A6C34878D82A}">
                    <a16:rowId xmlns:a16="http://schemas.microsoft.com/office/drawing/2014/main" val="237788874"/>
                  </a:ext>
                </a:extLst>
              </a:tr>
              <a:tr h="237793">
                <a:tc>
                  <a:txBody>
                    <a:bodyPr/>
                    <a:lstStyle/>
                    <a:p>
                      <a:pPr algn="r" fontAlgn="ctr"/>
                      <a:r>
                        <a:rPr lang="en-GB" sz="800" b="1">
                          <a:effectLst/>
                        </a:rPr>
                        <a:t>Total Time Spent on Website</a:t>
                      </a:r>
                    </a:p>
                  </a:txBody>
                  <a:tcPr marL="16529" marR="16529" marT="8264" marB="8264" anchor="ctr">
                    <a:lnL>
                      <a:noFill/>
                    </a:lnL>
                    <a:lnR>
                      <a:noFill/>
                    </a:lnR>
                    <a:lnT>
                      <a:noFill/>
                    </a:lnT>
                    <a:lnB>
                      <a:noFill/>
                    </a:lnB>
                    <a:solidFill>
                      <a:srgbClr val="FFFFFF"/>
                    </a:solidFill>
                  </a:tcPr>
                </a:tc>
                <a:tc>
                  <a:txBody>
                    <a:bodyPr/>
                    <a:lstStyle/>
                    <a:p>
                      <a:pPr algn="r" fontAlgn="ctr"/>
                      <a:r>
                        <a:rPr lang="en-GB" sz="800">
                          <a:effectLst/>
                        </a:rPr>
                        <a:t>1.1359</a:t>
                      </a:r>
                    </a:p>
                  </a:txBody>
                  <a:tcPr marL="16529" marR="16529" marT="8264" marB="8264" anchor="ctr">
                    <a:lnL>
                      <a:noFill/>
                    </a:lnL>
                    <a:lnR>
                      <a:noFill/>
                    </a:lnR>
                    <a:lnT>
                      <a:noFill/>
                    </a:lnT>
                    <a:lnB>
                      <a:noFill/>
                    </a:lnB>
                    <a:solidFill>
                      <a:srgbClr val="FFFFFF"/>
                    </a:solidFill>
                  </a:tcPr>
                </a:tc>
                <a:tc>
                  <a:txBody>
                    <a:bodyPr/>
                    <a:lstStyle/>
                    <a:p>
                      <a:pPr algn="r" fontAlgn="ctr"/>
                      <a:r>
                        <a:rPr lang="en-GB" sz="800">
                          <a:effectLst/>
                        </a:rPr>
                        <a:t>0.053</a:t>
                      </a:r>
                    </a:p>
                  </a:txBody>
                  <a:tcPr marL="16529" marR="16529" marT="8264" marB="8264" anchor="ctr">
                    <a:lnL>
                      <a:noFill/>
                    </a:lnL>
                    <a:lnR>
                      <a:noFill/>
                    </a:lnR>
                    <a:lnT>
                      <a:noFill/>
                    </a:lnT>
                    <a:lnB>
                      <a:noFill/>
                    </a:lnB>
                    <a:solidFill>
                      <a:srgbClr val="FFFFFF"/>
                    </a:solidFill>
                  </a:tcPr>
                </a:tc>
                <a:tc>
                  <a:txBody>
                    <a:bodyPr/>
                    <a:lstStyle/>
                    <a:p>
                      <a:pPr algn="r" fontAlgn="ctr"/>
                      <a:r>
                        <a:rPr lang="en-GB" sz="800">
                          <a:effectLst/>
                        </a:rPr>
                        <a:t>21.621</a:t>
                      </a:r>
                    </a:p>
                  </a:txBody>
                  <a:tcPr marL="16529" marR="16529" marT="8264" marB="8264" anchor="ctr">
                    <a:lnL>
                      <a:noFill/>
                    </a:lnL>
                    <a:lnR>
                      <a:noFill/>
                    </a:lnR>
                    <a:lnT>
                      <a:noFill/>
                    </a:lnT>
                    <a:lnB>
                      <a:noFill/>
                    </a:lnB>
                    <a:solidFill>
                      <a:srgbClr val="FFFFFF"/>
                    </a:solidFill>
                  </a:tcPr>
                </a:tc>
                <a:tc>
                  <a:txBody>
                    <a:bodyPr/>
                    <a:lstStyle/>
                    <a:p>
                      <a:pPr algn="r" fontAlgn="ctr"/>
                      <a:r>
                        <a:rPr lang="en-GB" sz="800">
                          <a:effectLst/>
                        </a:rPr>
                        <a:t>0.000</a:t>
                      </a:r>
                    </a:p>
                  </a:txBody>
                  <a:tcPr marL="16529" marR="16529" marT="8264" marB="8264" anchor="ctr">
                    <a:lnL>
                      <a:noFill/>
                    </a:lnL>
                    <a:lnR>
                      <a:noFill/>
                    </a:lnR>
                    <a:lnT>
                      <a:noFill/>
                    </a:lnT>
                    <a:lnB>
                      <a:noFill/>
                    </a:lnB>
                    <a:solidFill>
                      <a:srgbClr val="FFFFFF"/>
                    </a:solidFill>
                  </a:tcPr>
                </a:tc>
                <a:tc>
                  <a:txBody>
                    <a:bodyPr/>
                    <a:lstStyle/>
                    <a:p>
                      <a:pPr algn="r" fontAlgn="ctr"/>
                      <a:r>
                        <a:rPr lang="en-GB" sz="800">
                          <a:effectLst/>
                        </a:rPr>
                        <a:t>1.033</a:t>
                      </a:r>
                    </a:p>
                  </a:txBody>
                  <a:tcPr marL="16529" marR="16529" marT="8264" marB="8264" anchor="ctr">
                    <a:lnL>
                      <a:noFill/>
                    </a:lnL>
                    <a:lnR>
                      <a:noFill/>
                    </a:lnR>
                    <a:lnT>
                      <a:noFill/>
                    </a:lnT>
                    <a:lnB>
                      <a:noFill/>
                    </a:lnB>
                    <a:solidFill>
                      <a:srgbClr val="FFFFFF"/>
                    </a:solidFill>
                  </a:tcPr>
                </a:tc>
                <a:tc>
                  <a:txBody>
                    <a:bodyPr/>
                    <a:lstStyle/>
                    <a:p>
                      <a:pPr algn="r" fontAlgn="ctr"/>
                      <a:r>
                        <a:rPr lang="en-GB" sz="800">
                          <a:effectLst/>
                        </a:rPr>
                        <a:t>1.239</a:t>
                      </a:r>
                    </a:p>
                  </a:txBody>
                  <a:tcPr marL="16529" marR="16529" marT="8264" marB="8264" anchor="ctr">
                    <a:lnL>
                      <a:noFill/>
                    </a:lnL>
                    <a:lnR>
                      <a:noFill/>
                    </a:lnR>
                    <a:lnT>
                      <a:noFill/>
                    </a:lnT>
                    <a:lnB>
                      <a:noFill/>
                    </a:lnB>
                    <a:solidFill>
                      <a:srgbClr val="FFFFFF"/>
                    </a:solidFill>
                  </a:tcPr>
                </a:tc>
                <a:extLst>
                  <a:ext uri="{0D108BD9-81ED-4DB2-BD59-A6C34878D82A}">
                    <a16:rowId xmlns:a16="http://schemas.microsoft.com/office/drawing/2014/main" val="3831784276"/>
                  </a:ext>
                </a:extLst>
              </a:tr>
              <a:tr h="200247">
                <a:tc>
                  <a:txBody>
                    <a:bodyPr/>
                    <a:lstStyle/>
                    <a:p>
                      <a:pPr algn="r" fontAlgn="ctr"/>
                      <a:r>
                        <a:rPr lang="en-GB" sz="800" b="1">
                          <a:effectLst/>
                        </a:rPr>
                        <a:t>Lead Source_Olark Chat</a:t>
                      </a:r>
                    </a:p>
                  </a:txBody>
                  <a:tcPr marL="16529" marR="16529" marT="8264" marB="8264" anchor="ctr">
                    <a:lnL>
                      <a:noFill/>
                    </a:lnL>
                    <a:lnR>
                      <a:noFill/>
                    </a:lnR>
                    <a:lnT>
                      <a:noFill/>
                    </a:lnT>
                    <a:lnB>
                      <a:noFill/>
                    </a:lnB>
                    <a:solidFill>
                      <a:srgbClr val="F5F5F5"/>
                    </a:solidFill>
                  </a:tcPr>
                </a:tc>
                <a:tc>
                  <a:txBody>
                    <a:bodyPr/>
                    <a:lstStyle/>
                    <a:p>
                      <a:pPr algn="r" fontAlgn="ctr"/>
                      <a:r>
                        <a:rPr lang="en-GB" sz="800">
                          <a:effectLst/>
                        </a:rPr>
                        <a:t>1.2522</a:t>
                      </a:r>
                    </a:p>
                  </a:txBody>
                  <a:tcPr marL="16529" marR="16529" marT="8264" marB="8264" anchor="ctr">
                    <a:lnL>
                      <a:noFill/>
                    </a:lnL>
                    <a:lnR>
                      <a:noFill/>
                    </a:lnR>
                    <a:lnT>
                      <a:noFill/>
                    </a:lnT>
                    <a:lnB>
                      <a:noFill/>
                    </a:lnB>
                    <a:solidFill>
                      <a:srgbClr val="F5F5F5"/>
                    </a:solidFill>
                  </a:tcPr>
                </a:tc>
                <a:tc>
                  <a:txBody>
                    <a:bodyPr/>
                    <a:lstStyle/>
                    <a:p>
                      <a:pPr algn="r" fontAlgn="ctr"/>
                      <a:r>
                        <a:rPr lang="en-GB" sz="800">
                          <a:effectLst/>
                        </a:rPr>
                        <a:t>0.129</a:t>
                      </a:r>
                    </a:p>
                  </a:txBody>
                  <a:tcPr marL="16529" marR="16529" marT="8264" marB="8264" anchor="ctr">
                    <a:lnL>
                      <a:noFill/>
                    </a:lnL>
                    <a:lnR>
                      <a:noFill/>
                    </a:lnR>
                    <a:lnT>
                      <a:noFill/>
                    </a:lnT>
                    <a:lnB>
                      <a:noFill/>
                    </a:lnB>
                    <a:solidFill>
                      <a:srgbClr val="F5F5F5"/>
                    </a:solidFill>
                  </a:tcPr>
                </a:tc>
                <a:tc>
                  <a:txBody>
                    <a:bodyPr/>
                    <a:lstStyle/>
                    <a:p>
                      <a:pPr algn="r" fontAlgn="ctr"/>
                      <a:r>
                        <a:rPr lang="en-GB" sz="800">
                          <a:effectLst/>
                        </a:rPr>
                        <a:t>9.685</a:t>
                      </a:r>
                    </a:p>
                  </a:txBody>
                  <a:tcPr marL="16529" marR="16529" marT="8264" marB="8264" anchor="ctr">
                    <a:lnL>
                      <a:noFill/>
                    </a:lnL>
                    <a:lnR>
                      <a:noFill/>
                    </a:lnR>
                    <a:lnT>
                      <a:noFill/>
                    </a:lnT>
                    <a:lnB>
                      <a:noFill/>
                    </a:lnB>
                    <a:solidFill>
                      <a:srgbClr val="F5F5F5"/>
                    </a:solidFill>
                  </a:tcPr>
                </a:tc>
                <a:tc>
                  <a:txBody>
                    <a:bodyPr/>
                    <a:lstStyle/>
                    <a:p>
                      <a:pPr algn="r" fontAlgn="ctr"/>
                      <a:r>
                        <a:rPr lang="en-GB" sz="800">
                          <a:effectLst/>
                        </a:rPr>
                        <a:t>0.000</a:t>
                      </a:r>
                    </a:p>
                  </a:txBody>
                  <a:tcPr marL="16529" marR="16529" marT="8264" marB="8264" anchor="ctr">
                    <a:lnL>
                      <a:noFill/>
                    </a:lnL>
                    <a:lnR>
                      <a:noFill/>
                    </a:lnR>
                    <a:lnT>
                      <a:noFill/>
                    </a:lnT>
                    <a:lnB>
                      <a:noFill/>
                    </a:lnB>
                    <a:solidFill>
                      <a:srgbClr val="F5F5F5"/>
                    </a:solidFill>
                  </a:tcPr>
                </a:tc>
                <a:tc>
                  <a:txBody>
                    <a:bodyPr/>
                    <a:lstStyle/>
                    <a:p>
                      <a:pPr algn="r" fontAlgn="ctr"/>
                      <a:r>
                        <a:rPr lang="en-GB" sz="800">
                          <a:effectLst/>
                        </a:rPr>
                        <a:t>0.999</a:t>
                      </a:r>
                    </a:p>
                  </a:txBody>
                  <a:tcPr marL="16529" marR="16529" marT="8264" marB="8264" anchor="ctr">
                    <a:lnL>
                      <a:noFill/>
                    </a:lnL>
                    <a:lnR>
                      <a:noFill/>
                    </a:lnR>
                    <a:lnT>
                      <a:noFill/>
                    </a:lnT>
                    <a:lnB>
                      <a:noFill/>
                    </a:lnB>
                    <a:solidFill>
                      <a:srgbClr val="F5F5F5"/>
                    </a:solidFill>
                  </a:tcPr>
                </a:tc>
                <a:tc>
                  <a:txBody>
                    <a:bodyPr/>
                    <a:lstStyle/>
                    <a:p>
                      <a:pPr algn="r" fontAlgn="ctr"/>
                      <a:r>
                        <a:rPr lang="en-GB" sz="800">
                          <a:effectLst/>
                        </a:rPr>
                        <a:t>1.506</a:t>
                      </a:r>
                    </a:p>
                  </a:txBody>
                  <a:tcPr marL="16529" marR="16529" marT="8264" marB="8264" anchor="ctr">
                    <a:lnL>
                      <a:noFill/>
                    </a:lnL>
                    <a:lnR>
                      <a:noFill/>
                    </a:lnR>
                    <a:lnT>
                      <a:noFill/>
                    </a:lnT>
                    <a:lnB>
                      <a:noFill/>
                    </a:lnB>
                    <a:solidFill>
                      <a:srgbClr val="F5F5F5"/>
                    </a:solidFill>
                  </a:tcPr>
                </a:tc>
                <a:extLst>
                  <a:ext uri="{0D108BD9-81ED-4DB2-BD59-A6C34878D82A}">
                    <a16:rowId xmlns:a16="http://schemas.microsoft.com/office/drawing/2014/main" val="3529178174"/>
                  </a:ext>
                </a:extLst>
              </a:tr>
              <a:tr h="200247">
                <a:tc>
                  <a:txBody>
                    <a:bodyPr/>
                    <a:lstStyle/>
                    <a:p>
                      <a:pPr algn="r" fontAlgn="ctr"/>
                      <a:r>
                        <a:rPr lang="en-GB" sz="800" b="1">
                          <a:effectLst/>
                        </a:rPr>
                        <a:t>Lead Source_Reference</a:t>
                      </a:r>
                    </a:p>
                  </a:txBody>
                  <a:tcPr marL="16529" marR="16529" marT="8264" marB="8264" anchor="ctr">
                    <a:lnL>
                      <a:noFill/>
                    </a:lnL>
                    <a:lnR>
                      <a:noFill/>
                    </a:lnR>
                    <a:lnT>
                      <a:noFill/>
                    </a:lnT>
                    <a:lnB>
                      <a:noFill/>
                    </a:lnB>
                    <a:solidFill>
                      <a:srgbClr val="FFFFFF"/>
                    </a:solidFill>
                  </a:tcPr>
                </a:tc>
                <a:tc>
                  <a:txBody>
                    <a:bodyPr/>
                    <a:lstStyle/>
                    <a:p>
                      <a:pPr algn="r" fontAlgn="ctr"/>
                      <a:r>
                        <a:rPr lang="en-GB" sz="800">
                          <a:effectLst/>
                        </a:rPr>
                        <a:t>3.2806</a:t>
                      </a:r>
                    </a:p>
                  </a:txBody>
                  <a:tcPr marL="16529" marR="16529" marT="8264" marB="8264" anchor="ctr">
                    <a:lnL>
                      <a:noFill/>
                    </a:lnL>
                    <a:lnR>
                      <a:noFill/>
                    </a:lnR>
                    <a:lnT>
                      <a:noFill/>
                    </a:lnT>
                    <a:lnB>
                      <a:noFill/>
                    </a:lnB>
                    <a:solidFill>
                      <a:srgbClr val="FFFFFF"/>
                    </a:solidFill>
                  </a:tcPr>
                </a:tc>
                <a:tc>
                  <a:txBody>
                    <a:bodyPr/>
                    <a:lstStyle/>
                    <a:p>
                      <a:pPr algn="r" fontAlgn="ctr"/>
                      <a:r>
                        <a:rPr lang="en-GB" sz="800">
                          <a:effectLst/>
                        </a:rPr>
                        <a:t>0.348</a:t>
                      </a:r>
                    </a:p>
                  </a:txBody>
                  <a:tcPr marL="16529" marR="16529" marT="8264" marB="8264" anchor="ctr">
                    <a:lnL>
                      <a:noFill/>
                    </a:lnL>
                    <a:lnR>
                      <a:noFill/>
                    </a:lnR>
                    <a:lnT>
                      <a:noFill/>
                    </a:lnT>
                    <a:lnB>
                      <a:noFill/>
                    </a:lnB>
                    <a:solidFill>
                      <a:srgbClr val="FFFFFF"/>
                    </a:solidFill>
                  </a:tcPr>
                </a:tc>
                <a:tc>
                  <a:txBody>
                    <a:bodyPr/>
                    <a:lstStyle/>
                    <a:p>
                      <a:pPr algn="r" fontAlgn="ctr"/>
                      <a:r>
                        <a:rPr lang="en-GB" sz="800">
                          <a:effectLst/>
                        </a:rPr>
                        <a:t>9.439</a:t>
                      </a:r>
                    </a:p>
                  </a:txBody>
                  <a:tcPr marL="16529" marR="16529" marT="8264" marB="8264" anchor="ctr">
                    <a:lnL>
                      <a:noFill/>
                    </a:lnL>
                    <a:lnR>
                      <a:noFill/>
                    </a:lnR>
                    <a:lnT>
                      <a:noFill/>
                    </a:lnT>
                    <a:lnB>
                      <a:noFill/>
                    </a:lnB>
                    <a:solidFill>
                      <a:srgbClr val="FFFFFF"/>
                    </a:solidFill>
                  </a:tcPr>
                </a:tc>
                <a:tc>
                  <a:txBody>
                    <a:bodyPr/>
                    <a:lstStyle/>
                    <a:p>
                      <a:pPr algn="r" fontAlgn="ctr"/>
                      <a:r>
                        <a:rPr lang="en-GB" sz="800">
                          <a:effectLst/>
                        </a:rPr>
                        <a:t>0.000</a:t>
                      </a:r>
                    </a:p>
                  </a:txBody>
                  <a:tcPr marL="16529" marR="16529" marT="8264" marB="8264" anchor="ctr">
                    <a:lnL>
                      <a:noFill/>
                    </a:lnL>
                    <a:lnR>
                      <a:noFill/>
                    </a:lnR>
                    <a:lnT>
                      <a:noFill/>
                    </a:lnT>
                    <a:lnB>
                      <a:noFill/>
                    </a:lnB>
                    <a:solidFill>
                      <a:srgbClr val="FFFFFF"/>
                    </a:solidFill>
                  </a:tcPr>
                </a:tc>
                <a:tc>
                  <a:txBody>
                    <a:bodyPr/>
                    <a:lstStyle/>
                    <a:p>
                      <a:pPr algn="r" fontAlgn="ctr"/>
                      <a:r>
                        <a:rPr lang="en-GB" sz="800">
                          <a:effectLst/>
                        </a:rPr>
                        <a:t>2.599</a:t>
                      </a:r>
                    </a:p>
                  </a:txBody>
                  <a:tcPr marL="16529" marR="16529" marT="8264" marB="8264" anchor="ctr">
                    <a:lnL>
                      <a:noFill/>
                    </a:lnL>
                    <a:lnR>
                      <a:noFill/>
                    </a:lnR>
                    <a:lnT>
                      <a:noFill/>
                    </a:lnT>
                    <a:lnB>
                      <a:noFill/>
                    </a:lnB>
                    <a:solidFill>
                      <a:srgbClr val="FFFFFF"/>
                    </a:solidFill>
                  </a:tcPr>
                </a:tc>
                <a:tc>
                  <a:txBody>
                    <a:bodyPr/>
                    <a:lstStyle/>
                    <a:p>
                      <a:pPr algn="r" fontAlgn="ctr"/>
                      <a:r>
                        <a:rPr lang="en-GB" sz="800">
                          <a:effectLst/>
                        </a:rPr>
                        <a:t>3.962</a:t>
                      </a:r>
                    </a:p>
                  </a:txBody>
                  <a:tcPr marL="16529" marR="16529" marT="8264" marB="8264" anchor="ctr">
                    <a:lnL>
                      <a:noFill/>
                    </a:lnL>
                    <a:lnR>
                      <a:noFill/>
                    </a:lnR>
                    <a:lnT>
                      <a:noFill/>
                    </a:lnT>
                    <a:lnB>
                      <a:noFill/>
                    </a:lnB>
                    <a:solidFill>
                      <a:srgbClr val="FFFFFF"/>
                    </a:solidFill>
                  </a:tcPr>
                </a:tc>
                <a:extLst>
                  <a:ext uri="{0D108BD9-81ED-4DB2-BD59-A6C34878D82A}">
                    <a16:rowId xmlns:a16="http://schemas.microsoft.com/office/drawing/2014/main" val="683541065"/>
                  </a:ext>
                </a:extLst>
              </a:tr>
              <a:tr h="237793">
                <a:tc>
                  <a:txBody>
                    <a:bodyPr/>
                    <a:lstStyle/>
                    <a:p>
                      <a:pPr algn="r" fontAlgn="ctr"/>
                      <a:r>
                        <a:rPr lang="en-GB" sz="800" b="1">
                          <a:effectLst/>
                        </a:rPr>
                        <a:t>Lead Source_Welingak Website</a:t>
                      </a:r>
                    </a:p>
                  </a:txBody>
                  <a:tcPr marL="16529" marR="16529" marT="8264" marB="8264" anchor="ctr">
                    <a:lnL>
                      <a:noFill/>
                    </a:lnL>
                    <a:lnR>
                      <a:noFill/>
                    </a:lnR>
                    <a:lnT>
                      <a:noFill/>
                    </a:lnT>
                    <a:lnB>
                      <a:noFill/>
                    </a:lnB>
                    <a:solidFill>
                      <a:srgbClr val="F5F5F5"/>
                    </a:solidFill>
                  </a:tcPr>
                </a:tc>
                <a:tc>
                  <a:txBody>
                    <a:bodyPr/>
                    <a:lstStyle/>
                    <a:p>
                      <a:pPr algn="r" fontAlgn="ctr"/>
                      <a:r>
                        <a:rPr lang="en-GB" sz="800">
                          <a:effectLst/>
                        </a:rPr>
                        <a:t>6.0962</a:t>
                      </a:r>
                    </a:p>
                  </a:txBody>
                  <a:tcPr marL="16529" marR="16529" marT="8264" marB="8264" anchor="ctr">
                    <a:lnL>
                      <a:noFill/>
                    </a:lnL>
                    <a:lnR>
                      <a:noFill/>
                    </a:lnR>
                    <a:lnT>
                      <a:noFill/>
                    </a:lnT>
                    <a:lnB>
                      <a:noFill/>
                    </a:lnB>
                    <a:solidFill>
                      <a:srgbClr val="F5F5F5"/>
                    </a:solidFill>
                  </a:tcPr>
                </a:tc>
                <a:tc>
                  <a:txBody>
                    <a:bodyPr/>
                    <a:lstStyle/>
                    <a:p>
                      <a:pPr algn="r" fontAlgn="ctr"/>
                      <a:r>
                        <a:rPr lang="en-GB" sz="800">
                          <a:effectLst/>
                        </a:rPr>
                        <a:t>0.739</a:t>
                      </a:r>
                    </a:p>
                  </a:txBody>
                  <a:tcPr marL="16529" marR="16529" marT="8264" marB="8264" anchor="ctr">
                    <a:lnL>
                      <a:noFill/>
                    </a:lnL>
                    <a:lnR>
                      <a:noFill/>
                    </a:lnR>
                    <a:lnT>
                      <a:noFill/>
                    </a:lnT>
                    <a:lnB>
                      <a:noFill/>
                    </a:lnB>
                    <a:solidFill>
                      <a:srgbClr val="F5F5F5"/>
                    </a:solidFill>
                  </a:tcPr>
                </a:tc>
                <a:tc>
                  <a:txBody>
                    <a:bodyPr/>
                    <a:lstStyle/>
                    <a:p>
                      <a:pPr algn="r" fontAlgn="ctr"/>
                      <a:r>
                        <a:rPr lang="en-GB" sz="800">
                          <a:effectLst/>
                        </a:rPr>
                        <a:t>8.247</a:t>
                      </a:r>
                    </a:p>
                  </a:txBody>
                  <a:tcPr marL="16529" marR="16529" marT="8264" marB="8264" anchor="ctr">
                    <a:lnL>
                      <a:noFill/>
                    </a:lnL>
                    <a:lnR>
                      <a:noFill/>
                    </a:lnR>
                    <a:lnT>
                      <a:noFill/>
                    </a:lnT>
                    <a:lnB>
                      <a:noFill/>
                    </a:lnB>
                    <a:solidFill>
                      <a:srgbClr val="F5F5F5"/>
                    </a:solidFill>
                  </a:tcPr>
                </a:tc>
                <a:tc>
                  <a:txBody>
                    <a:bodyPr/>
                    <a:lstStyle/>
                    <a:p>
                      <a:pPr algn="r" fontAlgn="ctr"/>
                      <a:r>
                        <a:rPr lang="en-GB" sz="800">
                          <a:effectLst/>
                        </a:rPr>
                        <a:t>0.000</a:t>
                      </a:r>
                    </a:p>
                  </a:txBody>
                  <a:tcPr marL="16529" marR="16529" marT="8264" marB="8264" anchor="ctr">
                    <a:lnL>
                      <a:noFill/>
                    </a:lnL>
                    <a:lnR>
                      <a:noFill/>
                    </a:lnR>
                    <a:lnT>
                      <a:noFill/>
                    </a:lnT>
                    <a:lnB>
                      <a:noFill/>
                    </a:lnB>
                    <a:solidFill>
                      <a:srgbClr val="F5F5F5"/>
                    </a:solidFill>
                  </a:tcPr>
                </a:tc>
                <a:tc>
                  <a:txBody>
                    <a:bodyPr/>
                    <a:lstStyle/>
                    <a:p>
                      <a:pPr algn="r" fontAlgn="ctr"/>
                      <a:r>
                        <a:rPr lang="en-GB" sz="800">
                          <a:effectLst/>
                        </a:rPr>
                        <a:t>4.647</a:t>
                      </a:r>
                    </a:p>
                  </a:txBody>
                  <a:tcPr marL="16529" marR="16529" marT="8264" marB="8264" anchor="ctr">
                    <a:lnL>
                      <a:noFill/>
                    </a:lnL>
                    <a:lnR>
                      <a:noFill/>
                    </a:lnR>
                    <a:lnT>
                      <a:noFill/>
                    </a:lnT>
                    <a:lnB>
                      <a:noFill/>
                    </a:lnB>
                    <a:solidFill>
                      <a:srgbClr val="F5F5F5"/>
                    </a:solidFill>
                  </a:tcPr>
                </a:tc>
                <a:tc>
                  <a:txBody>
                    <a:bodyPr/>
                    <a:lstStyle/>
                    <a:p>
                      <a:pPr algn="r" fontAlgn="ctr"/>
                      <a:r>
                        <a:rPr lang="en-GB" sz="800">
                          <a:effectLst/>
                        </a:rPr>
                        <a:t>7.545</a:t>
                      </a:r>
                    </a:p>
                  </a:txBody>
                  <a:tcPr marL="16529" marR="16529" marT="8264" marB="8264" anchor="ctr">
                    <a:lnL>
                      <a:noFill/>
                    </a:lnL>
                    <a:lnR>
                      <a:noFill/>
                    </a:lnR>
                    <a:lnT>
                      <a:noFill/>
                    </a:lnT>
                    <a:lnB>
                      <a:noFill/>
                    </a:lnB>
                    <a:solidFill>
                      <a:srgbClr val="F5F5F5"/>
                    </a:solidFill>
                  </a:tcPr>
                </a:tc>
                <a:extLst>
                  <a:ext uri="{0D108BD9-81ED-4DB2-BD59-A6C34878D82A}">
                    <a16:rowId xmlns:a16="http://schemas.microsoft.com/office/drawing/2014/main" val="2929777906"/>
                  </a:ext>
                </a:extLst>
              </a:tr>
              <a:tr h="237793">
                <a:tc>
                  <a:txBody>
                    <a:bodyPr/>
                    <a:lstStyle/>
                    <a:p>
                      <a:pPr algn="r" fontAlgn="ctr"/>
                      <a:r>
                        <a:rPr lang="en-GB" sz="800" b="1">
                          <a:effectLst/>
                        </a:rPr>
                        <a:t>Last Activity_Converted to Lead</a:t>
                      </a:r>
                    </a:p>
                  </a:txBody>
                  <a:tcPr marL="16529" marR="16529" marT="8264" marB="8264" anchor="ctr">
                    <a:lnL>
                      <a:noFill/>
                    </a:lnL>
                    <a:lnR>
                      <a:noFill/>
                    </a:lnR>
                    <a:lnT>
                      <a:noFill/>
                    </a:lnT>
                    <a:lnB>
                      <a:noFill/>
                    </a:lnB>
                    <a:solidFill>
                      <a:srgbClr val="FFFFFF"/>
                    </a:solidFill>
                  </a:tcPr>
                </a:tc>
                <a:tc>
                  <a:txBody>
                    <a:bodyPr/>
                    <a:lstStyle/>
                    <a:p>
                      <a:pPr algn="r" fontAlgn="ctr"/>
                      <a:r>
                        <a:rPr lang="en-GB" sz="800">
                          <a:effectLst/>
                        </a:rPr>
                        <a:t>-1.1326</a:t>
                      </a:r>
                    </a:p>
                  </a:txBody>
                  <a:tcPr marL="16529" marR="16529" marT="8264" marB="8264" anchor="ctr">
                    <a:lnL>
                      <a:noFill/>
                    </a:lnL>
                    <a:lnR>
                      <a:noFill/>
                    </a:lnR>
                    <a:lnT>
                      <a:noFill/>
                    </a:lnT>
                    <a:lnB>
                      <a:noFill/>
                    </a:lnB>
                    <a:solidFill>
                      <a:srgbClr val="FFFFFF"/>
                    </a:solidFill>
                  </a:tcPr>
                </a:tc>
                <a:tc>
                  <a:txBody>
                    <a:bodyPr/>
                    <a:lstStyle/>
                    <a:p>
                      <a:pPr algn="r" fontAlgn="ctr"/>
                      <a:r>
                        <a:rPr lang="en-GB" sz="800" dirty="0">
                          <a:effectLst/>
                        </a:rPr>
                        <a:t>0.271</a:t>
                      </a:r>
                    </a:p>
                  </a:txBody>
                  <a:tcPr marL="16529" marR="16529" marT="8264" marB="8264" anchor="ctr">
                    <a:lnL>
                      <a:noFill/>
                    </a:lnL>
                    <a:lnR>
                      <a:noFill/>
                    </a:lnR>
                    <a:lnT>
                      <a:noFill/>
                    </a:lnT>
                    <a:lnB>
                      <a:noFill/>
                    </a:lnB>
                    <a:solidFill>
                      <a:srgbClr val="FFFFFF"/>
                    </a:solidFill>
                  </a:tcPr>
                </a:tc>
                <a:tc>
                  <a:txBody>
                    <a:bodyPr/>
                    <a:lstStyle/>
                    <a:p>
                      <a:pPr algn="r" fontAlgn="ctr"/>
                      <a:r>
                        <a:rPr lang="en-GB" sz="800">
                          <a:effectLst/>
                        </a:rPr>
                        <a:t>-4.175</a:t>
                      </a:r>
                    </a:p>
                  </a:txBody>
                  <a:tcPr marL="16529" marR="16529" marT="8264" marB="8264" anchor="ctr">
                    <a:lnL>
                      <a:noFill/>
                    </a:lnL>
                    <a:lnR>
                      <a:noFill/>
                    </a:lnR>
                    <a:lnT>
                      <a:noFill/>
                    </a:lnT>
                    <a:lnB>
                      <a:noFill/>
                    </a:lnB>
                    <a:solidFill>
                      <a:srgbClr val="FFFFFF"/>
                    </a:solidFill>
                  </a:tcPr>
                </a:tc>
                <a:tc>
                  <a:txBody>
                    <a:bodyPr/>
                    <a:lstStyle/>
                    <a:p>
                      <a:pPr algn="r" fontAlgn="ctr"/>
                      <a:r>
                        <a:rPr lang="en-GB" sz="800">
                          <a:effectLst/>
                        </a:rPr>
                        <a:t>0.000</a:t>
                      </a:r>
                    </a:p>
                  </a:txBody>
                  <a:tcPr marL="16529" marR="16529" marT="8264" marB="8264" anchor="ctr">
                    <a:lnL>
                      <a:noFill/>
                    </a:lnL>
                    <a:lnR>
                      <a:noFill/>
                    </a:lnR>
                    <a:lnT>
                      <a:noFill/>
                    </a:lnT>
                    <a:lnB>
                      <a:noFill/>
                    </a:lnB>
                    <a:solidFill>
                      <a:srgbClr val="FFFFFF"/>
                    </a:solidFill>
                  </a:tcPr>
                </a:tc>
                <a:tc>
                  <a:txBody>
                    <a:bodyPr/>
                    <a:lstStyle/>
                    <a:p>
                      <a:pPr algn="r" fontAlgn="ctr"/>
                      <a:r>
                        <a:rPr lang="en-GB" sz="800">
                          <a:effectLst/>
                        </a:rPr>
                        <a:t>-1.664</a:t>
                      </a:r>
                    </a:p>
                  </a:txBody>
                  <a:tcPr marL="16529" marR="16529" marT="8264" marB="8264" anchor="ctr">
                    <a:lnL>
                      <a:noFill/>
                    </a:lnL>
                    <a:lnR>
                      <a:noFill/>
                    </a:lnR>
                    <a:lnT>
                      <a:noFill/>
                    </a:lnT>
                    <a:lnB>
                      <a:noFill/>
                    </a:lnB>
                    <a:solidFill>
                      <a:srgbClr val="FFFFFF"/>
                    </a:solidFill>
                  </a:tcPr>
                </a:tc>
                <a:tc>
                  <a:txBody>
                    <a:bodyPr/>
                    <a:lstStyle/>
                    <a:p>
                      <a:pPr algn="r" fontAlgn="ctr"/>
                      <a:r>
                        <a:rPr lang="en-GB" sz="800">
                          <a:effectLst/>
                        </a:rPr>
                        <a:t>-0.601</a:t>
                      </a:r>
                    </a:p>
                  </a:txBody>
                  <a:tcPr marL="16529" marR="16529" marT="8264" marB="8264" anchor="ctr">
                    <a:lnL>
                      <a:noFill/>
                    </a:lnL>
                    <a:lnR>
                      <a:noFill/>
                    </a:lnR>
                    <a:lnT>
                      <a:noFill/>
                    </a:lnT>
                    <a:lnB>
                      <a:noFill/>
                    </a:lnB>
                    <a:solidFill>
                      <a:srgbClr val="FFFFFF"/>
                    </a:solidFill>
                  </a:tcPr>
                </a:tc>
                <a:extLst>
                  <a:ext uri="{0D108BD9-81ED-4DB2-BD59-A6C34878D82A}">
                    <a16:rowId xmlns:a16="http://schemas.microsoft.com/office/drawing/2014/main" val="4102299902"/>
                  </a:ext>
                </a:extLst>
              </a:tr>
              <a:tr h="312886">
                <a:tc>
                  <a:txBody>
                    <a:bodyPr/>
                    <a:lstStyle/>
                    <a:p>
                      <a:pPr algn="r" fontAlgn="ctr"/>
                      <a:r>
                        <a:rPr lang="en-GB" sz="800" b="1">
                          <a:effectLst/>
                        </a:rPr>
                        <a:t>Last Activity_Olark Chat Conversation</a:t>
                      </a:r>
                    </a:p>
                  </a:txBody>
                  <a:tcPr marL="16529" marR="16529" marT="8264" marB="8264" anchor="ctr">
                    <a:lnL>
                      <a:noFill/>
                    </a:lnL>
                    <a:lnR>
                      <a:noFill/>
                    </a:lnR>
                    <a:lnT>
                      <a:noFill/>
                    </a:lnT>
                    <a:lnB>
                      <a:noFill/>
                    </a:lnB>
                    <a:solidFill>
                      <a:srgbClr val="F5F5F5"/>
                    </a:solidFill>
                  </a:tcPr>
                </a:tc>
                <a:tc>
                  <a:txBody>
                    <a:bodyPr/>
                    <a:lstStyle/>
                    <a:p>
                      <a:pPr algn="r" fontAlgn="ctr"/>
                      <a:r>
                        <a:rPr lang="en-GB" sz="800">
                          <a:effectLst/>
                        </a:rPr>
                        <a:t>-1.4354</a:t>
                      </a:r>
                    </a:p>
                  </a:txBody>
                  <a:tcPr marL="16529" marR="16529" marT="8264" marB="8264" anchor="ctr">
                    <a:lnL>
                      <a:noFill/>
                    </a:lnL>
                    <a:lnR>
                      <a:noFill/>
                    </a:lnR>
                    <a:lnT>
                      <a:noFill/>
                    </a:lnT>
                    <a:lnB>
                      <a:noFill/>
                    </a:lnB>
                    <a:solidFill>
                      <a:srgbClr val="F5F5F5"/>
                    </a:solidFill>
                  </a:tcPr>
                </a:tc>
                <a:tc>
                  <a:txBody>
                    <a:bodyPr/>
                    <a:lstStyle/>
                    <a:p>
                      <a:pPr algn="r" fontAlgn="ctr"/>
                      <a:r>
                        <a:rPr lang="en-GB" sz="800">
                          <a:effectLst/>
                        </a:rPr>
                        <a:t>0.184</a:t>
                      </a:r>
                    </a:p>
                  </a:txBody>
                  <a:tcPr marL="16529" marR="16529" marT="8264" marB="8264" anchor="ctr">
                    <a:lnL>
                      <a:noFill/>
                    </a:lnL>
                    <a:lnR>
                      <a:noFill/>
                    </a:lnR>
                    <a:lnT>
                      <a:noFill/>
                    </a:lnT>
                    <a:lnB>
                      <a:noFill/>
                    </a:lnB>
                    <a:solidFill>
                      <a:srgbClr val="F5F5F5"/>
                    </a:solidFill>
                  </a:tcPr>
                </a:tc>
                <a:tc>
                  <a:txBody>
                    <a:bodyPr/>
                    <a:lstStyle/>
                    <a:p>
                      <a:pPr algn="r" fontAlgn="ctr"/>
                      <a:r>
                        <a:rPr lang="en-GB" sz="800">
                          <a:effectLst/>
                        </a:rPr>
                        <a:t>-7.822</a:t>
                      </a:r>
                    </a:p>
                  </a:txBody>
                  <a:tcPr marL="16529" marR="16529" marT="8264" marB="8264" anchor="ctr">
                    <a:lnL>
                      <a:noFill/>
                    </a:lnL>
                    <a:lnR>
                      <a:noFill/>
                    </a:lnR>
                    <a:lnT>
                      <a:noFill/>
                    </a:lnT>
                    <a:lnB>
                      <a:noFill/>
                    </a:lnB>
                    <a:solidFill>
                      <a:srgbClr val="F5F5F5"/>
                    </a:solidFill>
                  </a:tcPr>
                </a:tc>
                <a:tc>
                  <a:txBody>
                    <a:bodyPr/>
                    <a:lstStyle/>
                    <a:p>
                      <a:pPr algn="r" fontAlgn="ctr"/>
                      <a:r>
                        <a:rPr lang="en-GB" sz="800">
                          <a:effectLst/>
                        </a:rPr>
                        <a:t>0.000</a:t>
                      </a:r>
                    </a:p>
                  </a:txBody>
                  <a:tcPr marL="16529" marR="16529" marT="8264" marB="8264" anchor="ctr">
                    <a:lnL>
                      <a:noFill/>
                    </a:lnL>
                    <a:lnR>
                      <a:noFill/>
                    </a:lnR>
                    <a:lnT>
                      <a:noFill/>
                    </a:lnT>
                    <a:lnB>
                      <a:noFill/>
                    </a:lnB>
                    <a:solidFill>
                      <a:srgbClr val="F5F5F5"/>
                    </a:solidFill>
                  </a:tcPr>
                </a:tc>
                <a:tc>
                  <a:txBody>
                    <a:bodyPr/>
                    <a:lstStyle/>
                    <a:p>
                      <a:pPr algn="r" fontAlgn="ctr"/>
                      <a:r>
                        <a:rPr lang="en-GB" sz="800">
                          <a:effectLst/>
                        </a:rPr>
                        <a:t>-1.795</a:t>
                      </a:r>
                    </a:p>
                  </a:txBody>
                  <a:tcPr marL="16529" marR="16529" marT="8264" marB="8264" anchor="ctr">
                    <a:lnL>
                      <a:noFill/>
                    </a:lnL>
                    <a:lnR>
                      <a:noFill/>
                    </a:lnR>
                    <a:lnT>
                      <a:noFill/>
                    </a:lnT>
                    <a:lnB>
                      <a:noFill/>
                    </a:lnB>
                    <a:solidFill>
                      <a:srgbClr val="F5F5F5"/>
                    </a:solidFill>
                  </a:tcPr>
                </a:tc>
                <a:tc>
                  <a:txBody>
                    <a:bodyPr/>
                    <a:lstStyle/>
                    <a:p>
                      <a:pPr algn="r" fontAlgn="ctr"/>
                      <a:r>
                        <a:rPr lang="en-GB" sz="800">
                          <a:effectLst/>
                        </a:rPr>
                        <a:t>-1.076</a:t>
                      </a:r>
                    </a:p>
                  </a:txBody>
                  <a:tcPr marL="16529" marR="16529" marT="8264" marB="8264" anchor="ctr">
                    <a:lnL>
                      <a:noFill/>
                    </a:lnL>
                    <a:lnR>
                      <a:noFill/>
                    </a:lnR>
                    <a:lnT>
                      <a:noFill/>
                    </a:lnT>
                    <a:lnB>
                      <a:noFill/>
                    </a:lnB>
                    <a:solidFill>
                      <a:srgbClr val="F5F5F5"/>
                    </a:solidFill>
                  </a:tcPr>
                </a:tc>
                <a:extLst>
                  <a:ext uri="{0D108BD9-81ED-4DB2-BD59-A6C34878D82A}">
                    <a16:rowId xmlns:a16="http://schemas.microsoft.com/office/drawing/2014/main" val="4274195931"/>
                  </a:ext>
                </a:extLst>
              </a:tr>
              <a:tr h="463072">
                <a:tc>
                  <a:txBody>
                    <a:bodyPr/>
                    <a:lstStyle/>
                    <a:p>
                      <a:pPr algn="r" fontAlgn="ctr"/>
                      <a:r>
                        <a:rPr lang="en-GB" sz="800" b="1">
                          <a:effectLst/>
                        </a:rPr>
                        <a:t>What is your current occupation_Working Professional</a:t>
                      </a:r>
                    </a:p>
                  </a:txBody>
                  <a:tcPr marL="16529" marR="16529" marT="8264" marB="8264" anchor="ctr">
                    <a:lnL>
                      <a:noFill/>
                    </a:lnL>
                    <a:lnR>
                      <a:noFill/>
                    </a:lnR>
                    <a:lnT>
                      <a:noFill/>
                    </a:lnT>
                    <a:lnB>
                      <a:noFill/>
                    </a:lnB>
                    <a:solidFill>
                      <a:srgbClr val="FFFFFF"/>
                    </a:solidFill>
                  </a:tcPr>
                </a:tc>
                <a:tc>
                  <a:txBody>
                    <a:bodyPr/>
                    <a:lstStyle/>
                    <a:p>
                      <a:pPr algn="r" fontAlgn="ctr"/>
                      <a:r>
                        <a:rPr lang="en-GB" sz="800">
                          <a:effectLst/>
                        </a:rPr>
                        <a:t>1.5271</a:t>
                      </a:r>
                    </a:p>
                  </a:txBody>
                  <a:tcPr marL="16529" marR="16529" marT="8264" marB="8264" anchor="ctr">
                    <a:lnL>
                      <a:noFill/>
                    </a:lnL>
                    <a:lnR>
                      <a:noFill/>
                    </a:lnR>
                    <a:lnT>
                      <a:noFill/>
                    </a:lnT>
                    <a:lnB>
                      <a:noFill/>
                    </a:lnB>
                    <a:solidFill>
                      <a:srgbClr val="FFFFFF"/>
                    </a:solidFill>
                  </a:tcPr>
                </a:tc>
                <a:tc>
                  <a:txBody>
                    <a:bodyPr/>
                    <a:lstStyle/>
                    <a:p>
                      <a:pPr algn="r" fontAlgn="ctr"/>
                      <a:r>
                        <a:rPr lang="en-GB" sz="800">
                          <a:effectLst/>
                        </a:rPr>
                        <a:t>0.272</a:t>
                      </a:r>
                    </a:p>
                  </a:txBody>
                  <a:tcPr marL="16529" marR="16529" marT="8264" marB="8264" anchor="ctr">
                    <a:lnL>
                      <a:noFill/>
                    </a:lnL>
                    <a:lnR>
                      <a:noFill/>
                    </a:lnR>
                    <a:lnT>
                      <a:noFill/>
                    </a:lnT>
                    <a:lnB>
                      <a:noFill/>
                    </a:lnB>
                    <a:solidFill>
                      <a:srgbClr val="FFFFFF"/>
                    </a:solidFill>
                  </a:tcPr>
                </a:tc>
                <a:tc>
                  <a:txBody>
                    <a:bodyPr/>
                    <a:lstStyle/>
                    <a:p>
                      <a:pPr algn="r" fontAlgn="ctr"/>
                      <a:r>
                        <a:rPr lang="en-GB" sz="800">
                          <a:effectLst/>
                        </a:rPr>
                        <a:t>5.611</a:t>
                      </a:r>
                    </a:p>
                  </a:txBody>
                  <a:tcPr marL="16529" marR="16529" marT="8264" marB="8264" anchor="ctr">
                    <a:lnL>
                      <a:noFill/>
                    </a:lnL>
                    <a:lnR>
                      <a:noFill/>
                    </a:lnR>
                    <a:lnT>
                      <a:noFill/>
                    </a:lnT>
                    <a:lnB>
                      <a:noFill/>
                    </a:lnB>
                    <a:solidFill>
                      <a:srgbClr val="FFFFFF"/>
                    </a:solidFill>
                  </a:tcPr>
                </a:tc>
                <a:tc>
                  <a:txBody>
                    <a:bodyPr/>
                    <a:lstStyle/>
                    <a:p>
                      <a:pPr algn="r" fontAlgn="ctr"/>
                      <a:r>
                        <a:rPr lang="en-GB" sz="800">
                          <a:effectLst/>
                        </a:rPr>
                        <a:t>0.000</a:t>
                      </a:r>
                    </a:p>
                  </a:txBody>
                  <a:tcPr marL="16529" marR="16529" marT="8264" marB="8264" anchor="ctr">
                    <a:lnL>
                      <a:noFill/>
                    </a:lnL>
                    <a:lnR>
                      <a:noFill/>
                    </a:lnR>
                    <a:lnT>
                      <a:noFill/>
                    </a:lnT>
                    <a:lnB>
                      <a:noFill/>
                    </a:lnB>
                    <a:solidFill>
                      <a:srgbClr val="FFFFFF"/>
                    </a:solidFill>
                  </a:tcPr>
                </a:tc>
                <a:tc>
                  <a:txBody>
                    <a:bodyPr/>
                    <a:lstStyle/>
                    <a:p>
                      <a:pPr algn="r" fontAlgn="ctr"/>
                      <a:r>
                        <a:rPr lang="en-GB" sz="800">
                          <a:effectLst/>
                        </a:rPr>
                        <a:t>0.994</a:t>
                      </a:r>
                    </a:p>
                  </a:txBody>
                  <a:tcPr marL="16529" marR="16529" marT="8264" marB="8264" anchor="ctr">
                    <a:lnL>
                      <a:noFill/>
                    </a:lnL>
                    <a:lnR>
                      <a:noFill/>
                    </a:lnR>
                    <a:lnT>
                      <a:noFill/>
                    </a:lnT>
                    <a:lnB>
                      <a:noFill/>
                    </a:lnB>
                    <a:solidFill>
                      <a:srgbClr val="FFFFFF"/>
                    </a:solidFill>
                  </a:tcPr>
                </a:tc>
                <a:tc>
                  <a:txBody>
                    <a:bodyPr/>
                    <a:lstStyle/>
                    <a:p>
                      <a:pPr algn="r" fontAlgn="ctr"/>
                      <a:r>
                        <a:rPr lang="en-GB" sz="800">
                          <a:effectLst/>
                        </a:rPr>
                        <a:t>2.061</a:t>
                      </a:r>
                    </a:p>
                  </a:txBody>
                  <a:tcPr marL="16529" marR="16529" marT="8264" marB="8264" anchor="ctr">
                    <a:lnL>
                      <a:noFill/>
                    </a:lnL>
                    <a:lnR>
                      <a:noFill/>
                    </a:lnR>
                    <a:lnT>
                      <a:noFill/>
                    </a:lnT>
                    <a:lnB>
                      <a:noFill/>
                    </a:lnB>
                    <a:solidFill>
                      <a:srgbClr val="FFFFFF"/>
                    </a:solidFill>
                  </a:tcPr>
                </a:tc>
                <a:extLst>
                  <a:ext uri="{0D108BD9-81ED-4DB2-BD59-A6C34878D82A}">
                    <a16:rowId xmlns:a16="http://schemas.microsoft.com/office/drawing/2014/main" val="3305468992"/>
                  </a:ext>
                </a:extLst>
              </a:tr>
              <a:tr h="237793">
                <a:tc>
                  <a:txBody>
                    <a:bodyPr/>
                    <a:lstStyle/>
                    <a:p>
                      <a:pPr algn="r" fontAlgn="ctr"/>
                      <a:r>
                        <a:rPr lang="en-GB" sz="800" b="1">
                          <a:effectLst/>
                        </a:rPr>
                        <a:t>Tags_Interested in full time MBA</a:t>
                      </a:r>
                    </a:p>
                  </a:txBody>
                  <a:tcPr marL="16529" marR="16529" marT="8264" marB="8264" anchor="ctr">
                    <a:lnL>
                      <a:noFill/>
                    </a:lnL>
                    <a:lnR>
                      <a:noFill/>
                    </a:lnR>
                    <a:lnT>
                      <a:noFill/>
                    </a:lnT>
                    <a:lnB>
                      <a:noFill/>
                    </a:lnB>
                    <a:solidFill>
                      <a:srgbClr val="F5F5F5"/>
                    </a:solidFill>
                  </a:tcPr>
                </a:tc>
                <a:tc>
                  <a:txBody>
                    <a:bodyPr/>
                    <a:lstStyle/>
                    <a:p>
                      <a:pPr algn="r" fontAlgn="ctr"/>
                      <a:r>
                        <a:rPr lang="en-GB" sz="800">
                          <a:effectLst/>
                        </a:rPr>
                        <a:t>-3.1553</a:t>
                      </a:r>
                    </a:p>
                  </a:txBody>
                  <a:tcPr marL="16529" marR="16529" marT="8264" marB="8264" anchor="ctr">
                    <a:lnL>
                      <a:noFill/>
                    </a:lnL>
                    <a:lnR>
                      <a:noFill/>
                    </a:lnR>
                    <a:lnT>
                      <a:noFill/>
                    </a:lnT>
                    <a:lnB>
                      <a:noFill/>
                    </a:lnB>
                    <a:solidFill>
                      <a:srgbClr val="F5F5F5"/>
                    </a:solidFill>
                  </a:tcPr>
                </a:tc>
                <a:tc>
                  <a:txBody>
                    <a:bodyPr/>
                    <a:lstStyle/>
                    <a:p>
                      <a:pPr algn="r" fontAlgn="ctr"/>
                      <a:r>
                        <a:rPr lang="en-GB" sz="800">
                          <a:effectLst/>
                        </a:rPr>
                        <a:t>0.890</a:t>
                      </a:r>
                    </a:p>
                  </a:txBody>
                  <a:tcPr marL="16529" marR="16529" marT="8264" marB="8264" anchor="ctr">
                    <a:lnL>
                      <a:noFill/>
                    </a:lnL>
                    <a:lnR>
                      <a:noFill/>
                    </a:lnR>
                    <a:lnT>
                      <a:noFill/>
                    </a:lnT>
                    <a:lnB>
                      <a:noFill/>
                    </a:lnB>
                    <a:solidFill>
                      <a:srgbClr val="F5F5F5"/>
                    </a:solidFill>
                  </a:tcPr>
                </a:tc>
                <a:tc>
                  <a:txBody>
                    <a:bodyPr/>
                    <a:lstStyle/>
                    <a:p>
                      <a:pPr algn="r" fontAlgn="ctr"/>
                      <a:r>
                        <a:rPr lang="en-GB" sz="800">
                          <a:effectLst/>
                        </a:rPr>
                        <a:t>-3.546</a:t>
                      </a:r>
                    </a:p>
                  </a:txBody>
                  <a:tcPr marL="16529" marR="16529" marT="8264" marB="8264" anchor="ctr">
                    <a:lnL>
                      <a:noFill/>
                    </a:lnL>
                    <a:lnR>
                      <a:noFill/>
                    </a:lnR>
                    <a:lnT>
                      <a:noFill/>
                    </a:lnT>
                    <a:lnB>
                      <a:noFill/>
                    </a:lnB>
                    <a:solidFill>
                      <a:srgbClr val="F5F5F5"/>
                    </a:solidFill>
                  </a:tcPr>
                </a:tc>
                <a:tc>
                  <a:txBody>
                    <a:bodyPr/>
                    <a:lstStyle/>
                    <a:p>
                      <a:pPr algn="r" fontAlgn="ctr"/>
                      <a:r>
                        <a:rPr lang="en-GB" sz="800">
                          <a:effectLst/>
                        </a:rPr>
                        <a:t>0.000</a:t>
                      </a:r>
                    </a:p>
                  </a:txBody>
                  <a:tcPr marL="16529" marR="16529" marT="8264" marB="8264" anchor="ctr">
                    <a:lnL>
                      <a:noFill/>
                    </a:lnL>
                    <a:lnR>
                      <a:noFill/>
                    </a:lnR>
                    <a:lnT>
                      <a:noFill/>
                    </a:lnT>
                    <a:lnB>
                      <a:noFill/>
                    </a:lnB>
                    <a:solidFill>
                      <a:srgbClr val="F5F5F5"/>
                    </a:solidFill>
                  </a:tcPr>
                </a:tc>
                <a:tc>
                  <a:txBody>
                    <a:bodyPr/>
                    <a:lstStyle/>
                    <a:p>
                      <a:pPr algn="r" fontAlgn="ctr"/>
                      <a:r>
                        <a:rPr lang="en-GB" sz="800">
                          <a:effectLst/>
                        </a:rPr>
                        <a:t>-4.899</a:t>
                      </a:r>
                    </a:p>
                  </a:txBody>
                  <a:tcPr marL="16529" marR="16529" marT="8264" marB="8264" anchor="ctr">
                    <a:lnL>
                      <a:noFill/>
                    </a:lnL>
                    <a:lnR>
                      <a:noFill/>
                    </a:lnR>
                    <a:lnT>
                      <a:noFill/>
                    </a:lnT>
                    <a:lnB>
                      <a:noFill/>
                    </a:lnB>
                    <a:solidFill>
                      <a:srgbClr val="F5F5F5"/>
                    </a:solidFill>
                  </a:tcPr>
                </a:tc>
                <a:tc>
                  <a:txBody>
                    <a:bodyPr/>
                    <a:lstStyle/>
                    <a:p>
                      <a:pPr algn="r" fontAlgn="ctr"/>
                      <a:r>
                        <a:rPr lang="en-GB" sz="800">
                          <a:effectLst/>
                        </a:rPr>
                        <a:t>-1.411</a:t>
                      </a:r>
                    </a:p>
                  </a:txBody>
                  <a:tcPr marL="16529" marR="16529" marT="8264" marB="8264" anchor="ctr">
                    <a:lnL>
                      <a:noFill/>
                    </a:lnL>
                    <a:lnR>
                      <a:noFill/>
                    </a:lnR>
                    <a:lnT>
                      <a:noFill/>
                    </a:lnT>
                    <a:lnB>
                      <a:noFill/>
                    </a:lnB>
                    <a:solidFill>
                      <a:srgbClr val="F5F5F5"/>
                    </a:solidFill>
                  </a:tcPr>
                </a:tc>
                <a:extLst>
                  <a:ext uri="{0D108BD9-81ED-4DB2-BD59-A6C34878D82A}">
                    <a16:rowId xmlns:a16="http://schemas.microsoft.com/office/drawing/2014/main" val="3667689981"/>
                  </a:ext>
                </a:extLst>
              </a:tr>
              <a:tr h="275339">
                <a:tc>
                  <a:txBody>
                    <a:bodyPr/>
                    <a:lstStyle/>
                    <a:p>
                      <a:pPr algn="r" fontAlgn="ctr"/>
                      <a:r>
                        <a:rPr lang="en-GB" sz="800" b="1">
                          <a:effectLst/>
                        </a:rPr>
                        <a:t>Tags_Interested in other courses</a:t>
                      </a:r>
                    </a:p>
                  </a:txBody>
                  <a:tcPr marL="16529" marR="16529" marT="8264" marB="8264" anchor="ctr">
                    <a:lnL>
                      <a:noFill/>
                    </a:lnL>
                    <a:lnR>
                      <a:noFill/>
                    </a:lnR>
                    <a:lnT>
                      <a:noFill/>
                    </a:lnT>
                    <a:lnB>
                      <a:noFill/>
                    </a:lnB>
                    <a:solidFill>
                      <a:srgbClr val="FFFFFF"/>
                    </a:solidFill>
                  </a:tcPr>
                </a:tc>
                <a:tc>
                  <a:txBody>
                    <a:bodyPr/>
                    <a:lstStyle/>
                    <a:p>
                      <a:pPr algn="r" fontAlgn="ctr"/>
                      <a:r>
                        <a:rPr lang="en-GB" sz="800">
                          <a:effectLst/>
                        </a:rPr>
                        <a:t>-3.1221</a:t>
                      </a:r>
                    </a:p>
                  </a:txBody>
                  <a:tcPr marL="16529" marR="16529" marT="8264" marB="8264" anchor="ctr">
                    <a:lnL>
                      <a:noFill/>
                    </a:lnL>
                    <a:lnR>
                      <a:noFill/>
                    </a:lnR>
                    <a:lnT>
                      <a:noFill/>
                    </a:lnT>
                    <a:lnB>
                      <a:noFill/>
                    </a:lnB>
                    <a:solidFill>
                      <a:srgbClr val="FFFFFF"/>
                    </a:solidFill>
                  </a:tcPr>
                </a:tc>
                <a:tc>
                  <a:txBody>
                    <a:bodyPr/>
                    <a:lstStyle/>
                    <a:p>
                      <a:pPr algn="r" fontAlgn="ctr"/>
                      <a:r>
                        <a:rPr lang="en-GB" sz="800" dirty="0">
                          <a:effectLst/>
                        </a:rPr>
                        <a:t>0.398</a:t>
                      </a:r>
                    </a:p>
                  </a:txBody>
                  <a:tcPr marL="16529" marR="16529" marT="8264" marB="8264" anchor="ctr">
                    <a:lnL>
                      <a:noFill/>
                    </a:lnL>
                    <a:lnR>
                      <a:noFill/>
                    </a:lnR>
                    <a:lnT>
                      <a:noFill/>
                    </a:lnT>
                    <a:lnB>
                      <a:noFill/>
                    </a:lnB>
                    <a:solidFill>
                      <a:srgbClr val="FFFFFF"/>
                    </a:solidFill>
                  </a:tcPr>
                </a:tc>
                <a:tc>
                  <a:txBody>
                    <a:bodyPr/>
                    <a:lstStyle/>
                    <a:p>
                      <a:pPr algn="r" fontAlgn="ctr"/>
                      <a:r>
                        <a:rPr lang="en-GB" sz="800">
                          <a:effectLst/>
                        </a:rPr>
                        <a:t>-7.854</a:t>
                      </a:r>
                    </a:p>
                  </a:txBody>
                  <a:tcPr marL="16529" marR="16529" marT="8264" marB="8264" anchor="ctr">
                    <a:lnL>
                      <a:noFill/>
                    </a:lnL>
                    <a:lnR>
                      <a:noFill/>
                    </a:lnR>
                    <a:lnT>
                      <a:noFill/>
                    </a:lnT>
                    <a:lnB>
                      <a:noFill/>
                    </a:lnB>
                    <a:solidFill>
                      <a:srgbClr val="FFFFFF"/>
                    </a:solidFill>
                  </a:tcPr>
                </a:tc>
                <a:tc>
                  <a:txBody>
                    <a:bodyPr/>
                    <a:lstStyle/>
                    <a:p>
                      <a:pPr algn="r" fontAlgn="ctr"/>
                      <a:r>
                        <a:rPr lang="en-GB" sz="800">
                          <a:effectLst/>
                        </a:rPr>
                        <a:t>0.000</a:t>
                      </a:r>
                    </a:p>
                  </a:txBody>
                  <a:tcPr marL="16529" marR="16529" marT="8264" marB="8264" anchor="ctr">
                    <a:lnL>
                      <a:noFill/>
                    </a:lnL>
                    <a:lnR>
                      <a:noFill/>
                    </a:lnR>
                    <a:lnT>
                      <a:noFill/>
                    </a:lnT>
                    <a:lnB>
                      <a:noFill/>
                    </a:lnB>
                    <a:solidFill>
                      <a:srgbClr val="FFFFFF"/>
                    </a:solidFill>
                  </a:tcPr>
                </a:tc>
                <a:tc>
                  <a:txBody>
                    <a:bodyPr/>
                    <a:lstStyle/>
                    <a:p>
                      <a:pPr algn="r" fontAlgn="ctr"/>
                      <a:r>
                        <a:rPr lang="en-GB" sz="800">
                          <a:effectLst/>
                        </a:rPr>
                        <a:t>-3.901</a:t>
                      </a:r>
                    </a:p>
                  </a:txBody>
                  <a:tcPr marL="16529" marR="16529" marT="8264" marB="8264" anchor="ctr">
                    <a:lnL>
                      <a:noFill/>
                    </a:lnL>
                    <a:lnR>
                      <a:noFill/>
                    </a:lnR>
                    <a:lnT>
                      <a:noFill/>
                    </a:lnT>
                    <a:lnB>
                      <a:noFill/>
                    </a:lnB>
                    <a:solidFill>
                      <a:srgbClr val="FFFFFF"/>
                    </a:solidFill>
                  </a:tcPr>
                </a:tc>
                <a:tc>
                  <a:txBody>
                    <a:bodyPr/>
                    <a:lstStyle/>
                    <a:p>
                      <a:pPr algn="r" fontAlgn="ctr"/>
                      <a:r>
                        <a:rPr lang="en-GB" sz="800">
                          <a:effectLst/>
                        </a:rPr>
                        <a:t>-2.343</a:t>
                      </a:r>
                    </a:p>
                  </a:txBody>
                  <a:tcPr marL="16529" marR="16529" marT="8264" marB="8264" anchor="ctr">
                    <a:lnL>
                      <a:noFill/>
                    </a:lnL>
                    <a:lnR>
                      <a:noFill/>
                    </a:lnR>
                    <a:lnT>
                      <a:noFill/>
                    </a:lnT>
                    <a:lnB>
                      <a:noFill/>
                    </a:lnB>
                    <a:solidFill>
                      <a:srgbClr val="FFFFFF"/>
                    </a:solidFill>
                  </a:tcPr>
                </a:tc>
                <a:extLst>
                  <a:ext uri="{0D108BD9-81ED-4DB2-BD59-A6C34878D82A}">
                    <a16:rowId xmlns:a16="http://schemas.microsoft.com/office/drawing/2014/main" val="864644319"/>
                  </a:ext>
                </a:extLst>
              </a:tr>
              <a:tr h="125155">
                <a:tc>
                  <a:txBody>
                    <a:bodyPr/>
                    <a:lstStyle/>
                    <a:p>
                      <a:pPr algn="r" fontAlgn="ctr"/>
                      <a:r>
                        <a:rPr lang="en-GB" sz="800" b="1">
                          <a:effectLst/>
                        </a:rPr>
                        <a:t>Tags_Ringing</a:t>
                      </a:r>
                    </a:p>
                  </a:txBody>
                  <a:tcPr marL="16529" marR="16529" marT="8264" marB="8264" anchor="ctr">
                    <a:lnL>
                      <a:noFill/>
                    </a:lnL>
                    <a:lnR>
                      <a:noFill/>
                    </a:lnR>
                    <a:lnT>
                      <a:noFill/>
                    </a:lnT>
                    <a:lnB>
                      <a:noFill/>
                    </a:lnB>
                    <a:solidFill>
                      <a:srgbClr val="F5F5F5"/>
                    </a:solidFill>
                  </a:tcPr>
                </a:tc>
                <a:tc>
                  <a:txBody>
                    <a:bodyPr/>
                    <a:lstStyle/>
                    <a:p>
                      <a:pPr algn="r" fontAlgn="ctr"/>
                      <a:r>
                        <a:rPr lang="en-GB" sz="800">
                          <a:effectLst/>
                        </a:rPr>
                        <a:t>-3.9020</a:t>
                      </a:r>
                    </a:p>
                  </a:txBody>
                  <a:tcPr marL="16529" marR="16529" marT="8264" marB="8264" anchor="ctr">
                    <a:lnL>
                      <a:noFill/>
                    </a:lnL>
                    <a:lnR>
                      <a:noFill/>
                    </a:lnR>
                    <a:lnT>
                      <a:noFill/>
                    </a:lnT>
                    <a:lnB>
                      <a:noFill/>
                    </a:lnB>
                    <a:solidFill>
                      <a:srgbClr val="F5F5F5"/>
                    </a:solidFill>
                  </a:tcPr>
                </a:tc>
                <a:tc>
                  <a:txBody>
                    <a:bodyPr/>
                    <a:lstStyle/>
                    <a:p>
                      <a:pPr algn="r" fontAlgn="ctr"/>
                      <a:r>
                        <a:rPr lang="en-GB" sz="800">
                          <a:effectLst/>
                        </a:rPr>
                        <a:t>0.278</a:t>
                      </a:r>
                    </a:p>
                  </a:txBody>
                  <a:tcPr marL="16529" marR="16529" marT="8264" marB="8264" anchor="ctr">
                    <a:lnL>
                      <a:noFill/>
                    </a:lnL>
                    <a:lnR>
                      <a:noFill/>
                    </a:lnR>
                    <a:lnT>
                      <a:noFill/>
                    </a:lnT>
                    <a:lnB>
                      <a:noFill/>
                    </a:lnB>
                    <a:solidFill>
                      <a:srgbClr val="F5F5F5"/>
                    </a:solidFill>
                  </a:tcPr>
                </a:tc>
                <a:tc>
                  <a:txBody>
                    <a:bodyPr/>
                    <a:lstStyle/>
                    <a:p>
                      <a:pPr algn="r" fontAlgn="ctr"/>
                      <a:r>
                        <a:rPr lang="en-GB" sz="800">
                          <a:effectLst/>
                        </a:rPr>
                        <a:t>-14.021</a:t>
                      </a:r>
                    </a:p>
                  </a:txBody>
                  <a:tcPr marL="16529" marR="16529" marT="8264" marB="8264" anchor="ctr">
                    <a:lnL>
                      <a:noFill/>
                    </a:lnL>
                    <a:lnR>
                      <a:noFill/>
                    </a:lnR>
                    <a:lnT>
                      <a:noFill/>
                    </a:lnT>
                    <a:lnB>
                      <a:noFill/>
                    </a:lnB>
                    <a:solidFill>
                      <a:srgbClr val="F5F5F5"/>
                    </a:solidFill>
                  </a:tcPr>
                </a:tc>
                <a:tc>
                  <a:txBody>
                    <a:bodyPr/>
                    <a:lstStyle/>
                    <a:p>
                      <a:pPr algn="r" fontAlgn="ctr"/>
                      <a:r>
                        <a:rPr lang="en-GB" sz="800" dirty="0">
                          <a:effectLst/>
                        </a:rPr>
                        <a:t>0.000</a:t>
                      </a:r>
                    </a:p>
                  </a:txBody>
                  <a:tcPr marL="16529" marR="16529" marT="8264" marB="8264" anchor="ctr">
                    <a:lnL>
                      <a:noFill/>
                    </a:lnL>
                    <a:lnR>
                      <a:noFill/>
                    </a:lnR>
                    <a:lnT>
                      <a:noFill/>
                    </a:lnT>
                    <a:lnB>
                      <a:noFill/>
                    </a:lnB>
                    <a:solidFill>
                      <a:srgbClr val="F5F5F5"/>
                    </a:solidFill>
                  </a:tcPr>
                </a:tc>
                <a:tc>
                  <a:txBody>
                    <a:bodyPr/>
                    <a:lstStyle/>
                    <a:p>
                      <a:pPr algn="r" fontAlgn="ctr"/>
                      <a:r>
                        <a:rPr lang="en-GB" sz="800">
                          <a:effectLst/>
                        </a:rPr>
                        <a:t>-4.448</a:t>
                      </a:r>
                    </a:p>
                  </a:txBody>
                  <a:tcPr marL="16529" marR="16529" marT="8264" marB="8264" anchor="ctr">
                    <a:lnL>
                      <a:noFill/>
                    </a:lnL>
                    <a:lnR>
                      <a:noFill/>
                    </a:lnR>
                    <a:lnT>
                      <a:noFill/>
                    </a:lnT>
                    <a:lnB>
                      <a:noFill/>
                    </a:lnB>
                    <a:solidFill>
                      <a:srgbClr val="F5F5F5"/>
                    </a:solidFill>
                  </a:tcPr>
                </a:tc>
                <a:tc>
                  <a:txBody>
                    <a:bodyPr/>
                    <a:lstStyle/>
                    <a:p>
                      <a:pPr algn="r" fontAlgn="ctr"/>
                      <a:r>
                        <a:rPr lang="en-GB" sz="800">
                          <a:effectLst/>
                        </a:rPr>
                        <a:t>-3.357</a:t>
                      </a:r>
                    </a:p>
                  </a:txBody>
                  <a:tcPr marL="16529" marR="16529" marT="8264" marB="8264" anchor="ctr">
                    <a:lnL>
                      <a:noFill/>
                    </a:lnL>
                    <a:lnR>
                      <a:noFill/>
                    </a:lnR>
                    <a:lnT>
                      <a:noFill/>
                    </a:lnT>
                    <a:lnB>
                      <a:noFill/>
                    </a:lnB>
                    <a:solidFill>
                      <a:srgbClr val="F5F5F5"/>
                    </a:solidFill>
                  </a:tcPr>
                </a:tc>
                <a:extLst>
                  <a:ext uri="{0D108BD9-81ED-4DB2-BD59-A6C34878D82A}">
                    <a16:rowId xmlns:a16="http://schemas.microsoft.com/office/drawing/2014/main" val="3075638533"/>
                  </a:ext>
                </a:extLst>
              </a:tr>
              <a:tr h="312886">
                <a:tc>
                  <a:txBody>
                    <a:bodyPr/>
                    <a:lstStyle/>
                    <a:p>
                      <a:pPr algn="r" fontAlgn="ctr"/>
                      <a:r>
                        <a:rPr lang="en-GB" sz="800" b="1">
                          <a:effectLst/>
                        </a:rPr>
                        <a:t>Tags_Will revert after reading the email</a:t>
                      </a:r>
                    </a:p>
                  </a:txBody>
                  <a:tcPr marL="16529" marR="16529" marT="8264" marB="8264" anchor="ctr">
                    <a:lnL>
                      <a:noFill/>
                    </a:lnL>
                    <a:lnR>
                      <a:noFill/>
                    </a:lnR>
                    <a:lnT>
                      <a:noFill/>
                    </a:lnT>
                    <a:lnB>
                      <a:noFill/>
                    </a:lnB>
                    <a:solidFill>
                      <a:srgbClr val="FFFFFF"/>
                    </a:solidFill>
                  </a:tcPr>
                </a:tc>
                <a:tc>
                  <a:txBody>
                    <a:bodyPr/>
                    <a:lstStyle/>
                    <a:p>
                      <a:pPr algn="r" fontAlgn="ctr"/>
                      <a:r>
                        <a:rPr lang="en-GB" sz="800">
                          <a:effectLst/>
                        </a:rPr>
                        <a:t>0.8364</a:t>
                      </a:r>
                    </a:p>
                  </a:txBody>
                  <a:tcPr marL="16529" marR="16529" marT="8264" marB="8264" anchor="ctr">
                    <a:lnL>
                      <a:noFill/>
                    </a:lnL>
                    <a:lnR>
                      <a:noFill/>
                    </a:lnR>
                    <a:lnT>
                      <a:noFill/>
                    </a:lnT>
                    <a:lnB>
                      <a:noFill/>
                    </a:lnB>
                    <a:solidFill>
                      <a:srgbClr val="FFFFFF"/>
                    </a:solidFill>
                  </a:tcPr>
                </a:tc>
                <a:tc>
                  <a:txBody>
                    <a:bodyPr/>
                    <a:lstStyle/>
                    <a:p>
                      <a:pPr algn="r" fontAlgn="ctr"/>
                      <a:r>
                        <a:rPr lang="en-GB" sz="800">
                          <a:effectLst/>
                        </a:rPr>
                        <a:t>0.112</a:t>
                      </a:r>
                    </a:p>
                  </a:txBody>
                  <a:tcPr marL="16529" marR="16529" marT="8264" marB="8264" anchor="ctr">
                    <a:lnL>
                      <a:noFill/>
                    </a:lnL>
                    <a:lnR>
                      <a:noFill/>
                    </a:lnR>
                    <a:lnT>
                      <a:noFill/>
                    </a:lnT>
                    <a:lnB>
                      <a:noFill/>
                    </a:lnB>
                    <a:solidFill>
                      <a:srgbClr val="FFFFFF"/>
                    </a:solidFill>
                  </a:tcPr>
                </a:tc>
                <a:tc>
                  <a:txBody>
                    <a:bodyPr/>
                    <a:lstStyle/>
                    <a:p>
                      <a:pPr algn="r" fontAlgn="ctr"/>
                      <a:r>
                        <a:rPr lang="en-GB" sz="800">
                          <a:effectLst/>
                        </a:rPr>
                        <a:t>7.487</a:t>
                      </a:r>
                    </a:p>
                  </a:txBody>
                  <a:tcPr marL="16529" marR="16529" marT="8264" marB="8264" anchor="ctr">
                    <a:lnL>
                      <a:noFill/>
                    </a:lnL>
                    <a:lnR>
                      <a:noFill/>
                    </a:lnR>
                    <a:lnT>
                      <a:noFill/>
                    </a:lnT>
                    <a:lnB>
                      <a:noFill/>
                    </a:lnB>
                    <a:solidFill>
                      <a:srgbClr val="FFFFFF"/>
                    </a:solidFill>
                  </a:tcPr>
                </a:tc>
                <a:tc>
                  <a:txBody>
                    <a:bodyPr/>
                    <a:lstStyle/>
                    <a:p>
                      <a:pPr algn="r" fontAlgn="ctr"/>
                      <a:r>
                        <a:rPr lang="en-GB" sz="800">
                          <a:effectLst/>
                        </a:rPr>
                        <a:t>0.000</a:t>
                      </a:r>
                    </a:p>
                  </a:txBody>
                  <a:tcPr marL="16529" marR="16529" marT="8264" marB="8264" anchor="ctr">
                    <a:lnL>
                      <a:noFill/>
                    </a:lnL>
                    <a:lnR>
                      <a:noFill/>
                    </a:lnR>
                    <a:lnT>
                      <a:noFill/>
                    </a:lnT>
                    <a:lnB>
                      <a:noFill/>
                    </a:lnB>
                    <a:solidFill>
                      <a:srgbClr val="FFFFFF"/>
                    </a:solidFill>
                  </a:tcPr>
                </a:tc>
                <a:tc>
                  <a:txBody>
                    <a:bodyPr/>
                    <a:lstStyle/>
                    <a:p>
                      <a:pPr algn="r" fontAlgn="ctr"/>
                      <a:r>
                        <a:rPr lang="en-GB" sz="800">
                          <a:effectLst/>
                        </a:rPr>
                        <a:t>0.617</a:t>
                      </a:r>
                    </a:p>
                  </a:txBody>
                  <a:tcPr marL="16529" marR="16529" marT="8264" marB="8264" anchor="ctr">
                    <a:lnL>
                      <a:noFill/>
                    </a:lnL>
                    <a:lnR>
                      <a:noFill/>
                    </a:lnR>
                    <a:lnT>
                      <a:noFill/>
                    </a:lnT>
                    <a:lnB>
                      <a:noFill/>
                    </a:lnB>
                    <a:solidFill>
                      <a:srgbClr val="FFFFFF"/>
                    </a:solidFill>
                  </a:tcPr>
                </a:tc>
                <a:tc>
                  <a:txBody>
                    <a:bodyPr/>
                    <a:lstStyle/>
                    <a:p>
                      <a:pPr algn="r" fontAlgn="ctr"/>
                      <a:r>
                        <a:rPr lang="en-GB" sz="800">
                          <a:effectLst/>
                        </a:rPr>
                        <a:t>1.055</a:t>
                      </a:r>
                    </a:p>
                  </a:txBody>
                  <a:tcPr marL="16529" marR="16529" marT="8264" marB="8264" anchor="ctr">
                    <a:lnL>
                      <a:noFill/>
                    </a:lnL>
                    <a:lnR>
                      <a:noFill/>
                    </a:lnR>
                    <a:lnT>
                      <a:noFill/>
                    </a:lnT>
                    <a:lnB>
                      <a:noFill/>
                    </a:lnB>
                    <a:solidFill>
                      <a:srgbClr val="FFFFFF"/>
                    </a:solidFill>
                  </a:tcPr>
                </a:tc>
                <a:extLst>
                  <a:ext uri="{0D108BD9-81ED-4DB2-BD59-A6C34878D82A}">
                    <a16:rowId xmlns:a16="http://schemas.microsoft.com/office/drawing/2014/main" val="1420736885"/>
                  </a:ext>
                </a:extLst>
              </a:tr>
              <a:tr h="200247">
                <a:tc>
                  <a:txBody>
                    <a:bodyPr/>
                    <a:lstStyle/>
                    <a:p>
                      <a:pPr algn="r" fontAlgn="ctr"/>
                      <a:r>
                        <a:rPr lang="en-GB" sz="800" b="1">
                          <a:effectLst/>
                        </a:rPr>
                        <a:t>Lead Quality_Might be</a:t>
                      </a:r>
                    </a:p>
                  </a:txBody>
                  <a:tcPr marL="16529" marR="16529" marT="8264" marB="8264" anchor="ctr">
                    <a:lnL>
                      <a:noFill/>
                    </a:lnL>
                    <a:lnR>
                      <a:noFill/>
                    </a:lnR>
                    <a:lnT>
                      <a:noFill/>
                    </a:lnT>
                    <a:lnB>
                      <a:noFill/>
                    </a:lnB>
                    <a:solidFill>
                      <a:srgbClr val="F5F5F5"/>
                    </a:solidFill>
                  </a:tcPr>
                </a:tc>
                <a:tc>
                  <a:txBody>
                    <a:bodyPr/>
                    <a:lstStyle/>
                    <a:p>
                      <a:pPr algn="r" fontAlgn="ctr"/>
                      <a:r>
                        <a:rPr lang="en-GB" sz="800">
                          <a:effectLst/>
                        </a:rPr>
                        <a:t>-1.4047</a:t>
                      </a:r>
                    </a:p>
                  </a:txBody>
                  <a:tcPr marL="16529" marR="16529" marT="8264" marB="8264" anchor="ctr">
                    <a:lnL>
                      <a:noFill/>
                    </a:lnL>
                    <a:lnR>
                      <a:noFill/>
                    </a:lnR>
                    <a:lnT>
                      <a:noFill/>
                    </a:lnT>
                    <a:lnB>
                      <a:noFill/>
                    </a:lnB>
                    <a:solidFill>
                      <a:srgbClr val="F5F5F5"/>
                    </a:solidFill>
                  </a:tcPr>
                </a:tc>
                <a:tc>
                  <a:txBody>
                    <a:bodyPr/>
                    <a:lstStyle/>
                    <a:p>
                      <a:pPr algn="r" fontAlgn="ctr"/>
                      <a:r>
                        <a:rPr lang="en-GB" sz="800">
                          <a:effectLst/>
                        </a:rPr>
                        <a:t>0.197</a:t>
                      </a:r>
                    </a:p>
                  </a:txBody>
                  <a:tcPr marL="16529" marR="16529" marT="8264" marB="8264" anchor="ctr">
                    <a:lnL>
                      <a:noFill/>
                    </a:lnL>
                    <a:lnR>
                      <a:noFill/>
                    </a:lnR>
                    <a:lnT>
                      <a:noFill/>
                    </a:lnT>
                    <a:lnB>
                      <a:noFill/>
                    </a:lnB>
                    <a:solidFill>
                      <a:srgbClr val="F5F5F5"/>
                    </a:solidFill>
                  </a:tcPr>
                </a:tc>
                <a:tc>
                  <a:txBody>
                    <a:bodyPr/>
                    <a:lstStyle/>
                    <a:p>
                      <a:pPr algn="r" fontAlgn="ctr"/>
                      <a:r>
                        <a:rPr lang="en-GB" sz="800">
                          <a:effectLst/>
                        </a:rPr>
                        <a:t>-7.131</a:t>
                      </a:r>
                    </a:p>
                  </a:txBody>
                  <a:tcPr marL="16529" marR="16529" marT="8264" marB="8264" anchor="ctr">
                    <a:lnL>
                      <a:noFill/>
                    </a:lnL>
                    <a:lnR>
                      <a:noFill/>
                    </a:lnR>
                    <a:lnT>
                      <a:noFill/>
                    </a:lnT>
                    <a:lnB>
                      <a:noFill/>
                    </a:lnB>
                    <a:solidFill>
                      <a:srgbClr val="F5F5F5"/>
                    </a:solidFill>
                  </a:tcPr>
                </a:tc>
                <a:tc>
                  <a:txBody>
                    <a:bodyPr/>
                    <a:lstStyle/>
                    <a:p>
                      <a:pPr algn="r" fontAlgn="ctr"/>
                      <a:r>
                        <a:rPr lang="en-GB" sz="800">
                          <a:effectLst/>
                        </a:rPr>
                        <a:t>0.000</a:t>
                      </a:r>
                    </a:p>
                  </a:txBody>
                  <a:tcPr marL="16529" marR="16529" marT="8264" marB="8264" anchor="ctr">
                    <a:lnL>
                      <a:noFill/>
                    </a:lnL>
                    <a:lnR>
                      <a:noFill/>
                    </a:lnR>
                    <a:lnT>
                      <a:noFill/>
                    </a:lnT>
                    <a:lnB>
                      <a:noFill/>
                    </a:lnB>
                    <a:solidFill>
                      <a:srgbClr val="F5F5F5"/>
                    </a:solidFill>
                  </a:tcPr>
                </a:tc>
                <a:tc>
                  <a:txBody>
                    <a:bodyPr/>
                    <a:lstStyle/>
                    <a:p>
                      <a:pPr algn="r" fontAlgn="ctr"/>
                      <a:r>
                        <a:rPr lang="en-GB" sz="800">
                          <a:effectLst/>
                        </a:rPr>
                        <a:t>-1.791</a:t>
                      </a:r>
                    </a:p>
                  </a:txBody>
                  <a:tcPr marL="16529" marR="16529" marT="8264" marB="8264" anchor="ctr">
                    <a:lnL>
                      <a:noFill/>
                    </a:lnL>
                    <a:lnR>
                      <a:noFill/>
                    </a:lnR>
                    <a:lnT>
                      <a:noFill/>
                    </a:lnT>
                    <a:lnB>
                      <a:noFill/>
                    </a:lnB>
                    <a:solidFill>
                      <a:srgbClr val="F5F5F5"/>
                    </a:solidFill>
                  </a:tcPr>
                </a:tc>
                <a:tc>
                  <a:txBody>
                    <a:bodyPr/>
                    <a:lstStyle/>
                    <a:p>
                      <a:pPr algn="r" fontAlgn="ctr"/>
                      <a:r>
                        <a:rPr lang="en-GB" sz="800">
                          <a:effectLst/>
                        </a:rPr>
                        <a:t>-1.019</a:t>
                      </a:r>
                    </a:p>
                  </a:txBody>
                  <a:tcPr marL="16529" marR="16529" marT="8264" marB="8264" anchor="ctr">
                    <a:lnL>
                      <a:noFill/>
                    </a:lnL>
                    <a:lnR>
                      <a:noFill/>
                    </a:lnR>
                    <a:lnT>
                      <a:noFill/>
                    </a:lnT>
                    <a:lnB>
                      <a:noFill/>
                    </a:lnB>
                    <a:solidFill>
                      <a:srgbClr val="F5F5F5"/>
                    </a:solidFill>
                  </a:tcPr>
                </a:tc>
                <a:extLst>
                  <a:ext uri="{0D108BD9-81ED-4DB2-BD59-A6C34878D82A}">
                    <a16:rowId xmlns:a16="http://schemas.microsoft.com/office/drawing/2014/main" val="3330215374"/>
                  </a:ext>
                </a:extLst>
              </a:tr>
              <a:tr h="162701">
                <a:tc>
                  <a:txBody>
                    <a:bodyPr/>
                    <a:lstStyle/>
                    <a:p>
                      <a:pPr algn="r" fontAlgn="ctr"/>
                      <a:r>
                        <a:rPr lang="en-GB" sz="800" b="1">
                          <a:effectLst/>
                        </a:rPr>
                        <a:t>Lead Quality_Not Sure</a:t>
                      </a:r>
                    </a:p>
                  </a:txBody>
                  <a:tcPr marL="16529" marR="16529" marT="8264" marB="8264" anchor="ctr">
                    <a:lnL>
                      <a:noFill/>
                    </a:lnL>
                    <a:lnR>
                      <a:noFill/>
                    </a:lnR>
                    <a:lnT>
                      <a:noFill/>
                    </a:lnT>
                    <a:lnB>
                      <a:noFill/>
                    </a:lnB>
                    <a:solidFill>
                      <a:srgbClr val="FFFFFF"/>
                    </a:solidFill>
                  </a:tcPr>
                </a:tc>
                <a:tc>
                  <a:txBody>
                    <a:bodyPr/>
                    <a:lstStyle/>
                    <a:p>
                      <a:pPr algn="r" fontAlgn="ctr"/>
                      <a:r>
                        <a:rPr lang="en-GB" sz="800">
                          <a:effectLst/>
                        </a:rPr>
                        <a:t>-3.4582</a:t>
                      </a:r>
                    </a:p>
                  </a:txBody>
                  <a:tcPr marL="16529" marR="16529" marT="8264" marB="8264" anchor="ctr">
                    <a:lnL>
                      <a:noFill/>
                    </a:lnL>
                    <a:lnR>
                      <a:noFill/>
                    </a:lnR>
                    <a:lnT>
                      <a:noFill/>
                    </a:lnT>
                    <a:lnB>
                      <a:noFill/>
                    </a:lnB>
                    <a:solidFill>
                      <a:srgbClr val="FFFFFF"/>
                    </a:solidFill>
                  </a:tcPr>
                </a:tc>
                <a:tc>
                  <a:txBody>
                    <a:bodyPr/>
                    <a:lstStyle/>
                    <a:p>
                      <a:pPr algn="r" fontAlgn="ctr"/>
                      <a:r>
                        <a:rPr lang="en-GB" sz="800">
                          <a:effectLst/>
                        </a:rPr>
                        <a:t>0.172</a:t>
                      </a:r>
                    </a:p>
                  </a:txBody>
                  <a:tcPr marL="16529" marR="16529" marT="8264" marB="8264" anchor="ctr">
                    <a:lnL>
                      <a:noFill/>
                    </a:lnL>
                    <a:lnR>
                      <a:noFill/>
                    </a:lnR>
                    <a:lnT>
                      <a:noFill/>
                    </a:lnT>
                    <a:lnB>
                      <a:noFill/>
                    </a:lnB>
                    <a:solidFill>
                      <a:srgbClr val="FFFFFF"/>
                    </a:solidFill>
                  </a:tcPr>
                </a:tc>
                <a:tc>
                  <a:txBody>
                    <a:bodyPr/>
                    <a:lstStyle/>
                    <a:p>
                      <a:pPr algn="r" fontAlgn="ctr"/>
                      <a:r>
                        <a:rPr lang="en-GB" sz="800">
                          <a:effectLst/>
                        </a:rPr>
                        <a:t>-20.119</a:t>
                      </a:r>
                    </a:p>
                  </a:txBody>
                  <a:tcPr marL="16529" marR="16529" marT="8264" marB="8264" anchor="ctr">
                    <a:lnL>
                      <a:noFill/>
                    </a:lnL>
                    <a:lnR>
                      <a:noFill/>
                    </a:lnR>
                    <a:lnT>
                      <a:noFill/>
                    </a:lnT>
                    <a:lnB>
                      <a:noFill/>
                    </a:lnB>
                    <a:solidFill>
                      <a:srgbClr val="FFFFFF"/>
                    </a:solidFill>
                  </a:tcPr>
                </a:tc>
                <a:tc>
                  <a:txBody>
                    <a:bodyPr/>
                    <a:lstStyle/>
                    <a:p>
                      <a:pPr algn="r" fontAlgn="ctr"/>
                      <a:r>
                        <a:rPr lang="en-GB" sz="800">
                          <a:effectLst/>
                        </a:rPr>
                        <a:t>0.000</a:t>
                      </a:r>
                    </a:p>
                  </a:txBody>
                  <a:tcPr marL="16529" marR="16529" marT="8264" marB="8264" anchor="ctr">
                    <a:lnL>
                      <a:noFill/>
                    </a:lnL>
                    <a:lnR>
                      <a:noFill/>
                    </a:lnR>
                    <a:lnT>
                      <a:noFill/>
                    </a:lnT>
                    <a:lnB>
                      <a:noFill/>
                    </a:lnB>
                    <a:solidFill>
                      <a:srgbClr val="FFFFFF"/>
                    </a:solidFill>
                  </a:tcPr>
                </a:tc>
                <a:tc>
                  <a:txBody>
                    <a:bodyPr/>
                    <a:lstStyle/>
                    <a:p>
                      <a:pPr algn="r" fontAlgn="ctr"/>
                      <a:r>
                        <a:rPr lang="en-GB" sz="800">
                          <a:effectLst/>
                        </a:rPr>
                        <a:t>-3.795</a:t>
                      </a:r>
                    </a:p>
                  </a:txBody>
                  <a:tcPr marL="16529" marR="16529" marT="8264" marB="8264" anchor="ctr">
                    <a:lnL>
                      <a:noFill/>
                    </a:lnL>
                    <a:lnR>
                      <a:noFill/>
                    </a:lnR>
                    <a:lnT>
                      <a:noFill/>
                    </a:lnT>
                    <a:lnB>
                      <a:noFill/>
                    </a:lnB>
                    <a:solidFill>
                      <a:srgbClr val="FFFFFF"/>
                    </a:solidFill>
                  </a:tcPr>
                </a:tc>
                <a:tc>
                  <a:txBody>
                    <a:bodyPr/>
                    <a:lstStyle/>
                    <a:p>
                      <a:pPr algn="r" fontAlgn="ctr"/>
                      <a:r>
                        <a:rPr lang="en-GB" sz="800">
                          <a:effectLst/>
                        </a:rPr>
                        <a:t>-3.121</a:t>
                      </a:r>
                    </a:p>
                  </a:txBody>
                  <a:tcPr marL="16529" marR="16529" marT="8264" marB="8264" anchor="ctr">
                    <a:lnL>
                      <a:noFill/>
                    </a:lnL>
                    <a:lnR>
                      <a:noFill/>
                    </a:lnR>
                    <a:lnT>
                      <a:noFill/>
                    </a:lnT>
                    <a:lnB>
                      <a:noFill/>
                    </a:lnB>
                    <a:solidFill>
                      <a:srgbClr val="FFFFFF"/>
                    </a:solidFill>
                  </a:tcPr>
                </a:tc>
                <a:extLst>
                  <a:ext uri="{0D108BD9-81ED-4DB2-BD59-A6C34878D82A}">
                    <a16:rowId xmlns:a16="http://schemas.microsoft.com/office/drawing/2014/main" val="3175991176"/>
                  </a:ext>
                </a:extLst>
              </a:tr>
              <a:tr h="162701">
                <a:tc>
                  <a:txBody>
                    <a:bodyPr/>
                    <a:lstStyle/>
                    <a:p>
                      <a:pPr algn="r" fontAlgn="ctr"/>
                      <a:r>
                        <a:rPr lang="en-GB" sz="800" b="1">
                          <a:effectLst/>
                        </a:rPr>
                        <a:t>Lead Quality_Worst</a:t>
                      </a:r>
                    </a:p>
                  </a:txBody>
                  <a:tcPr marL="16529" marR="16529" marT="8264" marB="8264" anchor="ctr">
                    <a:lnL>
                      <a:noFill/>
                    </a:lnL>
                    <a:lnR>
                      <a:noFill/>
                    </a:lnR>
                    <a:lnT>
                      <a:noFill/>
                    </a:lnT>
                    <a:lnB>
                      <a:noFill/>
                    </a:lnB>
                    <a:solidFill>
                      <a:srgbClr val="F5F5F5"/>
                    </a:solidFill>
                  </a:tcPr>
                </a:tc>
                <a:tc>
                  <a:txBody>
                    <a:bodyPr/>
                    <a:lstStyle/>
                    <a:p>
                      <a:pPr algn="r" fontAlgn="ctr"/>
                      <a:r>
                        <a:rPr lang="en-GB" sz="800">
                          <a:effectLst/>
                        </a:rPr>
                        <a:t>-5.1577</a:t>
                      </a:r>
                    </a:p>
                  </a:txBody>
                  <a:tcPr marL="16529" marR="16529" marT="8264" marB="8264" anchor="ctr">
                    <a:lnL>
                      <a:noFill/>
                    </a:lnL>
                    <a:lnR>
                      <a:noFill/>
                    </a:lnR>
                    <a:lnT>
                      <a:noFill/>
                    </a:lnT>
                    <a:lnB>
                      <a:noFill/>
                    </a:lnB>
                    <a:solidFill>
                      <a:srgbClr val="F5F5F5"/>
                    </a:solidFill>
                  </a:tcPr>
                </a:tc>
                <a:tc>
                  <a:txBody>
                    <a:bodyPr/>
                    <a:lstStyle/>
                    <a:p>
                      <a:pPr algn="r" fontAlgn="ctr"/>
                      <a:r>
                        <a:rPr lang="en-GB" sz="800">
                          <a:effectLst/>
                        </a:rPr>
                        <a:t>0.415</a:t>
                      </a:r>
                    </a:p>
                  </a:txBody>
                  <a:tcPr marL="16529" marR="16529" marT="8264" marB="8264" anchor="ctr">
                    <a:lnL>
                      <a:noFill/>
                    </a:lnL>
                    <a:lnR>
                      <a:noFill/>
                    </a:lnR>
                    <a:lnT>
                      <a:noFill/>
                    </a:lnT>
                    <a:lnB>
                      <a:noFill/>
                    </a:lnB>
                    <a:solidFill>
                      <a:srgbClr val="F5F5F5"/>
                    </a:solidFill>
                  </a:tcPr>
                </a:tc>
                <a:tc>
                  <a:txBody>
                    <a:bodyPr/>
                    <a:lstStyle/>
                    <a:p>
                      <a:pPr algn="r" fontAlgn="ctr"/>
                      <a:r>
                        <a:rPr lang="en-GB" sz="800">
                          <a:effectLst/>
                        </a:rPr>
                        <a:t>-12.431</a:t>
                      </a:r>
                    </a:p>
                  </a:txBody>
                  <a:tcPr marL="16529" marR="16529" marT="8264" marB="8264" anchor="ctr">
                    <a:lnL>
                      <a:noFill/>
                    </a:lnL>
                    <a:lnR>
                      <a:noFill/>
                    </a:lnR>
                    <a:lnT>
                      <a:noFill/>
                    </a:lnT>
                    <a:lnB>
                      <a:noFill/>
                    </a:lnB>
                    <a:solidFill>
                      <a:srgbClr val="F5F5F5"/>
                    </a:solidFill>
                  </a:tcPr>
                </a:tc>
                <a:tc>
                  <a:txBody>
                    <a:bodyPr/>
                    <a:lstStyle/>
                    <a:p>
                      <a:pPr algn="r" fontAlgn="ctr"/>
                      <a:r>
                        <a:rPr lang="en-GB" sz="800">
                          <a:effectLst/>
                        </a:rPr>
                        <a:t>0.000</a:t>
                      </a:r>
                    </a:p>
                  </a:txBody>
                  <a:tcPr marL="16529" marR="16529" marT="8264" marB="8264" anchor="ctr">
                    <a:lnL>
                      <a:noFill/>
                    </a:lnL>
                    <a:lnR>
                      <a:noFill/>
                    </a:lnR>
                    <a:lnT>
                      <a:noFill/>
                    </a:lnT>
                    <a:lnB>
                      <a:noFill/>
                    </a:lnB>
                    <a:solidFill>
                      <a:srgbClr val="F5F5F5"/>
                    </a:solidFill>
                  </a:tcPr>
                </a:tc>
                <a:tc>
                  <a:txBody>
                    <a:bodyPr/>
                    <a:lstStyle/>
                    <a:p>
                      <a:pPr algn="r" fontAlgn="ctr"/>
                      <a:r>
                        <a:rPr lang="en-GB" sz="800">
                          <a:effectLst/>
                        </a:rPr>
                        <a:t>-5.971</a:t>
                      </a:r>
                    </a:p>
                  </a:txBody>
                  <a:tcPr marL="16529" marR="16529" marT="8264" marB="8264" anchor="ctr">
                    <a:lnL>
                      <a:noFill/>
                    </a:lnL>
                    <a:lnR>
                      <a:noFill/>
                    </a:lnR>
                    <a:lnT>
                      <a:noFill/>
                    </a:lnT>
                    <a:lnB>
                      <a:noFill/>
                    </a:lnB>
                    <a:solidFill>
                      <a:srgbClr val="F5F5F5"/>
                    </a:solidFill>
                  </a:tcPr>
                </a:tc>
                <a:tc>
                  <a:txBody>
                    <a:bodyPr/>
                    <a:lstStyle/>
                    <a:p>
                      <a:pPr algn="r" fontAlgn="ctr"/>
                      <a:r>
                        <a:rPr lang="en-GB" sz="800">
                          <a:effectLst/>
                        </a:rPr>
                        <a:t>-4.344</a:t>
                      </a:r>
                    </a:p>
                  </a:txBody>
                  <a:tcPr marL="16529" marR="16529" marT="8264" marB="8264" anchor="ctr">
                    <a:lnL>
                      <a:noFill/>
                    </a:lnL>
                    <a:lnR>
                      <a:noFill/>
                    </a:lnR>
                    <a:lnT>
                      <a:noFill/>
                    </a:lnT>
                    <a:lnB>
                      <a:noFill/>
                    </a:lnB>
                    <a:solidFill>
                      <a:srgbClr val="F5F5F5"/>
                    </a:solidFill>
                  </a:tcPr>
                </a:tc>
                <a:extLst>
                  <a:ext uri="{0D108BD9-81ED-4DB2-BD59-A6C34878D82A}">
                    <a16:rowId xmlns:a16="http://schemas.microsoft.com/office/drawing/2014/main" val="784775906"/>
                  </a:ext>
                </a:extLst>
              </a:tr>
              <a:tr h="275339">
                <a:tc>
                  <a:txBody>
                    <a:bodyPr/>
                    <a:lstStyle/>
                    <a:p>
                      <a:pPr algn="r" fontAlgn="ctr"/>
                      <a:r>
                        <a:rPr lang="en-GB" sz="800" b="1">
                          <a:effectLst/>
                        </a:rPr>
                        <a:t>Last Notable Activity_SMS Sent</a:t>
                      </a:r>
                    </a:p>
                  </a:txBody>
                  <a:tcPr marL="16529" marR="16529" marT="8264" marB="8264" anchor="ctr">
                    <a:lnL>
                      <a:noFill/>
                    </a:lnL>
                    <a:lnR>
                      <a:noFill/>
                    </a:lnR>
                    <a:lnT>
                      <a:noFill/>
                    </a:lnT>
                    <a:lnB>
                      <a:noFill/>
                    </a:lnB>
                    <a:solidFill>
                      <a:srgbClr val="FFFFFF"/>
                    </a:solidFill>
                  </a:tcPr>
                </a:tc>
                <a:tc>
                  <a:txBody>
                    <a:bodyPr/>
                    <a:lstStyle/>
                    <a:p>
                      <a:pPr algn="r" fontAlgn="ctr"/>
                      <a:r>
                        <a:rPr lang="en-GB" sz="800">
                          <a:effectLst/>
                        </a:rPr>
                        <a:t>1.9559</a:t>
                      </a:r>
                    </a:p>
                  </a:txBody>
                  <a:tcPr marL="16529" marR="16529" marT="8264" marB="8264" anchor="ctr">
                    <a:lnL>
                      <a:noFill/>
                    </a:lnL>
                    <a:lnR>
                      <a:noFill/>
                    </a:lnR>
                    <a:lnT>
                      <a:noFill/>
                    </a:lnT>
                    <a:lnB>
                      <a:noFill/>
                    </a:lnB>
                    <a:solidFill>
                      <a:srgbClr val="FFFFFF"/>
                    </a:solidFill>
                  </a:tcPr>
                </a:tc>
                <a:tc>
                  <a:txBody>
                    <a:bodyPr/>
                    <a:lstStyle/>
                    <a:p>
                      <a:pPr algn="r" fontAlgn="ctr"/>
                      <a:r>
                        <a:rPr lang="en-GB" sz="800">
                          <a:effectLst/>
                        </a:rPr>
                        <a:t>0.111</a:t>
                      </a:r>
                    </a:p>
                  </a:txBody>
                  <a:tcPr marL="16529" marR="16529" marT="8264" marB="8264" anchor="ctr">
                    <a:lnL>
                      <a:noFill/>
                    </a:lnL>
                    <a:lnR>
                      <a:noFill/>
                    </a:lnR>
                    <a:lnT>
                      <a:noFill/>
                    </a:lnT>
                    <a:lnB>
                      <a:noFill/>
                    </a:lnB>
                    <a:solidFill>
                      <a:srgbClr val="FFFFFF"/>
                    </a:solidFill>
                  </a:tcPr>
                </a:tc>
                <a:tc>
                  <a:txBody>
                    <a:bodyPr/>
                    <a:lstStyle/>
                    <a:p>
                      <a:pPr algn="r" fontAlgn="ctr"/>
                      <a:r>
                        <a:rPr lang="en-GB" sz="800">
                          <a:effectLst/>
                        </a:rPr>
                        <a:t>17.622</a:t>
                      </a:r>
                    </a:p>
                  </a:txBody>
                  <a:tcPr marL="16529" marR="16529" marT="8264" marB="8264" anchor="ctr">
                    <a:lnL>
                      <a:noFill/>
                    </a:lnL>
                    <a:lnR>
                      <a:noFill/>
                    </a:lnR>
                    <a:lnT>
                      <a:noFill/>
                    </a:lnT>
                    <a:lnB>
                      <a:noFill/>
                    </a:lnB>
                    <a:solidFill>
                      <a:srgbClr val="FFFFFF"/>
                    </a:solidFill>
                  </a:tcPr>
                </a:tc>
                <a:tc>
                  <a:txBody>
                    <a:bodyPr/>
                    <a:lstStyle/>
                    <a:p>
                      <a:pPr algn="r" fontAlgn="ctr"/>
                      <a:r>
                        <a:rPr lang="en-GB" sz="800">
                          <a:effectLst/>
                        </a:rPr>
                        <a:t>0.000</a:t>
                      </a:r>
                    </a:p>
                  </a:txBody>
                  <a:tcPr marL="16529" marR="16529" marT="8264" marB="8264" anchor="ctr">
                    <a:lnL>
                      <a:noFill/>
                    </a:lnL>
                    <a:lnR>
                      <a:noFill/>
                    </a:lnR>
                    <a:lnT>
                      <a:noFill/>
                    </a:lnT>
                    <a:lnB>
                      <a:noFill/>
                    </a:lnB>
                    <a:solidFill>
                      <a:srgbClr val="FFFFFF"/>
                    </a:solidFill>
                  </a:tcPr>
                </a:tc>
                <a:tc>
                  <a:txBody>
                    <a:bodyPr/>
                    <a:lstStyle/>
                    <a:p>
                      <a:pPr algn="r" fontAlgn="ctr"/>
                      <a:r>
                        <a:rPr lang="en-GB" sz="800">
                          <a:effectLst/>
                        </a:rPr>
                        <a:t>1.738</a:t>
                      </a:r>
                    </a:p>
                  </a:txBody>
                  <a:tcPr marL="16529" marR="16529" marT="8264" marB="8264" anchor="ctr">
                    <a:lnL>
                      <a:noFill/>
                    </a:lnL>
                    <a:lnR>
                      <a:noFill/>
                    </a:lnR>
                    <a:lnT>
                      <a:noFill/>
                    </a:lnT>
                    <a:lnB>
                      <a:noFill/>
                    </a:lnB>
                    <a:solidFill>
                      <a:srgbClr val="FFFFFF"/>
                    </a:solidFill>
                  </a:tcPr>
                </a:tc>
                <a:tc>
                  <a:txBody>
                    <a:bodyPr/>
                    <a:lstStyle/>
                    <a:p>
                      <a:pPr algn="r" fontAlgn="ctr"/>
                      <a:r>
                        <a:rPr lang="en-GB" sz="800" dirty="0">
                          <a:effectLst/>
                        </a:rPr>
                        <a:t>2.173</a:t>
                      </a:r>
                    </a:p>
                  </a:txBody>
                  <a:tcPr marL="16529" marR="16529" marT="8264" marB="8264" anchor="ctr">
                    <a:lnL>
                      <a:noFill/>
                    </a:lnL>
                    <a:lnR>
                      <a:noFill/>
                    </a:lnR>
                    <a:lnT>
                      <a:noFill/>
                    </a:lnT>
                    <a:lnB>
                      <a:noFill/>
                    </a:lnB>
                    <a:solidFill>
                      <a:srgbClr val="FFFFFF"/>
                    </a:solidFill>
                  </a:tcPr>
                </a:tc>
                <a:extLst>
                  <a:ext uri="{0D108BD9-81ED-4DB2-BD59-A6C34878D82A}">
                    <a16:rowId xmlns:a16="http://schemas.microsoft.com/office/drawing/2014/main" val="2795945128"/>
                  </a:ext>
                </a:extLst>
              </a:tr>
            </a:tbl>
          </a:graphicData>
        </a:graphic>
      </p:graphicFrame>
      <p:sp>
        <p:nvSpPr>
          <p:cNvPr id="5" name="TextBox 4">
            <a:extLst>
              <a:ext uri="{FF2B5EF4-FFF2-40B4-BE49-F238E27FC236}">
                <a16:creationId xmlns:a16="http://schemas.microsoft.com/office/drawing/2014/main" id="{1CE7BDDA-4F08-40A7-A25F-33E39ED52BBD}"/>
              </a:ext>
            </a:extLst>
          </p:cNvPr>
          <p:cNvSpPr txBox="1"/>
          <p:nvPr/>
        </p:nvSpPr>
        <p:spPr>
          <a:xfrm>
            <a:off x="649862" y="745724"/>
            <a:ext cx="4898685" cy="369332"/>
          </a:xfrm>
          <a:prstGeom prst="rect">
            <a:avLst/>
          </a:prstGeom>
          <a:noFill/>
        </p:spPr>
        <p:txBody>
          <a:bodyPr wrap="square" rtlCol="0">
            <a:spAutoFit/>
          </a:bodyPr>
          <a:lstStyle/>
          <a:p>
            <a:r>
              <a:rPr lang="en-GB" dirty="0"/>
              <a:t>Final model results summary</a:t>
            </a:r>
          </a:p>
        </p:txBody>
      </p:sp>
    </p:spTree>
    <p:extLst>
      <p:ext uri="{BB962C8B-B14F-4D97-AF65-F5344CB8AC3E}">
        <p14:creationId xmlns:p14="http://schemas.microsoft.com/office/powerpoint/2010/main" val="11736919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2957367F-0D64-42F0-A033-660B417FE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A74C980A-5321-4E88-B6F7-572A3327E3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6" name="Freeform 5">
              <a:extLst>
                <a:ext uri="{FF2B5EF4-FFF2-40B4-BE49-F238E27FC236}">
                  <a16:creationId xmlns:a16="http://schemas.microsoft.com/office/drawing/2014/main" id="{C29411DD-732B-4883-8431-BF67EA064F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6">
              <a:extLst>
                <a:ext uri="{FF2B5EF4-FFF2-40B4-BE49-F238E27FC236}">
                  <a16:creationId xmlns:a16="http://schemas.microsoft.com/office/drawing/2014/main" id="{0802BDA8-DBFD-4424-9577-4CECD39667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7">
              <a:extLst>
                <a:ext uri="{FF2B5EF4-FFF2-40B4-BE49-F238E27FC236}">
                  <a16:creationId xmlns:a16="http://schemas.microsoft.com/office/drawing/2014/main" id="{3A4651DB-CA25-45C9-BB5B-490E75E109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8">
              <a:extLst>
                <a:ext uri="{FF2B5EF4-FFF2-40B4-BE49-F238E27FC236}">
                  <a16:creationId xmlns:a16="http://schemas.microsoft.com/office/drawing/2014/main" id="{2561519A-19C4-4FAE-B4D2-9967A02858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9">
              <a:extLst>
                <a:ext uri="{FF2B5EF4-FFF2-40B4-BE49-F238E27FC236}">
                  <a16:creationId xmlns:a16="http://schemas.microsoft.com/office/drawing/2014/main" id="{D7536EEC-CD2D-4F8D-8FCE-1B57B67C15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0">
              <a:extLst>
                <a:ext uri="{FF2B5EF4-FFF2-40B4-BE49-F238E27FC236}">
                  <a16:creationId xmlns:a16="http://schemas.microsoft.com/office/drawing/2014/main" id="{F06D071C-EBE9-493C-B2FF-C290E80E63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1">
              <a:extLst>
                <a:ext uri="{FF2B5EF4-FFF2-40B4-BE49-F238E27FC236}">
                  <a16:creationId xmlns:a16="http://schemas.microsoft.com/office/drawing/2014/main" id="{AE43943F-3505-4459-B105-5ADD87A9BB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2">
              <a:extLst>
                <a:ext uri="{FF2B5EF4-FFF2-40B4-BE49-F238E27FC236}">
                  <a16:creationId xmlns:a16="http://schemas.microsoft.com/office/drawing/2014/main" id="{DCFA8E01-9AAA-4377-B145-D4C3BC9387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3">
              <a:extLst>
                <a:ext uri="{FF2B5EF4-FFF2-40B4-BE49-F238E27FC236}">
                  <a16:creationId xmlns:a16="http://schemas.microsoft.com/office/drawing/2014/main" id="{D0F9B300-29E8-4013-9610-4C98C20F57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4">
              <a:extLst>
                <a:ext uri="{FF2B5EF4-FFF2-40B4-BE49-F238E27FC236}">
                  <a16:creationId xmlns:a16="http://schemas.microsoft.com/office/drawing/2014/main" id="{D80DC548-7776-4F62-9150-EE50775DC2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5">
              <a:extLst>
                <a:ext uri="{FF2B5EF4-FFF2-40B4-BE49-F238E27FC236}">
                  <a16:creationId xmlns:a16="http://schemas.microsoft.com/office/drawing/2014/main" id="{FB47EB33-C045-4382-BB34-C409FBFABF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6">
              <a:extLst>
                <a:ext uri="{FF2B5EF4-FFF2-40B4-BE49-F238E27FC236}">
                  <a16:creationId xmlns:a16="http://schemas.microsoft.com/office/drawing/2014/main" id="{9799171D-9C80-4F36-854F-272AB4CB79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17">
              <a:extLst>
                <a:ext uri="{FF2B5EF4-FFF2-40B4-BE49-F238E27FC236}">
                  <a16:creationId xmlns:a16="http://schemas.microsoft.com/office/drawing/2014/main" id="{36853A3D-C5F1-4325-ABDD-D82962719C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18">
              <a:extLst>
                <a:ext uri="{FF2B5EF4-FFF2-40B4-BE49-F238E27FC236}">
                  <a16:creationId xmlns:a16="http://schemas.microsoft.com/office/drawing/2014/main" id="{F36C52C5-A8E2-4FDD-8C82-0B0A36ED2A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19">
              <a:extLst>
                <a:ext uri="{FF2B5EF4-FFF2-40B4-BE49-F238E27FC236}">
                  <a16:creationId xmlns:a16="http://schemas.microsoft.com/office/drawing/2014/main" id="{EAB04D6F-5C3B-4BC8-A8D0-F0F70C33F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0">
              <a:extLst>
                <a:ext uri="{FF2B5EF4-FFF2-40B4-BE49-F238E27FC236}">
                  <a16:creationId xmlns:a16="http://schemas.microsoft.com/office/drawing/2014/main" id="{337A064D-A403-4F71-A373-F748D44C14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1">
              <a:extLst>
                <a:ext uri="{FF2B5EF4-FFF2-40B4-BE49-F238E27FC236}">
                  <a16:creationId xmlns:a16="http://schemas.microsoft.com/office/drawing/2014/main" id="{408954A6-C2C2-455F-8AB9-EF03ED0E7B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2">
              <a:extLst>
                <a:ext uri="{FF2B5EF4-FFF2-40B4-BE49-F238E27FC236}">
                  <a16:creationId xmlns:a16="http://schemas.microsoft.com/office/drawing/2014/main" id="{98954187-FB8C-4673-8481-D251884CF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23">
              <a:extLst>
                <a:ext uri="{FF2B5EF4-FFF2-40B4-BE49-F238E27FC236}">
                  <a16:creationId xmlns:a16="http://schemas.microsoft.com/office/drawing/2014/main" id="{5DE674D7-0925-4935-B299-98744B4190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24">
              <a:extLst>
                <a:ext uri="{FF2B5EF4-FFF2-40B4-BE49-F238E27FC236}">
                  <a16:creationId xmlns:a16="http://schemas.microsoft.com/office/drawing/2014/main" id="{0D7AF2ED-2D49-4A69-BAB2-CF989B3B8C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25">
              <a:extLst>
                <a:ext uri="{FF2B5EF4-FFF2-40B4-BE49-F238E27FC236}">
                  <a16:creationId xmlns:a16="http://schemas.microsoft.com/office/drawing/2014/main" id="{67F02011-466C-4790-B052-0CB8042507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8" name="Group 67">
            <a:extLst>
              <a:ext uri="{FF2B5EF4-FFF2-40B4-BE49-F238E27FC236}">
                <a16:creationId xmlns:a16="http://schemas.microsoft.com/office/drawing/2014/main" id="{0A1FAD6E-B62A-435F-B914-503F8B9501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69" name="Rectangle 68">
              <a:extLst>
                <a:ext uri="{FF2B5EF4-FFF2-40B4-BE49-F238E27FC236}">
                  <a16:creationId xmlns:a16="http://schemas.microsoft.com/office/drawing/2014/main" id="{3DCBF1B1-B0BB-40C4-9870-227A638C14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Isosceles Triangle 22">
              <a:extLst>
                <a:ext uri="{FF2B5EF4-FFF2-40B4-BE49-F238E27FC236}">
                  <a16:creationId xmlns:a16="http://schemas.microsoft.com/office/drawing/2014/main" id="{C7D2A079-0082-43E4-9253-BA8D43378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6EDFDFEF-7A52-497B-AE56-46D446902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B4EDC18-55F8-4B25-B433-49425FBF5320}"/>
              </a:ext>
            </a:extLst>
          </p:cNvPr>
          <p:cNvSpPr>
            <a:spLocks noGrp="1"/>
          </p:cNvSpPr>
          <p:nvPr>
            <p:ph type="title"/>
          </p:nvPr>
        </p:nvSpPr>
        <p:spPr>
          <a:xfrm>
            <a:off x="888631" y="2358391"/>
            <a:ext cx="3498979" cy="2453676"/>
          </a:xfrm>
        </p:spPr>
        <p:txBody>
          <a:bodyPr vert="horz" lIns="228600" tIns="228600" rIns="228600" bIns="228600" rtlCol="0" anchor="ctr">
            <a:normAutofit/>
          </a:bodyPr>
          <a:lstStyle/>
          <a:p>
            <a:r>
              <a:rPr lang="en-US" dirty="0"/>
              <a:t>Conclusion</a:t>
            </a:r>
            <a:br>
              <a:rPr lang="en-US" dirty="0"/>
            </a:br>
            <a:endParaRPr lang="en-US" dirty="0"/>
          </a:p>
        </p:txBody>
      </p:sp>
      <p:sp>
        <p:nvSpPr>
          <p:cNvPr id="40" name="TextBox 39">
            <a:extLst>
              <a:ext uri="{FF2B5EF4-FFF2-40B4-BE49-F238E27FC236}">
                <a16:creationId xmlns:a16="http://schemas.microsoft.com/office/drawing/2014/main" id="{BA20B187-1741-46B6-A055-3F56D72EE4BF}"/>
              </a:ext>
            </a:extLst>
          </p:cNvPr>
          <p:cNvSpPr txBox="1"/>
          <p:nvPr/>
        </p:nvSpPr>
        <p:spPr>
          <a:xfrm>
            <a:off x="4884132" y="358537"/>
            <a:ext cx="6094520" cy="6110519"/>
          </a:xfrm>
          <a:prstGeom prst="rect">
            <a:avLst/>
          </a:prstGeom>
          <a:noFill/>
        </p:spPr>
        <p:txBody>
          <a:bodyPr wrap="square">
            <a:spAutoFit/>
          </a:bodyPr>
          <a:lstStyle/>
          <a:p>
            <a:pPr>
              <a:lnSpc>
                <a:spcPct val="115000"/>
              </a:lnSpc>
            </a:pPr>
            <a:r>
              <a:rPr lang="en-GB" sz="1100" dirty="0">
                <a:effectLst/>
                <a:latin typeface="Arial" panose="020B0604020202020204" pitchFamily="34" charset="0"/>
                <a:ea typeface="Arial" panose="020B0604020202020204" pitchFamily="34" charset="0"/>
              </a:rPr>
              <a:t> </a:t>
            </a:r>
          </a:p>
          <a:p>
            <a:pPr marL="342900" lvl="0" indent="-342900">
              <a:lnSpc>
                <a:spcPct val="115000"/>
              </a:lnSpc>
              <a:buFont typeface="Symbol" panose="05050102010706020507" pitchFamily="18" charset="2"/>
              <a:buChar char=""/>
            </a:pPr>
            <a:r>
              <a:rPr lang="en-GB" sz="1100" dirty="0">
                <a:effectLst/>
                <a:latin typeface="Arial" panose="020B0604020202020204" pitchFamily="34" charset="0"/>
                <a:ea typeface="Arial" panose="020B0604020202020204" pitchFamily="34" charset="0"/>
              </a:rPr>
              <a:t>The top three variables in your model which contribute most towards the probability of a lead getting converted:</a:t>
            </a:r>
          </a:p>
          <a:p>
            <a:pPr indent="38100">
              <a:lnSpc>
                <a:spcPct val="115000"/>
              </a:lnSpc>
            </a:pPr>
            <a:r>
              <a:rPr lang="en-GB" sz="1100" dirty="0">
                <a:effectLst/>
                <a:latin typeface="Arial" panose="020B0604020202020204" pitchFamily="34" charset="0"/>
                <a:ea typeface="Arial" panose="020B0604020202020204" pitchFamily="34" charset="0"/>
              </a:rPr>
              <a:t> </a:t>
            </a:r>
          </a:p>
          <a:p>
            <a:pPr marL="742950" lvl="1" indent="-285750">
              <a:lnSpc>
                <a:spcPct val="115000"/>
              </a:lnSpc>
              <a:buFont typeface="Courier New" panose="02070309020205020404" pitchFamily="49" charset="0"/>
              <a:buChar char="o"/>
            </a:pPr>
            <a:r>
              <a:rPr lang="en-GB" sz="1100" dirty="0">
                <a:effectLst/>
                <a:latin typeface="Arial" panose="020B0604020202020204" pitchFamily="34" charset="0"/>
                <a:ea typeface="Arial" panose="020B0604020202020204" pitchFamily="34" charset="0"/>
              </a:rPr>
              <a:t>Lead Source (</a:t>
            </a:r>
            <a:r>
              <a:rPr lang="en-GB" sz="1100" dirty="0" err="1">
                <a:effectLst/>
                <a:latin typeface="Arial" panose="020B0604020202020204" pitchFamily="34" charset="0"/>
                <a:ea typeface="Arial" panose="020B0604020202020204" pitchFamily="34" charset="0"/>
              </a:rPr>
              <a:t>Welingak</a:t>
            </a:r>
            <a:r>
              <a:rPr lang="en-GB" sz="1100" dirty="0">
                <a:effectLst/>
                <a:latin typeface="Arial" panose="020B0604020202020204" pitchFamily="34" charset="0"/>
                <a:ea typeface="Arial" panose="020B0604020202020204" pitchFamily="34" charset="0"/>
              </a:rPr>
              <a:t> Website)</a:t>
            </a:r>
          </a:p>
          <a:p>
            <a:pPr marL="742950" lvl="1" indent="-285750">
              <a:lnSpc>
                <a:spcPct val="115000"/>
              </a:lnSpc>
              <a:buFont typeface="Courier New" panose="02070309020205020404" pitchFamily="49" charset="0"/>
              <a:buChar char="o"/>
            </a:pPr>
            <a:r>
              <a:rPr lang="en-GB" sz="1100" dirty="0">
                <a:effectLst/>
                <a:latin typeface="Arial" panose="020B0604020202020204" pitchFamily="34" charset="0"/>
                <a:ea typeface="Arial" panose="020B0604020202020204" pitchFamily="34" charset="0"/>
              </a:rPr>
              <a:t>Last Notable Activity (SMS Sent)</a:t>
            </a:r>
          </a:p>
          <a:p>
            <a:pPr marL="742950" lvl="1" indent="-285750">
              <a:lnSpc>
                <a:spcPct val="115000"/>
              </a:lnSpc>
              <a:buFont typeface="Courier New" panose="02070309020205020404" pitchFamily="49" charset="0"/>
              <a:buChar char="o"/>
            </a:pPr>
            <a:r>
              <a:rPr lang="en-GB" sz="1100" dirty="0">
                <a:effectLst/>
                <a:latin typeface="Arial" panose="020B0604020202020204" pitchFamily="34" charset="0"/>
                <a:ea typeface="Arial" panose="020B0604020202020204" pitchFamily="34" charset="0"/>
              </a:rPr>
              <a:t>What is your current occupation (Working Professional)</a:t>
            </a:r>
          </a:p>
          <a:p>
            <a:pPr marL="914400">
              <a:lnSpc>
                <a:spcPct val="115000"/>
              </a:lnSpc>
            </a:pPr>
            <a:r>
              <a:rPr lang="en-GB" sz="1100" dirty="0">
                <a:effectLst/>
                <a:latin typeface="Arial" panose="020B0604020202020204" pitchFamily="34" charset="0"/>
                <a:ea typeface="Arial" panose="020B0604020202020204" pitchFamily="34" charset="0"/>
              </a:rPr>
              <a:t> </a:t>
            </a:r>
          </a:p>
          <a:p>
            <a:pPr marL="342900" lvl="0" indent="-342900">
              <a:lnSpc>
                <a:spcPct val="115000"/>
              </a:lnSpc>
              <a:buFont typeface="Symbol" panose="05050102010706020507" pitchFamily="18" charset="2"/>
              <a:buChar char=""/>
            </a:pPr>
            <a:r>
              <a:rPr lang="en-GB" sz="1100" dirty="0">
                <a:effectLst/>
                <a:latin typeface="Arial" panose="020B0604020202020204" pitchFamily="34" charset="0"/>
                <a:ea typeface="Arial" panose="020B0604020202020204" pitchFamily="34" charset="0"/>
              </a:rPr>
              <a:t>The top 3 categorical/dummy variables in the model which should be focused the most on in order to increase the probability of lead conversion?</a:t>
            </a:r>
          </a:p>
          <a:p>
            <a:pPr indent="38100">
              <a:lnSpc>
                <a:spcPct val="115000"/>
              </a:lnSpc>
            </a:pPr>
            <a:r>
              <a:rPr lang="en-GB" sz="1100" dirty="0">
                <a:effectLst/>
                <a:latin typeface="Arial" panose="020B0604020202020204" pitchFamily="34" charset="0"/>
                <a:ea typeface="Arial" panose="020B0604020202020204" pitchFamily="34" charset="0"/>
              </a:rPr>
              <a:t> </a:t>
            </a:r>
          </a:p>
          <a:p>
            <a:pPr marL="742950" lvl="1" indent="-285750">
              <a:lnSpc>
                <a:spcPct val="115000"/>
              </a:lnSpc>
              <a:buFont typeface="Courier New" panose="02070309020205020404" pitchFamily="49" charset="0"/>
              <a:buChar char="o"/>
            </a:pPr>
            <a:r>
              <a:rPr lang="en-GB" sz="1100" dirty="0">
                <a:effectLst/>
                <a:latin typeface="Arial" panose="020B0604020202020204" pitchFamily="34" charset="0"/>
                <a:ea typeface="Arial" panose="020B0604020202020204" pitchFamily="34" charset="0"/>
              </a:rPr>
              <a:t>Lead </a:t>
            </a:r>
            <a:r>
              <a:rPr lang="en-GB" sz="1100" dirty="0" err="1">
                <a:effectLst/>
                <a:latin typeface="Arial" panose="020B0604020202020204" pitchFamily="34" charset="0"/>
                <a:ea typeface="Arial" panose="020B0604020202020204" pitchFamily="34" charset="0"/>
              </a:rPr>
              <a:t>Source_Welingak</a:t>
            </a:r>
            <a:r>
              <a:rPr lang="en-GB" sz="1100" dirty="0">
                <a:effectLst/>
                <a:latin typeface="Arial" panose="020B0604020202020204" pitchFamily="34" charset="0"/>
                <a:ea typeface="Arial" panose="020B0604020202020204" pitchFamily="34" charset="0"/>
              </a:rPr>
              <a:t> Website	</a:t>
            </a:r>
          </a:p>
          <a:p>
            <a:pPr marL="742950" lvl="1" indent="-285750">
              <a:lnSpc>
                <a:spcPct val="115000"/>
              </a:lnSpc>
              <a:buFont typeface="Courier New" panose="02070309020205020404" pitchFamily="49" charset="0"/>
              <a:buChar char="o"/>
            </a:pPr>
            <a:r>
              <a:rPr lang="en-GB" sz="1100" dirty="0">
                <a:effectLst/>
                <a:latin typeface="Arial" panose="020B0604020202020204" pitchFamily="34" charset="0"/>
                <a:ea typeface="Arial" panose="020B0604020202020204" pitchFamily="34" charset="0"/>
              </a:rPr>
              <a:t>Lead </a:t>
            </a:r>
            <a:r>
              <a:rPr lang="en-GB" sz="1100" dirty="0" err="1">
                <a:effectLst/>
                <a:latin typeface="Arial" panose="020B0604020202020204" pitchFamily="34" charset="0"/>
                <a:ea typeface="Arial" panose="020B0604020202020204" pitchFamily="34" charset="0"/>
              </a:rPr>
              <a:t>Source_Reference</a:t>
            </a:r>
            <a:r>
              <a:rPr lang="en-GB" sz="1100" dirty="0">
                <a:effectLst/>
                <a:latin typeface="Arial" panose="020B0604020202020204" pitchFamily="34" charset="0"/>
                <a:ea typeface="Arial" panose="020B0604020202020204" pitchFamily="34" charset="0"/>
              </a:rPr>
              <a:t>	</a:t>
            </a:r>
          </a:p>
          <a:p>
            <a:pPr marL="742950" lvl="1" indent="-285750">
              <a:lnSpc>
                <a:spcPct val="115000"/>
              </a:lnSpc>
              <a:buFont typeface="Courier New" panose="02070309020205020404" pitchFamily="49" charset="0"/>
              <a:buChar char="o"/>
            </a:pPr>
            <a:r>
              <a:rPr lang="en-GB" sz="1100" dirty="0">
                <a:effectLst/>
                <a:latin typeface="Arial" panose="020B0604020202020204" pitchFamily="34" charset="0"/>
                <a:ea typeface="Arial" panose="020B0604020202020204" pitchFamily="34" charset="0"/>
              </a:rPr>
              <a:t>Last Notable </a:t>
            </a:r>
            <a:r>
              <a:rPr lang="en-GB" sz="1100" dirty="0" err="1">
                <a:effectLst/>
                <a:latin typeface="Arial" panose="020B0604020202020204" pitchFamily="34" charset="0"/>
                <a:ea typeface="Arial" panose="020B0604020202020204" pitchFamily="34" charset="0"/>
              </a:rPr>
              <a:t>Activity_SMS</a:t>
            </a:r>
            <a:r>
              <a:rPr lang="en-GB" sz="1100" dirty="0">
                <a:effectLst/>
                <a:latin typeface="Arial" panose="020B0604020202020204" pitchFamily="34" charset="0"/>
                <a:ea typeface="Arial" panose="020B0604020202020204" pitchFamily="34" charset="0"/>
              </a:rPr>
              <a:t> Sent</a:t>
            </a:r>
          </a:p>
          <a:p>
            <a:pPr>
              <a:lnSpc>
                <a:spcPct val="115000"/>
              </a:lnSpc>
            </a:pPr>
            <a:r>
              <a:rPr lang="en-GB" sz="1100" dirty="0">
                <a:effectLst/>
                <a:latin typeface="Arial" panose="020B0604020202020204" pitchFamily="34" charset="0"/>
                <a:ea typeface="Arial" panose="020B0604020202020204" pitchFamily="34" charset="0"/>
              </a:rPr>
              <a:t> </a:t>
            </a:r>
          </a:p>
          <a:p>
            <a:pPr>
              <a:lnSpc>
                <a:spcPct val="115000"/>
              </a:lnSpc>
            </a:pPr>
            <a:r>
              <a:rPr lang="en-GB" sz="1100" dirty="0">
                <a:effectLst/>
                <a:latin typeface="Arial" panose="020B0604020202020204" pitchFamily="34" charset="0"/>
                <a:ea typeface="Arial" panose="020B0604020202020204" pitchFamily="34" charset="0"/>
              </a:rPr>
              <a:t> </a:t>
            </a:r>
          </a:p>
          <a:p>
            <a:pPr marL="342900" lvl="0" indent="-342900">
              <a:lnSpc>
                <a:spcPct val="115000"/>
              </a:lnSpc>
              <a:buFont typeface="Symbol" panose="05050102010706020507" pitchFamily="18" charset="2"/>
              <a:buChar char=""/>
            </a:pPr>
            <a:r>
              <a:rPr lang="en-GB" sz="1100">
                <a:effectLst/>
                <a:latin typeface="Arial" panose="020B0604020202020204" pitchFamily="34" charset="0"/>
                <a:ea typeface="Arial" panose="020B0604020202020204" pitchFamily="34" charset="0"/>
              </a:rPr>
              <a:t>Phone </a:t>
            </a:r>
            <a:r>
              <a:rPr lang="en-GB" sz="1100" dirty="0">
                <a:effectLst/>
                <a:latin typeface="Arial" panose="020B0604020202020204" pitchFamily="34" charset="0"/>
                <a:ea typeface="Arial" panose="020B0604020202020204" pitchFamily="34" charset="0"/>
              </a:rPr>
              <a:t>calls must be targeted to prospective people who meet the following criteria:</a:t>
            </a:r>
          </a:p>
          <a:p>
            <a:pPr marL="1143000" lvl="2" indent="-228600">
              <a:lnSpc>
                <a:spcPct val="115000"/>
              </a:lnSpc>
              <a:buFont typeface="Wingdings" panose="05000000000000000000" pitchFamily="2" charset="2"/>
              <a:buChar char=""/>
            </a:pPr>
            <a:r>
              <a:rPr lang="en-GB" sz="1100" dirty="0">
                <a:effectLst/>
                <a:latin typeface="Arial" panose="020B0604020202020204" pitchFamily="34" charset="0"/>
                <a:ea typeface="Arial" panose="020B0604020202020204" pitchFamily="34" charset="0"/>
              </a:rPr>
              <a:t>Target working professionals</a:t>
            </a:r>
          </a:p>
          <a:p>
            <a:pPr marL="1143000" lvl="2" indent="-228600">
              <a:lnSpc>
                <a:spcPct val="115000"/>
              </a:lnSpc>
              <a:buFont typeface="Wingdings" panose="05000000000000000000" pitchFamily="2" charset="2"/>
              <a:buChar char=""/>
            </a:pPr>
            <a:r>
              <a:rPr lang="en-GB" sz="1100" dirty="0">
                <a:effectLst/>
                <a:latin typeface="Arial" panose="020B0604020202020204" pitchFamily="34" charset="0"/>
                <a:ea typeface="Arial" panose="020B0604020202020204" pitchFamily="34" charset="0"/>
              </a:rPr>
              <a:t>People visiting (or leads from) the </a:t>
            </a:r>
            <a:r>
              <a:rPr lang="en-GB" sz="1100" dirty="0" err="1">
                <a:effectLst/>
                <a:latin typeface="Arial" panose="020B0604020202020204" pitchFamily="34" charset="0"/>
                <a:ea typeface="Arial" panose="020B0604020202020204" pitchFamily="34" charset="0"/>
              </a:rPr>
              <a:t>Welingak</a:t>
            </a:r>
            <a:r>
              <a:rPr lang="en-GB" sz="1100" dirty="0">
                <a:effectLst/>
                <a:latin typeface="Arial" panose="020B0604020202020204" pitchFamily="34" charset="0"/>
                <a:ea typeface="Arial" panose="020B0604020202020204" pitchFamily="34" charset="0"/>
              </a:rPr>
              <a:t> Website.</a:t>
            </a:r>
          </a:p>
          <a:p>
            <a:pPr marL="1143000" lvl="2" indent="-228600">
              <a:lnSpc>
                <a:spcPct val="115000"/>
              </a:lnSpc>
              <a:buFont typeface="Wingdings" panose="05000000000000000000" pitchFamily="2" charset="2"/>
              <a:buChar char=""/>
            </a:pPr>
            <a:r>
              <a:rPr lang="en-GB" sz="1100" dirty="0">
                <a:effectLst/>
                <a:latin typeface="Arial" panose="020B0604020202020204" pitchFamily="34" charset="0"/>
                <a:ea typeface="Arial" panose="020B0604020202020204" pitchFamily="34" charset="0"/>
              </a:rPr>
              <a:t>Follow up with people to whom SMS has been sent.</a:t>
            </a:r>
          </a:p>
          <a:p>
            <a:pPr marL="1143000" lvl="2" indent="-228600">
              <a:lnSpc>
                <a:spcPct val="115000"/>
              </a:lnSpc>
              <a:buFont typeface="Wingdings" panose="05000000000000000000" pitchFamily="2" charset="2"/>
              <a:buChar char=""/>
            </a:pPr>
            <a:r>
              <a:rPr lang="en-GB" sz="1100" dirty="0">
                <a:effectLst/>
                <a:latin typeface="Arial" panose="020B0604020202020204" pitchFamily="34" charset="0"/>
                <a:ea typeface="Arial" panose="020B0604020202020204" pitchFamily="34" charset="0"/>
              </a:rPr>
              <a:t>People who spend time on website</a:t>
            </a:r>
          </a:p>
          <a:p>
            <a:pPr marL="1143000" lvl="2" indent="-228600">
              <a:lnSpc>
                <a:spcPct val="115000"/>
              </a:lnSpc>
              <a:buFont typeface="Wingdings" panose="05000000000000000000" pitchFamily="2" charset="2"/>
              <a:buChar char=""/>
            </a:pPr>
            <a:r>
              <a:rPr lang="en-GB" sz="1100" dirty="0">
                <a:effectLst/>
                <a:latin typeface="Arial" panose="020B0604020202020204" pitchFamily="34" charset="0"/>
                <a:ea typeface="Arial" panose="020B0604020202020204" pitchFamily="34" charset="0"/>
              </a:rPr>
              <a:t>Phone leads from references, and Olark chat. </a:t>
            </a:r>
          </a:p>
          <a:p>
            <a:pPr marL="1143000" lvl="2" indent="-228600">
              <a:lnSpc>
                <a:spcPct val="115000"/>
              </a:lnSpc>
              <a:buFont typeface="Wingdings" panose="05000000000000000000" pitchFamily="2" charset="2"/>
              <a:buChar char=""/>
            </a:pPr>
            <a:r>
              <a:rPr lang="en-GB" sz="1100" dirty="0">
                <a:effectLst/>
                <a:latin typeface="Arial" panose="020B0604020202020204" pitchFamily="34" charset="0"/>
                <a:ea typeface="Arial" panose="020B0604020202020204" pitchFamily="34" charset="0"/>
              </a:rPr>
              <a:t>Follow up with people with whom the company has already had a telephone conversation. </a:t>
            </a:r>
          </a:p>
          <a:p>
            <a:pPr>
              <a:lnSpc>
                <a:spcPct val="115000"/>
              </a:lnSpc>
            </a:pPr>
            <a:r>
              <a:rPr lang="en-GB" sz="1100" dirty="0">
                <a:effectLst/>
                <a:latin typeface="Arial" panose="020B0604020202020204" pitchFamily="34" charset="0"/>
                <a:ea typeface="Arial" panose="020B0604020202020204" pitchFamily="34" charset="0"/>
              </a:rPr>
              <a:t> </a:t>
            </a:r>
          </a:p>
          <a:p>
            <a:pPr marL="342900" lvl="0" indent="-342900">
              <a:lnSpc>
                <a:spcPct val="115000"/>
              </a:lnSpc>
              <a:buFont typeface="Symbol" panose="05050102010706020507" pitchFamily="18" charset="2"/>
              <a:buChar char=""/>
            </a:pPr>
            <a:r>
              <a:rPr lang="en-GB" sz="1100" dirty="0">
                <a:effectLst/>
                <a:latin typeface="Arial" panose="020B0604020202020204" pitchFamily="34" charset="0"/>
                <a:ea typeface="Arial" panose="020B0604020202020204" pitchFamily="34" charset="0"/>
              </a:rPr>
              <a:t>During non-peak times, the company should focus on:</a:t>
            </a:r>
          </a:p>
          <a:p>
            <a:pPr>
              <a:lnSpc>
                <a:spcPct val="115000"/>
              </a:lnSpc>
            </a:pPr>
            <a:r>
              <a:rPr lang="en-GB" sz="1100" dirty="0">
                <a:effectLst/>
                <a:latin typeface="Arial" panose="020B0604020202020204" pitchFamily="34" charset="0"/>
                <a:ea typeface="Arial" panose="020B0604020202020204" pitchFamily="34" charset="0"/>
              </a:rPr>
              <a:t> </a:t>
            </a:r>
          </a:p>
          <a:p>
            <a:pPr marL="742950" lvl="1" indent="-285750">
              <a:lnSpc>
                <a:spcPct val="115000"/>
              </a:lnSpc>
              <a:buFont typeface="Courier New" panose="02070309020205020404" pitchFamily="49" charset="0"/>
              <a:buChar char="o"/>
            </a:pPr>
            <a:r>
              <a:rPr lang="en-GB" sz="1100" dirty="0">
                <a:effectLst/>
                <a:latin typeface="Arial" panose="020B0604020202020204" pitchFamily="34" charset="0"/>
                <a:ea typeface="Arial" panose="020B0604020202020204" pitchFamily="34" charset="0"/>
              </a:rPr>
              <a:t>Focus on improving the quality of chat on Olark as this has a negative effect on conversion.</a:t>
            </a:r>
          </a:p>
          <a:p>
            <a:pPr marL="742950" lvl="1" indent="-285750">
              <a:lnSpc>
                <a:spcPct val="115000"/>
              </a:lnSpc>
              <a:buFont typeface="Courier New" panose="02070309020205020404" pitchFamily="49" charset="0"/>
              <a:buChar char="o"/>
            </a:pPr>
            <a:r>
              <a:rPr lang="en-GB" sz="1100" dirty="0">
                <a:effectLst/>
                <a:latin typeface="Arial" panose="020B0604020202020204" pitchFamily="34" charset="0"/>
                <a:ea typeface="Arial" panose="020B0604020202020204" pitchFamily="34" charset="0"/>
              </a:rPr>
              <a:t>Develop strategies for starting new courses as some candidates are not converted because they are interested in other courses.</a:t>
            </a:r>
          </a:p>
        </p:txBody>
      </p:sp>
    </p:spTree>
    <p:extLst>
      <p:ext uri="{BB962C8B-B14F-4D97-AF65-F5344CB8AC3E}">
        <p14:creationId xmlns:p14="http://schemas.microsoft.com/office/powerpoint/2010/main" val="1465529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4000"/>
                <a:lumMod val="116000"/>
              </a:schemeClr>
            </a:gs>
            <a:gs pos="100000">
              <a:schemeClr val="bg2">
                <a:tint val="98000"/>
                <a:shade val="86000"/>
                <a:satMod val="90000"/>
                <a:lumMod val="88000"/>
              </a:schemeClr>
            </a:gs>
          </a:gsLst>
          <a:path path="circle">
            <a:fillToRect l="50000" t="15000" r="50000" b="169000"/>
          </a:path>
        </a:gradFill>
        <a:effectLst/>
      </p:bgPr>
    </p:bg>
    <p:spTree>
      <p:nvGrpSpPr>
        <p:cNvPr id="1" name=""/>
        <p:cNvGrpSpPr/>
        <p:nvPr/>
      </p:nvGrpSpPr>
      <p:grpSpPr>
        <a:xfrm>
          <a:off x="0" y="0"/>
          <a:ext cx="0" cy="0"/>
          <a:chOff x="0" y="0"/>
          <a:chExt cx="0" cy="0"/>
        </a:xfrm>
      </p:grpSpPr>
      <p:sp useBgFill="1">
        <p:nvSpPr>
          <p:cNvPr id="104" name="Rectangle 103">
            <a:extLst>
              <a:ext uri="{FF2B5EF4-FFF2-40B4-BE49-F238E27FC236}">
                <a16:creationId xmlns:a16="http://schemas.microsoft.com/office/drawing/2014/main" id="{90F08744-9D7B-4693-B8D6-2A5210AE9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32">
            <a:extLst>
              <a:ext uri="{FF2B5EF4-FFF2-40B4-BE49-F238E27FC236}">
                <a16:creationId xmlns:a16="http://schemas.microsoft.com/office/drawing/2014/main" id="{5B2E630F-F386-44FA-B1A1-C10A9BF43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reeform: Shape 107">
            <a:extLst>
              <a:ext uri="{FF2B5EF4-FFF2-40B4-BE49-F238E27FC236}">
                <a16:creationId xmlns:a16="http://schemas.microsoft.com/office/drawing/2014/main" id="{73567C09-8B4D-49A6-A711-C44C5807D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1DE657F-03B2-4092-B105-C1ECEE9BDB4D}"/>
              </a:ext>
            </a:extLst>
          </p:cNvPr>
          <p:cNvSpPr>
            <a:spLocks noGrp="1"/>
          </p:cNvSpPr>
          <p:nvPr>
            <p:ph type="title"/>
          </p:nvPr>
        </p:nvSpPr>
        <p:spPr>
          <a:xfrm>
            <a:off x="807720" y="2349925"/>
            <a:ext cx="2441894" cy="2456442"/>
          </a:xfrm>
        </p:spPr>
        <p:txBody>
          <a:bodyPr>
            <a:normAutofit/>
          </a:bodyPr>
          <a:lstStyle/>
          <a:p>
            <a:pPr algn="l"/>
            <a:r>
              <a:rPr lang="en-GB" sz="2200"/>
              <a:t>Steps followed(Method)	</a:t>
            </a:r>
          </a:p>
        </p:txBody>
      </p:sp>
      <p:sp>
        <p:nvSpPr>
          <p:cNvPr id="99" name="Content Placeholder 2">
            <a:extLst>
              <a:ext uri="{FF2B5EF4-FFF2-40B4-BE49-F238E27FC236}">
                <a16:creationId xmlns:a16="http://schemas.microsoft.com/office/drawing/2014/main" id="{28F3DAC6-EA90-46D5-9EFB-F3EBCC029D49}"/>
              </a:ext>
            </a:extLst>
          </p:cNvPr>
          <p:cNvSpPr>
            <a:spLocks noGrp="1"/>
          </p:cNvSpPr>
          <p:nvPr>
            <p:ph idx="1"/>
          </p:nvPr>
        </p:nvSpPr>
        <p:spPr>
          <a:xfrm>
            <a:off x="4846319" y="1111249"/>
            <a:ext cx="6554001" cy="4635503"/>
          </a:xfrm>
        </p:spPr>
        <p:txBody>
          <a:bodyPr>
            <a:normAutofit lnSpcReduction="10000"/>
          </a:bodyPr>
          <a:lstStyle/>
          <a:p>
            <a:pPr>
              <a:lnSpc>
                <a:spcPct val="110000"/>
              </a:lnSpc>
            </a:pPr>
            <a:r>
              <a:rPr lang="en-GB" sz="1300" b="1"/>
              <a:t>Data Cleaning</a:t>
            </a:r>
          </a:p>
          <a:p>
            <a:pPr lvl="1">
              <a:lnSpc>
                <a:spcPct val="110000"/>
              </a:lnSpc>
            </a:pPr>
            <a:r>
              <a:rPr lang="en-GB" sz="1300"/>
              <a:t>Dealt with null values – through dropping as well as imputing.</a:t>
            </a:r>
          </a:p>
          <a:p>
            <a:pPr lvl="1">
              <a:lnSpc>
                <a:spcPct val="110000"/>
              </a:lnSpc>
            </a:pPr>
            <a:r>
              <a:rPr lang="en-GB" sz="1300"/>
              <a:t>Dealt with skewed data by grouping categories (binning). E.g., India in ‘Country’ variable. </a:t>
            </a:r>
          </a:p>
          <a:p>
            <a:pPr lvl="1">
              <a:lnSpc>
                <a:spcPct val="110000"/>
              </a:lnSpc>
            </a:pPr>
            <a:r>
              <a:rPr lang="en-GB" sz="1300"/>
              <a:t>Checked for outliers and capped when required.</a:t>
            </a:r>
          </a:p>
          <a:p>
            <a:pPr>
              <a:lnSpc>
                <a:spcPct val="110000"/>
              </a:lnSpc>
            </a:pPr>
            <a:r>
              <a:rPr lang="en-GB" sz="1300" b="1"/>
              <a:t>EDA</a:t>
            </a:r>
          </a:p>
          <a:p>
            <a:pPr lvl="1">
              <a:lnSpc>
                <a:spcPct val="110000"/>
              </a:lnSpc>
            </a:pPr>
            <a:r>
              <a:rPr lang="en-GB" sz="1300"/>
              <a:t>Categorical variables analysis with respect to target variable (‘Converted’)</a:t>
            </a:r>
          </a:p>
          <a:p>
            <a:pPr lvl="1">
              <a:lnSpc>
                <a:spcPct val="110000"/>
              </a:lnSpc>
            </a:pPr>
            <a:r>
              <a:rPr lang="en-GB" sz="1300"/>
              <a:t>Univariate and segmented analysis</a:t>
            </a:r>
          </a:p>
          <a:p>
            <a:pPr lvl="1">
              <a:lnSpc>
                <a:spcPct val="110000"/>
              </a:lnSpc>
            </a:pPr>
            <a:r>
              <a:rPr lang="en-GB" sz="1300"/>
              <a:t>Mapping and creation of dummy variables for categorical variables</a:t>
            </a:r>
          </a:p>
          <a:p>
            <a:pPr lvl="1">
              <a:lnSpc>
                <a:spcPct val="110000"/>
              </a:lnSpc>
            </a:pPr>
            <a:r>
              <a:rPr lang="en-GB" sz="1300"/>
              <a:t>Splitting the data into training and testing sets for logistic model building</a:t>
            </a:r>
          </a:p>
          <a:p>
            <a:pPr lvl="1">
              <a:lnSpc>
                <a:spcPct val="110000"/>
              </a:lnSpc>
            </a:pPr>
            <a:r>
              <a:rPr lang="en-GB" sz="1300"/>
              <a:t>Feature scaling using Standard scalar</a:t>
            </a:r>
          </a:p>
          <a:p>
            <a:pPr>
              <a:lnSpc>
                <a:spcPct val="110000"/>
              </a:lnSpc>
            </a:pPr>
            <a:r>
              <a:rPr lang="en-GB" sz="1300" b="1"/>
              <a:t>Model building</a:t>
            </a:r>
          </a:p>
          <a:p>
            <a:pPr lvl="1">
              <a:lnSpc>
                <a:spcPct val="110000"/>
              </a:lnSpc>
            </a:pPr>
            <a:r>
              <a:rPr lang="en-GB" sz="1300"/>
              <a:t>REF based feature selection – 20 variables</a:t>
            </a:r>
          </a:p>
          <a:p>
            <a:pPr lvl="1">
              <a:lnSpc>
                <a:spcPct val="110000"/>
              </a:lnSpc>
            </a:pPr>
            <a:r>
              <a:rPr lang="en-GB" sz="1300"/>
              <a:t>Dropping variables with p-value &gt; 0.05</a:t>
            </a:r>
          </a:p>
          <a:p>
            <a:pPr lvl="1">
              <a:lnSpc>
                <a:spcPct val="110000"/>
              </a:lnSpc>
            </a:pPr>
            <a:r>
              <a:rPr lang="en-GB" sz="1300"/>
              <a:t>VIF analysis</a:t>
            </a:r>
          </a:p>
          <a:p>
            <a:pPr lvl="1">
              <a:lnSpc>
                <a:spcPct val="110000"/>
              </a:lnSpc>
            </a:pPr>
            <a:r>
              <a:rPr lang="en-GB" sz="1300"/>
              <a:t>ROC for ideal cut-off</a:t>
            </a:r>
          </a:p>
          <a:p>
            <a:pPr lvl="1">
              <a:lnSpc>
                <a:spcPct val="110000"/>
              </a:lnSpc>
            </a:pPr>
            <a:r>
              <a:rPr lang="en-GB" sz="1300"/>
              <a:t>Final model</a:t>
            </a:r>
          </a:p>
          <a:p>
            <a:pPr lvl="1">
              <a:lnSpc>
                <a:spcPct val="110000"/>
              </a:lnSpc>
            </a:pPr>
            <a:endParaRPr lang="en-GB" sz="1300"/>
          </a:p>
        </p:txBody>
      </p:sp>
    </p:spTree>
    <p:extLst>
      <p:ext uri="{BB962C8B-B14F-4D97-AF65-F5344CB8AC3E}">
        <p14:creationId xmlns:p14="http://schemas.microsoft.com/office/powerpoint/2010/main" val="351550421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2" name="Group 7">
            <a:extLst>
              <a:ext uri="{FF2B5EF4-FFF2-40B4-BE49-F238E27FC236}">
                <a16:creationId xmlns:a16="http://schemas.microsoft.com/office/drawing/2014/main" id="{2DAE3342-9DFC-49D4-B09C-25E3107693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 name="Freeform 5">
              <a:extLst>
                <a:ext uri="{FF2B5EF4-FFF2-40B4-BE49-F238E27FC236}">
                  <a16:creationId xmlns:a16="http://schemas.microsoft.com/office/drawing/2014/main" id="{E49E0D20-8423-4612-99A5-14AEF8F6B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6">
              <a:extLst>
                <a:ext uri="{FF2B5EF4-FFF2-40B4-BE49-F238E27FC236}">
                  <a16:creationId xmlns:a16="http://schemas.microsoft.com/office/drawing/2014/main" id="{57C2C108-5A30-48CA-9203-56747AEB7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7">
              <a:extLst>
                <a:ext uri="{FF2B5EF4-FFF2-40B4-BE49-F238E27FC236}">
                  <a16:creationId xmlns:a16="http://schemas.microsoft.com/office/drawing/2014/main" id="{1A343912-2EFC-408E-A862-5C9BF108D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 name="Freeform 8">
              <a:extLst>
                <a:ext uri="{FF2B5EF4-FFF2-40B4-BE49-F238E27FC236}">
                  <a16:creationId xmlns:a16="http://schemas.microsoft.com/office/drawing/2014/main" id="{AA50D1CF-9DAE-4CF6-B829-E66CEE9D5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9">
              <a:extLst>
                <a:ext uri="{FF2B5EF4-FFF2-40B4-BE49-F238E27FC236}">
                  <a16:creationId xmlns:a16="http://schemas.microsoft.com/office/drawing/2014/main" id="{FE5799A4-0568-433E-BF41-752CF516A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10">
              <a:extLst>
                <a:ext uri="{FF2B5EF4-FFF2-40B4-BE49-F238E27FC236}">
                  <a16:creationId xmlns:a16="http://schemas.microsoft.com/office/drawing/2014/main" id="{CDBB86ED-F16F-4C28-BDD5-72D771176F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1">
              <a:extLst>
                <a:ext uri="{FF2B5EF4-FFF2-40B4-BE49-F238E27FC236}">
                  <a16:creationId xmlns:a16="http://schemas.microsoft.com/office/drawing/2014/main" id="{3347939E-8B76-4CFC-B2EC-63A7E2278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2">
              <a:extLst>
                <a:ext uri="{FF2B5EF4-FFF2-40B4-BE49-F238E27FC236}">
                  <a16:creationId xmlns:a16="http://schemas.microsoft.com/office/drawing/2014/main" id="{FA1DD132-02E4-4CD3-B496-BFF924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3">
              <a:extLst>
                <a:ext uri="{FF2B5EF4-FFF2-40B4-BE49-F238E27FC236}">
                  <a16:creationId xmlns:a16="http://schemas.microsoft.com/office/drawing/2014/main" id="{710BDA52-A7D7-4E4E-9F36-EC8F983EA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4">
              <a:extLst>
                <a:ext uri="{FF2B5EF4-FFF2-40B4-BE49-F238E27FC236}">
                  <a16:creationId xmlns:a16="http://schemas.microsoft.com/office/drawing/2014/main" id="{B1BDF852-319F-42B8-9A50-7C9A9387C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5">
              <a:extLst>
                <a:ext uri="{FF2B5EF4-FFF2-40B4-BE49-F238E27FC236}">
                  <a16:creationId xmlns:a16="http://schemas.microsoft.com/office/drawing/2014/main" id="{3AACE376-C01E-4F1F-91B7-39D0274BFE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 name="Freeform 16">
              <a:extLst>
                <a:ext uri="{FF2B5EF4-FFF2-40B4-BE49-F238E27FC236}">
                  <a16:creationId xmlns:a16="http://schemas.microsoft.com/office/drawing/2014/main" id="{7F612F4C-050E-459D-9771-ED088374A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7">
              <a:extLst>
                <a:ext uri="{FF2B5EF4-FFF2-40B4-BE49-F238E27FC236}">
                  <a16:creationId xmlns:a16="http://schemas.microsoft.com/office/drawing/2014/main" id="{94E4211B-3E41-4905-8F4E-76811B9E5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8">
              <a:extLst>
                <a:ext uri="{FF2B5EF4-FFF2-40B4-BE49-F238E27FC236}">
                  <a16:creationId xmlns:a16="http://schemas.microsoft.com/office/drawing/2014/main" id="{6AEC87EE-0CB8-43DE-8FEB-4586A92E80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9">
              <a:extLst>
                <a:ext uri="{FF2B5EF4-FFF2-40B4-BE49-F238E27FC236}">
                  <a16:creationId xmlns:a16="http://schemas.microsoft.com/office/drawing/2014/main" id="{277C1C5D-7BDC-47E4-8B81-C3C4AE949B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0">
              <a:extLst>
                <a:ext uri="{FF2B5EF4-FFF2-40B4-BE49-F238E27FC236}">
                  <a16:creationId xmlns:a16="http://schemas.microsoft.com/office/drawing/2014/main" id="{7A2A6EF8-9768-4478-9CD3-DFA547CEF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1">
              <a:extLst>
                <a:ext uri="{FF2B5EF4-FFF2-40B4-BE49-F238E27FC236}">
                  <a16:creationId xmlns:a16="http://schemas.microsoft.com/office/drawing/2014/main" id="{1FD9091C-E8FA-4ADA-937F-A74426ED1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2">
              <a:extLst>
                <a:ext uri="{FF2B5EF4-FFF2-40B4-BE49-F238E27FC236}">
                  <a16:creationId xmlns:a16="http://schemas.microsoft.com/office/drawing/2014/main" id="{B69923E7-63C4-47CE-956E-09D384D4F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7" name="Freeform 23">
              <a:extLst>
                <a:ext uri="{FF2B5EF4-FFF2-40B4-BE49-F238E27FC236}">
                  <a16:creationId xmlns:a16="http://schemas.microsoft.com/office/drawing/2014/main" id="{A2576784-872E-494C-A041-0E346226B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3" name="Group 28">
            <a:extLst>
              <a:ext uri="{FF2B5EF4-FFF2-40B4-BE49-F238E27FC236}">
                <a16:creationId xmlns:a16="http://schemas.microsoft.com/office/drawing/2014/main" id="{B54F73D8-62C2-4127-9D19-01219BBB99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0" name="Rectangle 29">
              <a:extLst>
                <a:ext uri="{FF2B5EF4-FFF2-40B4-BE49-F238E27FC236}">
                  <a16:creationId xmlns:a16="http://schemas.microsoft.com/office/drawing/2014/main" id="{CFD8CA02-9BE5-4B82-8129-6EF618402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Isosceles Triangle 30">
              <a:extLst>
                <a:ext uri="{FF2B5EF4-FFF2-40B4-BE49-F238E27FC236}">
                  <a16:creationId xmlns:a16="http://schemas.microsoft.com/office/drawing/2014/main" id="{01515E68-030C-4313-B300-35253163D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1937725F-1DDF-4225-937E-106DBB047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64" name="Rectangle 33">
            <a:extLst>
              <a:ext uri="{FF2B5EF4-FFF2-40B4-BE49-F238E27FC236}">
                <a16:creationId xmlns:a16="http://schemas.microsoft.com/office/drawing/2014/main" id="{2B94C19D-E7A2-4CDE-A897-35F2BC959B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5" name="Group 35">
            <a:extLst>
              <a:ext uri="{FF2B5EF4-FFF2-40B4-BE49-F238E27FC236}">
                <a16:creationId xmlns:a16="http://schemas.microsoft.com/office/drawing/2014/main" id="{75E99E3F-7A89-4769-AAB0-DC0E42BE12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6" name="Freeform 5">
              <a:extLst>
                <a:ext uri="{FF2B5EF4-FFF2-40B4-BE49-F238E27FC236}">
                  <a16:creationId xmlns:a16="http://schemas.microsoft.com/office/drawing/2014/main" id="{E9129042-28FB-49B3-BF09-C0FC70414C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Freeform 6">
              <a:extLst>
                <a:ext uri="{FF2B5EF4-FFF2-40B4-BE49-F238E27FC236}">
                  <a16:creationId xmlns:a16="http://schemas.microsoft.com/office/drawing/2014/main" id="{C857079D-69FB-4AAE-939D-50320676C6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Freeform 7">
              <a:extLst>
                <a:ext uri="{FF2B5EF4-FFF2-40B4-BE49-F238E27FC236}">
                  <a16:creationId xmlns:a16="http://schemas.microsoft.com/office/drawing/2014/main" id="{44E06FFE-2B6E-451F-8584-36CB56B92A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Freeform 8">
              <a:extLst>
                <a:ext uri="{FF2B5EF4-FFF2-40B4-BE49-F238E27FC236}">
                  <a16:creationId xmlns:a16="http://schemas.microsoft.com/office/drawing/2014/main" id="{4A9C3EAA-1C7F-4CBB-80F3-40FAD96297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9">
              <a:extLst>
                <a:ext uri="{FF2B5EF4-FFF2-40B4-BE49-F238E27FC236}">
                  <a16:creationId xmlns:a16="http://schemas.microsoft.com/office/drawing/2014/main" id="{3289920A-A485-4023-84F5-973CB3AF16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Freeform 10">
              <a:extLst>
                <a:ext uri="{FF2B5EF4-FFF2-40B4-BE49-F238E27FC236}">
                  <a16:creationId xmlns:a16="http://schemas.microsoft.com/office/drawing/2014/main" id="{6B258C87-5B91-45CB-BEAD-B9CD515B30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11">
              <a:extLst>
                <a:ext uri="{FF2B5EF4-FFF2-40B4-BE49-F238E27FC236}">
                  <a16:creationId xmlns:a16="http://schemas.microsoft.com/office/drawing/2014/main" id="{5E8F853B-7045-4974-ADFB-592F01B4CC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Freeform 12">
              <a:extLst>
                <a:ext uri="{FF2B5EF4-FFF2-40B4-BE49-F238E27FC236}">
                  <a16:creationId xmlns:a16="http://schemas.microsoft.com/office/drawing/2014/main" id="{4307ABD8-4121-4188-A6A8-BF0841F5BC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Freeform 13">
              <a:extLst>
                <a:ext uri="{FF2B5EF4-FFF2-40B4-BE49-F238E27FC236}">
                  <a16:creationId xmlns:a16="http://schemas.microsoft.com/office/drawing/2014/main" id="{2E660CAF-84FD-4236-8BD1-570BEBF0D2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14">
              <a:extLst>
                <a:ext uri="{FF2B5EF4-FFF2-40B4-BE49-F238E27FC236}">
                  <a16:creationId xmlns:a16="http://schemas.microsoft.com/office/drawing/2014/main" id="{C67DCC6D-C589-411A-83EF-249E925FA1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15">
              <a:extLst>
                <a:ext uri="{FF2B5EF4-FFF2-40B4-BE49-F238E27FC236}">
                  <a16:creationId xmlns:a16="http://schemas.microsoft.com/office/drawing/2014/main" id="{EF00B7C0-9045-4017-A91E-6129702F91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16">
              <a:extLst>
                <a:ext uri="{FF2B5EF4-FFF2-40B4-BE49-F238E27FC236}">
                  <a16:creationId xmlns:a16="http://schemas.microsoft.com/office/drawing/2014/main" id="{25806466-98F7-4333-9BC7-BB44F5E9CF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17">
              <a:extLst>
                <a:ext uri="{FF2B5EF4-FFF2-40B4-BE49-F238E27FC236}">
                  <a16:creationId xmlns:a16="http://schemas.microsoft.com/office/drawing/2014/main" id="{9E23BC68-3437-491F-BBEA-2DC61316AA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18">
              <a:extLst>
                <a:ext uri="{FF2B5EF4-FFF2-40B4-BE49-F238E27FC236}">
                  <a16:creationId xmlns:a16="http://schemas.microsoft.com/office/drawing/2014/main" id="{36B9FD89-406D-41F1-ADEF-F74A9B1DF0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19">
              <a:extLst>
                <a:ext uri="{FF2B5EF4-FFF2-40B4-BE49-F238E27FC236}">
                  <a16:creationId xmlns:a16="http://schemas.microsoft.com/office/drawing/2014/main" id="{CC0948A3-F3F2-4AA7-B558-4F1E0EBED8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20">
              <a:extLst>
                <a:ext uri="{FF2B5EF4-FFF2-40B4-BE49-F238E27FC236}">
                  <a16:creationId xmlns:a16="http://schemas.microsoft.com/office/drawing/2014/main" id="{277408B3-EE29-4600-9011-F83CA3FEAF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21">
              <a:extLst>
                <a:ext uri="{FF2B5EF4-FFF2-40B4-BE49-F238E27FC236}">
                  <a16:creationId xmlns:a16="http://schemas.microsoft.com/office/drawing/2014/main" id="{2E4DE87A-3195-410F-A185-3E41350B5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22">
              <a:extLst>
                <a:ext uri="{FF2B5EF4-FFF2-40B4-BE49-F238E27FC236}">
                  <a16:creationId xmlns:a16="http://schemas.microsoft.com/office/drawing/2014/main" id="{4372AC40-5D77-44AE-A395-853703161F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23">
              <a:extLst>
                <a:ext uri="{FF2B5EF4-FFF2-40B4-BE49-F238E27FC236}">
                  <a16:creationId xmlns:a16="http://schemas.microsoft.com/office/drawing/2014/main" id="{74BF19D7-D76B-41DB-8E7B-644E15863C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85" name="Picture 3" descr="Light bulb on yellow background with sketched light beams and cord">
            <a:extLst>
              <a:ext uri="{FF2B5EF4-FFF2-40B4-BE49-F238E27FC236}">
                <a16:creationId xmlns:a16="http://schemas.microsoft.com/office/drawing/2014/main" id="{21BF921A-EAF3-462B-935E-C89CDF2E200B}"/>
              </a:ext>
            </a:extLst>
          </p:cNvPr>
          <p:cNvPicPr>
            <a:picLocks noChangeAspect="1"/>
          </p:cNvPicPr>
          <p:nvPr/>
        </p:nvPicPr>
        <p:blipFill rotWithShape="1">
          <a:blip r:embed="rId2"/>
          <a:srcRect l="39511"/>
          <a:stretch/>
        </p:blipFill>
        <p:spPr>
          <a:xfrm>
            <a:off x="20" y="10"/>
            <a:ext cx="6745008" cy="6857763"/>
          </a:xfrm>
          <a:prstGeom prst="rect">
            <a:avLst/>
          </a:prstGeom>
          <a:ln w="9525">
            <a:noFill/>
          </a:ln>
        </p:spPr>
      </p:pic>
      <p:grpSp>
        <p:nvGrpSpPr>
          <p:cNvPr id="86" name="Group 56">
            <a:extLst>
              <a:ext uri="{FF2B5EF4-FFF2-40B4-BE49-F238E27FC236}">
                <a16:creationId xmlns:a16="http://schemas.microsoft.com/office/drawing/2014/main" id="{21B67326-1D79-49D3-9B25-28080FDFF9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62312" y="1186483"/>
            <a:ext cx="3822597" cy="4477933"/>
            <a:chOff x="807084" y="1186483"/>
            <a:chExt cx="3822597" cy="4477933"/>
          </a:xfrm>
        </p:grpSpPr>
        <p:sp>
          <p:nvSpPr>
            <p:cNvPr id="87" name="Rectangle 57">
              <a:extLst>
                <a:ext uri="{FF2B5EF4-FFF2-40B4-BE49-F238E27FC236}">
                  <a16:creationId xmlns:a16="http://schemas.microsoft.com/office/drawing/2014/main" id="{D9FBAF07-4DBD-469A-AA51-A4A5E73F99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Isosceles Triangle 39">
              <a:extLst>
                <a:ext uri="{FF2B5EF4-FFF2-40B4-BE49-F238E27FC236}">
                  <a16:creationId xmlns:a16="http://schemas.microsoft.com/office/drawing/2014/main" id="{B5B72DC2-A0AE-4085-87CB-F3401BB331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59">
              <a:extLst>
                <a:ext uri="{FF2B5EF4-FFF2-40B4-BE49-F238E27FC236}">
                  <a16:creationId xmlns:a16="http://schemas.microsoft.com/office/drawing/2014/main" id="{0406CCDB-6E4B-4E06-9660-473F646439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9770FA3-5C9F-4290-B7A6-EA28D3346D3F}"/>
              </a:ext>
            </a:extLst>
          </p:cNvPr>
          <p:cNvSpPr>
            <a:spLocks noGrp="1"/>
          </p:cNvSpPr>
          <p:nvPr>
            <p:ph type="title"/>
          </p:nvPr>
        </p:nvSpPr>
        <p:spPr>
          <a:xfrm>
            <a:off x="7650643" y="2075504"/>
            <a:ext cx="3654569" cy="2042725"/>
          </a:xfrm>
        </p:spPr>
        <p:txBody>
          <a:bodyPr vert="horz" lIns="228600" tIns="228600" rIns="228600" bIns="0" rtlCol="0" anchor="b">
            <a:normAutofit/>
          </a:bodyPr>
          <a:lstStyle/>
          <a:p>
            <a:pPr>
              <a:lnSpc>
                <a:spcPct val="80000"/>
              </a:lnSpc>
            </a:pPr>
            <a:r>
              <a:rPr lang="en-US" sz="5400"/>
              <a:t>EDA insights</a:t>
            </a:r>
          </a:p>
        </p:txBody>
      </p:sp>
    </p:spTree>
    <p:extLst>
      <p:ext uri="{BB962C8B-B14F-4D97-AF65-F5344CB8AC3E}">
        <p14:creationId xmlns:p14="http://schemas.microsoft.com/office/powerpoint/2010/main" val="1880343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2957367F-0D64-42F0-A033-660B417FE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A74C980A-5321-4E88-B6F7-572A3327E3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6" name="Freeform 5">
              <a:extLst>
                <a:ext uri="{FF2B5EF4-FFF2-40B4-BE49-F238E27FC236}">
                  <a16:creationId xmlns:a16="http://schemas.microsoft.com/office/drawing/2014/main" id="{C29411DD-732B-4883-8431-BF67EA064F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6">
              <a:extLst>
                <a:ext uri="{FF2B5EF4-FFF2-40B4-BE49-F238E27FC236}">
                  <a16:creationId xmlns:a16="http://schemas.microsoft.com/office/drawing/2014/main" id="{0802BDA8-DBFD-4424-9577-4CECD39667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7">
              <a:extLst>
                <a:ext uri="{FF2B5EF4-FFF2-40B4-BE49-F238E27FC236}">
                  <a16:creationId xmlns:a16="http://schemas.microsoft.com/office/drawing/2014/main" id="{3A4651DB-CA25-45C9-BB5B-490E75E109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8">
              <a:extLst>
                <a:ext uri="{FF2B5EF4-FFF2-40B4-BE49-F238E27FC236}">
                  <a16:creationId xmlns:a16="http://schemas.microsoft.com/office/drawing/2014/main" id="{2561519A-19C4-4FAE-B4D2-9967A02858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9">
              <a:extLst>
                <a:ext uri="{FF2B5EF4-FFF2-40B4-BE49-F238E27FC236}">
                  <a16:creationId xmlns:a16="http://schemas.microsoft.com/office/drawing/2014/main" id="{D7536EEC-CD2D-4F8D-8FCE-1B57B67C15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0">
              <a:extLst>
                <a:ext uri="{FF2B5EF4-FFF2-40B4-BE49-F238E27FC236}">
                  <a16:creationId xmlns:a16="http://schemas.microsoft.com/office/drawing/2014/main" id="{F06D071C-EBE9-493C-B2FF-C290E80E63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1">
              <a:extLst>
                <a:ext uri="{FF2B5EF4-FFF2-40B4-BE49-F238E27FC236}">
                  <a16:creationId xmlns:a16="http://schemas.microsoft.com/office/drawing/2014/main" id="{AE43943F-3505-4459-B105-5ADD87A9BB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2">
              <a:extLst>
                <a:ext uri="{FF2B5EF4-FFF2-40B4-BE49-F238E27FC236}">
                  <a16:creationId xmlns:a16="http://schemas.microsoft.com/office/drawing/2014/main" id="{DCFA8E01-9AAA-4377-B145-D4C3BC9387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3">
              <a:extLst>
                <a:ext uri="{FF2B5EF4-FFF2-40B4-BE49-F238E27FC236}">
                  <a16:creationId xmlns:a16="http://schemas.microsoft.com/office/drawing/2014/main" id="{D0F9B300-29E8-4013-9610-4C98C20F57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4">
              <a:extLst>
                <a:ext uri="{FF2B5EF4-FFF2-40B4-BE49-F238E27FC236}">
                  <a16:creationId xmlns:a16="http://schemas.microsoft.com/office/drawing/2014/main" id="{D80DC548-7776-4F62-9150-EE50775DC2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5">
              <a:extLst>
                <a:ext uri="{FF2B5EF4-FFF2-40B4-BE49-F238E27FC236}">
                  <a16:creationId xmlns:a16="http://schemas.microsoft.com/office/drawing/2014/main" id="{FB47EB33-C045-4382-BB34-C409FBFABF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6">
              <a:extLst>
                <a:ext uri="{FF2B5EF4-FFF2-40B4-BE49-F238E27FC236}">
                  <a16:creationId xmlns:a16="http://schemas.microsoft.com/office/drawing/2014/main" id="{9799171D-9C80-4F36-854F-272AB4CB79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17">
              <a:extLst>
                <a:ext uri="{FF2B5EF4-FFF2-40B4-BE49-F238E27FC236}">
                  <a16:creationId xmlns:a16="http://schemas.microsoft.com/office/drawing/2014/main" id="{36853A3D-C5F1-4325-ABDD-D82962719C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18">
              <a:extLst>
                <a:ext uri="{FF2B5EF4-FFF2-40B4-BE49-F238E27FC236}">
                  <a16:creationId xmlns:a16="http://schemas.microsoft.com/office/drawing/2014/main" id="{F36C52C5-A8E2-4FDD-8C82-0B0A36ED2A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19">
              <a:extLst>
                <a:ext uri="{FF2B5EF4-FFF2-40B4-BE49-F238E27FC236}">
                  <a16:creationId xmlns:a16="http://schemas.microsoft.com/office/drawing/2014/main" id="{EAB04D6F-5C3B-4BC8-A8D0-F0F70C33F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0">
              <a:extLst>
                <a:ext uri="{FF2B5EF4-FFF2-40B4-BE49-F238E27FC236}">
                  <a16:creationId xmlns:a16="http://schemas.microsoft.com/office/drawing/2014/main" id="{337A064D-A403-4F71-A373-F748D44C14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1">
              <a:extLst>
                <a:ext uri="{FF2B5EF4-FFF2-40B4-BE49-F238E27FC236}">
                  <a16:creationId xmlns:a16="http://schemas.microsoft.com/office/drawing/2014/main" id="{408954A6-C2C2-455F-8AB9-EF03ED0E7B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2">
              <a:extLst>
                <a:ext uri="{FF2B5EF4-FFF2-40B4-BE49-F238E27FC236}">
                  <a16:creationId xmlns:a16="http://schemas.microsoft.com/office/drawing/2014/main" id="{98954187-FB8C-4673-8481-D251884CF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23">
              <a:extLst>
                <a:ext uri="{FF2B5EF4-FFF2-40B4-BE49-F238E27FC236}">
                  <a16:creationId xmlns:a16="http://schemas.microsoft.com/office/drawing/2014/main" id="{5DE674D7-0925-4935-B299-98744B4190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24">
              <a:extLst>
                <a:ext uri="{FF2B5EF4-FFF2-40B4-BE49-F238E27FC236}">
                  <a16:creationId xmlns:a16="http://schemas.microsoft.com/office/drawing/2014/main" id="{0D7AF2ED-2D49-4A69-BAB2-CF989B3B8C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25">
              <a:extLst>
                <a:ext uri="{FF2B5EF4-FFF2-40B4-BE49-F238E27FC236}">
                  <a16:creationId xmlns:a16="http://schemas.microsoft.com/office/drawing/2014/main" id="{67F02011-466C-4790-B052-0CB8042507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8" name="Group 67">
            <a:extLst>
              <a:ext uri="{FF2B5EF4-FFF2-40B4-BE49-F238E27FC236}">
                <a16:creationId xmlns:a16="http://schemas.microsoft.com/office/drawing/2014/main" id="{0A1FAD6E-B62A-435F-B914-503F8B9501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69" name="Rectangle 68">
              <a:extLst>
                <a:ext uri="{FF2B5EF4-FFF2-40B4-BE49-F238E27FC236}">
                  <a16:creationId xmlns:a16="http://schemas.microsoft.com/office/drawing/2014/main" id="{3DCBF1B1-B0BB-40C4-9870-227A638C14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Isosceles Triangle 22">
              <a:extLst>
                <a:ext uri="{FF2B5EF4-FFF2-40B4-BE49-F238E27FC236}">
                  <a16:creationId xmlns:a16="http://schemas.microsoft.com/office/drawing/2014/main" id="{C7D2A079-0082-43E4-9253-BA8D43378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6EDFDFEF-7A52-497B-AE56-46D446902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B4EDC18-55F8-4B25-B433-49425FBF5320}"/>
              </a:ext>
            </a:extLst>
          </p:cNvPr>
          <p:cNvSpPr>
            <a:spLocks noGrp="1"/>
          </p:cNvSpPr>
          <p:nvPr>
            <p:ph type="title"/>
          </p:nvPr>
        </p:nvSpPr>
        <p:spPr>
          <a:xfrm>
            <a:off x="888631" y="2358391"/>
            <a:ext cx="3498979" cy="2453676"/>
          </a:xfrm>
        </p:spPr>
        <p:txBody>
          <a:bodyPr vert="horz" lIns="228600" tIns="228600" rIns="228600" bIns="228600" rtlCol="0" anchor="ctr">
            <a:normAutofit/>
          </a:bodyPr>
          <a:lstStyle/>
          <a:p>
            <a:r>
              <a:rPr lang="en-US" dirty="0"/>
              <a:t>EDA insights</a:t>
            </a:r>
            <a:br>
              <a:rPr lang="en-US" dirty="0"/>
            </a:br>
            <a:endParaRPr lang="en-US" dirty="0"/>
          </a:p>
        </p:txBody>
      </p:sp>
      <p:sp>
        <p:nvSpPr>
          <p:cNvPr id="5" name="TextBox 4">
            <a:extLst>
              <a:ext uri="{FF2B5EF4-FFF2-40B4-BE49-F238E27FC236}">
                <a16:creationId xmlns:a16="http://schemas.microsoft.com/office/drawing/2014/main" id="{13DB9379-16BC-47C8-BA78-0AD6EB898322}"/>
              </a:ext>
            </a:extLst>
          </p:cNvPr>
          <p:cNvSpPr txBox="1"/>
          <p:nvPr/>
        </p:nvSpPr>
        <p:spPr>
          <a:xfrm>
            <a:off x="800145" y="792200"/>
            <a:ext cx="3674476" cy="555625"/>
          </a:xfrm>
          <a:prstGeom prst="rect">
            <a:avLst/>
          </a:prstGeom>
        </p:spPr>
        <p:txBody>
          <a:bodyPr vert="horz" lIns="91440" tIns="45720" rIns="91440" bIns="45720" rtlCol="0" anchor="ctr">
            <a:normAutofit/>
          </a:bodyPr>
          <a:lstStyle/>
          <a:p>
            <a:pPr indent="-228600" defTabSz="914400">
              <a:lnSpc>
                <a:spcPct val="120000"/>
              </a:lnSpc>
              <a:spcAft>
                <a:spcPts val="600"/>
              </a:spcAft>
              <a:buClr>
                <a:schemeClr val="accent1"/>
              </a:buClr>
              <a:buSzPct val="110000"/>
              <a:buFont typeface="Wingdings" panose="05000000000000000000" pitchFamily="2" charset="2"/>
              <a:buChar char="§"/>
            </a:pPr>
            <a:r>
              <a:rPr lang="en-US" dirty="0"/>
              <a:t>Lead origin variable</a:t>
            </a:r>
          </a:p>
        </p:txBody>
      </p:sp>
      <p:pic>
        <p:nvPicPr>
          <p:cNvPr id="4" name="Content Placeholder 3">
            <a:extLst>
              <a:ext uri="{FF2B5EF4-FFF2-40B4-BE49-F238E27FC236}">
                <a16:creationId xmlns:a16="http://schemas.microsoft.com/office/drawing/2014/main" id="{57E13720-9CFD-43BE-88FD-83D1CFB0797A}"/>
              </a:ext>
            </a:extLst>
          </p:cNvPr>
          <p:cNvPicPr>
            <a:picLocks noGrp="1" noChangeAspect="1"/>
          </p:cNvPicPr>
          <p:nvPr>
            <p:ph idx="1"/>
          </p:nvPr>
        </p:nvPicPr>
        <p:blipFill rotWithShape="1">
          <a:blip r:embed="rId2"/>
          <a:srcRect r="-3" b="7578"/>
          <a:stretch/>
        </p:blipFill>
        <p:spPr>
          <a:xfrm>
            <a:off x="5115908" y="3100159"/>
            <a:ext cx="6274561" cy="2957451"/>
          </a:xfrm>
          <a:prstGeom prst="rect">
            <a:avLst/>
          </a:prstGeom>
          <a:ln w="9525">
            <a:solidFill>
              <a:schemeClr val="tx1">
                <a:alpha val="20000"/>
              </a:schemeClr>
            </a:solidFill>
          </a:ln>
        </p:spPr>
      </p:pic>
      <p:sp>
        <p:nvSpPr>
          <p:cNvPr id="33" name="TextBox 32">
            <a:extLst>
              <a:ext uri="{FF2B5EF4-FFF2-40B4-BE49-F238E27FC236}">
                <a16:creationId xmlns:a16="http://schemas.microsoft.com/office/drawing/2014/main" id="{8B532E55-BE60-4BD9-BAC5-289B893645F0}"/>
              </a:ext>
            </a:extLst>
          </p:cNvPr>
          <p:cNvSpPr txBox="1"/>
          <p:nvPr/>
        </p:nvSpPr>
        <p:spPr>
          <a:xfrm>
            <a:off x="5031715" y="593268"/>
            <a:ext cx="6094520" cy="2031325"/>
          </a:xfrm>
          <a:prstGeom prst="rect">
            <a:avLst/>
          </a:prstGeom>
          <a:noFill/>
        </p:spPr>
        <p:txBody>
          <a:bodyPr wrap="square">
            <a:spAutoFit/>
          </a:bodyPr>
          <a:lstStyle/>
          <a:p>
            <a:r>
              <a:rPr lang="en-GB" dirty="0"/>
              <a:t>Inference:</a:t>
            </a:r>
          </a:p>
          <a:p>
            <a:pPr marL="285750" indent="-285750">
              <a:buFont typeface="Arial" panose="020B0604020202020204" pitchFamily="34" charset="0"/>
              <a:buChar char="•"/>
            </a:pPr>
            <a:r>
              <a:rPr lang="en-GB" dirty="0"/>
              <a:t>Lead Add Form has highest conversion rate(90%) but number of leads are low.</a:t>
            </a:r>
          </a:p>
          <a:p>
            <a:pPr marL="285750" indent="-285750">
              <a:buFont typeface="Arial" panose="020B0604020202020204" pitchFamily="34" charset="0"/>
              <a:buChar char="•"/>
            </a:pPr>
            <a:r>
              <a:rPr lang="en-GB" dirty="0"/>
              <a:t>API and Landing Page Submission have lower conversion rate compared to Lead Add Form but number of leads originated from them are higher.</a:t>
            </a:r>
          </a:p>
          <a:p>
            <a:pPr marL="285750" indent="-285750">
              <a:buFont typeface="Arial" panose="020B0604020202020204" pitchFamily="34" charset="0"/>
              <a:buChar char="•"/>
            </a:pPr>
            <a:r>
              <a:rPr lang="en-GB" dirty="0"/>
              <a:t>Lead Import are very less in count.</a:t>
            </a:r>
          </a:p>
        </p:txBody>
      </p:sp>
    </p:spTree>
    <p:extLst>
      <p:ext uri="{BB962C8B-B14F-4D97-AF65-F5344CB8AC3E}">
        <p14:creationId xmlns:p14="http://schemas.microsoft.com/office/powerpoint/2010/main" val="3651634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2957367F-0D64-42F0-A033-660B417FE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A74C980A-5321-4E88-B6F7-572A3327E3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6" name="Freeform 5">
              <a:extLst>
                <a:ext uri="{FF2B5EF4-FFF2-40B4-BE49-F238E27FC236}">
                  <a16:creationId xmlns:a16="http://schemas.microsoft.com/office/drawing/2014/main" id="{C29411DD-732B-4883-8431-BF67EA064F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6">
              <a:extLst>
                <a:ext uri="{FF2B5EF4-FFF2-40B4-BE49-F238E27FC236}">
                  <a16:creationId xmlns:a16="http://schemas.microsoft.com/office/drawing/2014/main" id="{0802BDA8-DBFD-4424-9577-4CECD39667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7">
              <a:extLst>
                <a:ext uri="{FF2B5EF4-FFF2-40B4-BE49-F238E27FC236}">
                  <a16:creationId xmlns:a16="http://schemas.microsoft.com/office/drawing/2014/main" id="{3A4651DB-CA25-45C9-BB5B-490E75E109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8">
              <a:extLst>
                <a:ext uri="{FF2B5EF4-FFF2-40B4-BE49-F238E27FC236}">
                  <a16:creationId xmlns:a16="http://schemas.microsoft.com/office/drawing/2014/main" id="{2561519A-19C4-4FAE-B4D2-9967A02858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9">
              <a:extLst>
                <a:ext uri="{FF2B5EF4-FFF2-40B4-BE49-F238E27FC236}">
                  <a16:creationId xmlns:a16="http://schemas.microsoft.com/office/drawing/2014/main" id="{D7536EEC-CD2D-4F8D-8FCE-1B57B67C15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0">
              <a:extLst>
                <a:ext uri="{FF2B5EF4-FFF2-40B4-BE49-F238E27FC236}">
                  <a16:creationId xmlns:a16="http://schemas.microsoft.com/office/drawing/2014/main" id="{F06D071C-EBE9-493C-B2FF-C290E80E63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1">
              <a:extLst>
                <a:ext uri="{FF2B5EF4-FFF2-40B4-BE49-F238E27FC236}">
                  <a16:creationId xmlns:a16="http://schemas.microsoft.com/office/drawing/2014/main" id="{AE43943F-3505-4459-B105-5ADD87A9BB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2">
              <a:extLst>
                <a:ext uri="{FF2B5EF4-FFF2-40B4-BE49-F238E27FC236}">
                  <a16:creationId xmlns:a16="http://schemas.microsoft.com/office/drawing/2014/main" id="{DCFA8E01-9AAA-4377-B145-D4C3BC9387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3">
              <a:extLst>
                <a:ext uri="{FF2B5EF4-FFF2-40B4-BE49-F238E27FC236}">
                  <a16:creationId xmlns:a16="http://schemas.microsoft.com/office/drawing/2014/main" id="{D0F9B300-29E8-4013-9610-4C98C20F57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4">
              <a:extLst>
                <a:ext uri="{FF2B5EF4-FFF2-40B4-BE49-F238E27FC236}">
                  <a16:creationId xmlns:a16="http://schemas.microsoft.com/office/drawing/2014/main" id="{D80DC548-7776-4F62-9150-EE50775DC2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5">
              <a:extLst>
                <a:ext uri="{FF2B5EF4-FFF2-40B4-BE49-F238E27FC236}">
                  <a16:creationId xmlns:a16="http://schemas.microsoft.com/office/drawing/2014/main" id="{FB47EB33-C045-4382-BB34-C409FBFABF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6">
              <a:extLst>
                <a:ext uri="{FF2B5EF4-FFF2-40B4-BE49-F238E27FC236}">
                  <a16:creationId xmlns:a16="http://schemas.microsoft.com/office/drawing/2014/main" id="{9799171D-9C80-4F36-854F-272AB4CB79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17">
              <a:extLst>
                <a:ext uri="{FF2B5EF4-FFF2-40B4-BE49-F238E27FC236}">
                  <a16:creationId xmlns:a16="http://schemas.microsoft.com/office/drawing/2014/main" id="{36853A3D-C5F1-4325-ABDD-D82962719C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18">
              <a:extLst>
                <a:ext uri="{FF2B5EF4-FFF2-40B4-BE49-F238E27FC236}">
                  <a16:creationId xmlns:a16="http://schemas.microsoft.com/office/drawing/2014/main" id="{F36C52C5-A8E2-4FDD-8C82-0B0A36ED2A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19">
              <a:extLst>
                <a:ext uri="{FF2B5EF4-FFF2-40B4-BE49-F238E27FC236}">
                  <a16:creationId xmlns:a16="http://schemas.microsoft.com/office/drawing/2014/main" id="{EAB04D6F-5C3B-4BC8-A8D0-F0F70C33F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0">
              <a:extLst>
                <a:ext uri="{FF2B5EF4-FFF2-40B4-BE49-F238E27FC236}">
                  <a16:creationId xmlns:a16="http://schemas.microsoft.com/office/drawing/2014/main" id="{337A064D-A403-4F71-A373-F748D44C14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1">
              <a:extLst>
                <a:ext uri="{FF2B5EF4-FFF2-40B4-BE49-F238E27FC236}">
                  <a16:creationId xmlns:a16="http://schemas.microsoft.com/office/drawing/2014/main" id="{408954A6-C2C2-455F-8AB9-EF03ED0E7B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2">
              <a:extLst>
                <a:ext uri="{FF2B5EF4-FFF2-40B4-BE49-F238E27FC236}">
                  <a16:creationId xmlns:a16="http://schemas.microsoft.com/office/drawing/2014/main" id="{98954187-FB8C-4673-8481-D251884CF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23">
              <a:extLst>
                <a:ext uri="{FF2B5EF4-FFF2-40B4-BE49-F238E27FC236}">
                  <a16:creationId xmlns:a16="http://schemas.microsoft.com/office/drawing/2014/main" id="{5DE674D7-0925-4935-B299-98744B4190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24">
              <a:extLst>
                <a:ext uri="{FF2B5EF4-FFF2-40B4-BE49-F238E27FC236}">
                  <a16:creationId xmlns:a16="http://schemas.microsoft.com/office/drawing/2014/main" id="{0D7AF2ED-2D49-4A69-BAB2-CF989B3B8C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25">
              <a:extLst>
                <a:ext uri="{FF2B5EF4-FFF2-40B4-BE49-F238E27FC236}">
                  <a16:creationId xmlns:a16="http://schemas.microsoft.com/office/drawing/2014/main" id="{67F02011-466C-4790-B052-0CB8042507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8" name="Group 67">
            <a:extLst>
              <a:ext uri="{FF2B5EF4-FFF2-40B4-BE49-F238E27FC236}">
                <a16:creationId xmlns:a16="http://schemas.microsoft.com/office/drawing/2014/main" id="{0A1FAD6E-B62A-435F-B914-503F8B9501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69" name="Rectangle 68">
              <a:extLst>
                <a:ext uri="{FF2B5EF4-FFF2-40B4-BE49-F238E27FC236}">
                  <a16:creationId xmlns:a16="http://schemas.microsoft.com/office/drawing/2014/main" id="{3DCBF1B1-B0BB-40C4-9870-227A638C14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Isosceles Triangle 22">
              <a:extLst>
                <a:ext uri="{FF2B5EF4-FFF2-40B4-BE49-F238E27FC236}">
                  <a16:creationId xmlns:a16="http://schemas.microsoft.com/office/drawing/2014/main" id="{C7D2A079-0082-43E4-9253-BA8D43378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6EDFDFEF-7A52-497B-AE56-46D446902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B4EDC18-55F8-4B25-B433-49425FBF5320}"/>
              </a:ext>
            </a:extLst>
          </p:cNvPr>
          <p:cNvSpPr>
            <a:spLocks noGrp="1"/>
          </p:cNvSpPr>
          <p:nvPr>
            <p:ph type="title"/>
          </p:nvPr>
        </p:nvSpPr>
        <p:spPr>
          <a:xfrm>
            <a:off x="888631" y="2358391"/>
            <a:ext cx="3498979" cy="2453676"/>
          </a:xfrm>
        </p:spPr>
        <p:txBody>
          <a:bodyPr vert="horz" lIns="228600" tIns="228600" rIns="228600" bIns="228600" rtlCol="0" anchor="ctr">
            <a:normAutofit/>
          </a:bodyPr>
          <a:lstStyle/>
          <a:p>
            <a:r>
              <a:rPr lang="en-US" dirty="0"/>
              <a:t>EDA insights</a:t>
            </a:r>
            <a:br>
              <a:rPr lang="en-US" dirty="0"/>
            </a:br>
            <a:endParaRPr lang="en-US" dirty="0"/>
          </a:p>
        </p:txBody>
      </p:sp>
      <p:sp>
        <p:nvSpPr>
          <p:cNvPr id="5" name="TextBox 4">
            <a:extLst>
              <a:ext uri="{FF2B5EF4-FFF2-40B4-BE49-F238E27FC236}">
                <a16:creationId xmlns:a16="http://schemas.microsoft.com/office/drawing/2014/main" id="{13DB9379-16BC-47C8-BA78-0AD6EB898322}"/>
              </a:ext>
            </a:extLst>
          </p:cNvPr>
          <p:cNvSpPr txBox="1"/>
          <p:nvPr/>
        </p:nvSpPr>
        <p:spPr>
          <a:xfrm>
            <a:off x="795338" y="512926"/>
            <a:ext cx="3621089" cy="555625"/>
          </a:xfrm>
          <a:prstGeom prst="rect">
            <a:avLst/>
          </a:prstGeom>
        </p:spPr>
        <p:txBody>
          <a:bodyPr vert="horz" lIns="91440" tIns="45720" rIns="91440" bIns="45720" rtlCol="0" anchor="ctr">
            <a:normAutofit/>
          </a:bodyPr>
          <a:lstStyle/>
          <a:p>
            <a:pPr indent="-228600" defTabSz="914400">
              <a:lnSpc>
                <a:spcPct val="120000"/>
              </a:lnSpc>
              <a:spcAft>
                <a:spcPts val="600"/>
              </a:spcAft>
              <a:buClr>
                <a:schemeClr val="accent1"/>
              </a:buClr>
              <a:buSzPct val="110000"/>
              <a:buFont typeface="Wingdings" panose="05000000000000000000" pitchFamily="2" charset="2"/>
              <a:buChar char="§"/>
            </a:pPr>
            <a:r>
              <a:rPr lang="en-US" dirty="0"/>
              <a:t>Lead Source</a:t>
            </a:r>
          </a:p>
        </p:txBody>
      </p:sp>
      <p:pic>
        <p:nvPicPr>
          <p:cNvPr id="7" name="Content Placeholder 6">
            <a:extLst>
              <a:ext uri="{FF2B5EF4-FFF2-40B4-BE49-F238E27FC236}">
                <a16:creationId xmlns:a16="http://schemas.microsoft.com/office/drawing/2014/main" id="{642E4440-31CE-418D-8C21-A4B5467C6C30}"/>
              </a:ext>
            </a:extLst>
          </p:cNvPr>
          <p:cNvPicPr>
            <a:picLocks noGrp="1" noChangeAspect="1"/>
          </p:cNvPicPr>
          <p:nvPr>
            <p:ph idx="1"/>
          </p:nvPr>
        </p:nvPicPr>
        <p:blipFill>
          <a:blip r:embed="rId2"/>
          <a:stretch>
            <a:fillRect/>
          </a:stretch>
        </p:blipFill>
        <p:spPr>
          <a:xfrm>
            <a:off x="4483085" y="574675"/>
            <a:ext cx="7678753" cy="3121971"/>
          </a:xfrm>
          <a:prstGeom prst="rect">
            <a:avLst/>
          </a:prstGeom>
        </p:spPr>
      </p:pic>
      <p:sp>
        <p:nvSpPr>
          <p:cNvPr id="33" name="TextBox 32">
            <a:extLst>
              <a:ext uri="{FF2B5EF4-FFF2-40B4-BE49-F238E27FC236}">
                <a16:creationId xmlns:a16="http://schemas.microsoft.com/office/drawing/2014/main" id="{CA12D423-44F5-4433-9B88-1E3753A10AC2}"/>
              </a:ext>
            </a:extLst>
          </p:cNvPr>
          <p:cNvSpPr txBox="1"/>
          <p:nvPr/>
        </p:nvSpPr>
        <p:spPr>
          <a:xfrm>
            <a:off x="4754003" y="3963869"/>
            <a:ext cx="7302606" cy="1754326"/>
          </a:xfrm>
          <a:prstGeom prst="rect">
            <a:avLst/>
          </a:prstGeom>
          <a:noFill/>
        </p:spPr>
        <p:txBody>
          <a:bodyPr wrap="square">
            <a:spAutoFit/>
          </a:bodyPr>
          <a:lstStyle/>
          <a:p>
            <a:pPr algn="l"/>
            <a:r>
              <a:rPr lang="en-GB" b="1" i="0" dirty="0">
                <a:solidFill>
                  <a:srgbClr val="000000"/>
                </a:solidFill>
                <a:effectLst/>
                <a:latin typeface="Helvetica Neue"/>
              </a:rPr>
              <a:t>Inference :</a:t>
            </a:r>
          </a:p>
          <a:p>
            <a:pPr algn="l">
              <a:buFont typeface="Arial" panose="020B0604020202020204" pitchFamily="34" charset="0"/>
              <a:buChar char="•"/>
            </a:pPr>
            <a:r>
              <a:rPr lang="en-GB" b="0" i="0" dirty="0">
                <a:solidFill>
                  <a:srgbClr val="000000"/>
                </a:solidFill>
                <a:effectLst/>
                <a:latin typeface="Helvetica Neue"/>
              </a:rPr>
              <a:t>The top four Lead Source's are Google, </a:t>
            </a:r>
            <a:r>
              <a:rPr lang="en-GB" b="0" i="0" dirty="0" err="1">
                <a:solidFill>
                  <a:srgbClr val="000000"/>
                </a:solidFill>
                <a:effectLst/>
                <a:latin typeface="Helvetica Neue"/>
              </a:rPr>
              <a:t>Direc</a:t>
            </a:r>
            <a:r>
              <a:rPr lang="en-GB" b="0" i="0" dirty="0">
                <a:solidFill>
                  <a:srgbClr val="000000"/>
                </a:solidFill>
                <a:effectLst/>
                <a:latin typeface="Helvetica Neue"/>
              </a:rPr>
              <a:t> Traffic, Olark Chat and Organic Search</a:t>
            </a:r>
          </a:p>
          <a:p>
            <a:pPr algn="l"/>
            <a:endParaRPr lang="en-GB" b="0" i="0" dirty="0">
              <a:solidFill>
                <a:srgbClr val="000000"/>
              </a:solidFill>
              <a:effectLst/>
              <a:latin typeface="Helvetica Neue"/>
            </a:endParaRPr>
          </a:p>
          <a:p>
            <a:pPr algn="l">
              <a:buFont typeface="Arial" panose="020B0604020202020204" pitchFamily="34" charset="0"/>
              <a:buChar char="•"/>
            </a:pPr>
            <a:r>
              <a:rPr lang="en-GB" b="0" i="0" dirty="0">
                <a:solidFill>
                  <a:srgbClr val="000000"/>
                </a:solidFill>
                <a:effectLst/>
                <a:latin typeface="Helvetica Neue"/>
              </a:rPr>
              <a:t>Reference and </a:t>
            </a:r>
            <a:r>
              <a:rPr lang="en-GB" b="0" i="0" dirty="0" err="1">
                <a:solidFill>
                  <a:srgbClr val="000000"/>
                </a:solidFill>
                <a:effectLst/>
                <a:latin typeface="Helvetica Neue"/>
              </a:rPr>
              <a:t>Welingak</a:t>
            </a:r>
            <a:r>
              <a:rPr lang="en-GB" b="0" i="0" dirty="0">
                <a:solidFill>
                  <a:srgbClr val="000000"/>
                </a:solidFill>
                <a:effectLst/>
                <a:latin typeface="Helvetica Neue"/>
              </a:rPr>
              <a:t> Website have higher conversion rate than other Lead Sources</a:t>
            </a:r>
          </a:p>
        </p:txBody>
      </p:sp>
    </p:spTree>
    <p:extLst>
      <p:ext uri="{BB962C8B-B14F-4D97-AF65-F5344CB8AC3E}">
        <p14:creationId xmlns:p14="http://schemas.microsoft.com/office/powerpoint/2010/main" val="187041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2957367F-0D64-42F0-A033-660B417FE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A74C980A-5321-4E88-B6F7-572A3327E3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6" name="Freeform 5">
              <a:extLst>
                <a:ext uri="{FF2B5EF4-FFF2-40B4-BE49-F238E27FC236}">
                  <a16:creationId xmlns:a16="http://schemas.microsoft.com/office/drawing/2014/main" id="{C29411DD-732B-4883-8431-BF67EA064F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6">
              <a:extLst>
                <a:ext uri="{FF2B5EF4-FFF2-40B4-BE49-F238E27FC236}">
                  <a16:creationId xmlns:a16="http://schemas.microsoft.com/office/drawing/2014/main" id="{0802BDA8-DBFD-4424-9577-4CECD39667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7">
              <a:extLst>
                <a:ext uri="{FF2B5EF4-FFF2-40B4-BE49-F238E27FC236}">
                  <a16:creationId xmlns:a16="http://schemas.microsoft.com/office/drawing/2014/main" id="{3A4651DB-CA25-45C9-BB5B-490E75E109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8">
              <a:extLst>
                <a:ext uri="{FF2B5EF4-FFF2-40B4-BE49-F238E27FC236}">
                  <a16:creationId xmlns:a16="http://schemas.microsoft.com/office/drawing/2014/main" id="{2561519A-19C4-4FAE-B4D2-9967A02858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9">
              <a:extLst>
                <a:ext uri="{FF2B5EF4-FFF2-40B4-BE49-F238E27FC236}">
                  <a16:creationId xmlns:a16="http://schemas.microsoft.com/office/drawing/2014/main" id="{D7536EEC-CD2D-4F8D-8FCE-1B57B67C15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0">
              <a:extLst>
                <a:ext uri="{FF2B5EF4-FFF2-40B4-BE49-F238E27FC236}">
                  <a16:creationId xmlns:a16="http://schemas.microsoft.com/office/drawing/2014/main" id="{F06D071C-EBE9-493C-B2FF-C290E80E63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1">
              <a:extLst>
                <a:ext uri="{FF2B5EF4-FFF2-40B4-BE49-F238E27FC236}">
                  <a16:creationId xmlns:a16="http://schemas.microsoft.com/office/drawing/2014/main" id="{AE43943F-3505-4459-B105-5ADD87A9BB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2">
              <a:extLst>
                <a:ext uri="{FF2B5EF4-FFF2-40B4-BE49-F238E27FC236}">
                  <a16:creationId xmlns:a16="http://schemas.microsoft.com/office/drawing/2014/main" id="{DCFA8E01-9AAA-4377-B145-D4C3BC9387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3">
              <a:extLst>
                <a:ext uri="{FF2B5EF4-FFF2-40B4-BE49-F238E27FC236}">
                  <a16:creationId xmlns:a16="http://schemas.microsoft.com/office/drawing/2014/main" id="{D0F9B300-29E8-4013-9610-4C98C20F57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4">
              <a:extLst>
                <a:ext uri="{FF2B5EF4-FFF2-40B4-BE49-F238E27FC236}">
                  <a16:creationId xmlns:a16="http://schemas.microsoft.com/office/drawing/2014/main" id="{D80DC548-7776-4F62-9150-EE50775DC2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5">
              <a:extLst>
                <a:ext uri="{FF2B5EF4-FFF2-40B4-BE49-F238E27FC236}">
                  <a16:creationId xmlns:a16="http://schemas.microsoft.com/office/drawing/2014/main" id="{FB47EB33-C045-4382-BB34-C409FBFABF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6">
              <a:extLst>
                <a:ext uri="{FF2B5EF4-FFF2-40B4-BE49-F238E27FC236}">
                  <a16:creationId xmlns:a16="http://schemas.microsoft.com/office/drawing/2014/main" id="{9799171D-9C80-4F36-854F-272AB4CB79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17">
              <a:extLst>
                <a:ext uri="{FF2B5EF4-FFF2-40B4-BE49-F238E27FC236}">
                  <a16:creationId xmlns:a16="http://schemas.microsoft.com/office/drawing/2014/main" id="{36853A3D-C5F1-4325-ABDD-D82962719C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18">
              <a:extLst>
                <a:ext uri="{FF2B5EF4-FFF2-40B4-BE49-F238E27FC236}">
                  <a16:creationId xmlns:a16="http://schemas.microsoft.com/office/drawing/2014/main" id="{F36C52C5-A8E2-4FDD-8C82-0B0A36ED2A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19">
              <a:extLst>
                <a:ext uri="{FF2B5EF4-FFF2-40B4-BE49-F238E27FC236}">
                  <a16:creationId xmlns:a16="http://schemas.microsoft.com/office/drawing/2014/main" id="{EAB04D6F-5C3B-4BC8-A8D0-F0F70C33F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0">
              <a:extLst>
                <a:ext uri="{FF2B5EF4-FFF2-40B4-BE49-F238E27FC236}">
                  <a16:creationId xmlns:a16="http://schemas.microsoft.com/office/drawing/2014/main" id="{337A064D-A403-4F71-A373-F748D44C14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1">
              <a:extLst>
                <a:ext uri="{FF2B5EF4-FFF2-40B4-BE49-F238E27FC236}">
                  <a16:creationId xmlns:a16="http://schemas.microsoft.com/office/drawing/2014/main" id="{408954A6-C2C2-455F-8AB9-EF03ED0E7B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2">
              <a:extLst>
                <a:ext uri="{FF2B5EF4-FFF2-40B4-BE49-F238E27FC236}">
                  <a16:creationId xmlns:a16="http://schemas.microsoft.com/office/drawing/2014/main" id="{98954187-FB8C-4673-8481-D251884CF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23">
              <a:extLst>
                <a:ext uri="{FF2B5EF4-FFF2-40B4-BE49-F238E27FC236}">
                  <a16:creationId xmlns:a16="http://schemas.microsoft.com/office/drawing/2014/main" id="{5DE674D7-0925-4935-B299-98744B4190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24">
              <a:extLst>
                <a:ext uri="{FF2B5EF4-FFF2-40B4-BE49-F238E27FC236}">
                  <a16:creationId xmlns:a16="http://schemas.microsoft.com/office/drawing/2014/main" id="{0D7AF2ED-2D49-4A69-BAB2-CF989B3B8C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25">
              <a:extLst>
                <a:ext uri="{FF2B5EF4-FFF2-40B4-BE49-F238E27FC236}">
                  <a16:creationId xmlns:a16="http://schemas.microsoft.com/office/drawing/2014/main" id="{67F02011-466C-4790-B052-0CB8042507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8" name="Group 67">
            <a:extLst>
              <a:ext uri="{FF2B5EF4-FFF2-40B4-BE49-F238E27FC236}">
                <a16:creationId xmlns:a16="http://schemas.microsoft.com/office/drawing/2014/main" id="{0A1FAD6E-B62A-435F-B914-503F8B9501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69" name="Rectangle 68">
              <a:extLst>
                <a:ext uri="{FF2B5EF4-FFF2-40B4-BE49-F238E27FC236}">
                  <a16:creationId xmlns:a16="http://schemas.microsoft.com/office/drawing/2014/main" id="{3DCBF1B1-B0BB-40C4-9870-227A638C14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Isosceles Triangle 22">
              <a:extLst>
                <a:ext uri="{FF2B5EF4-FFF2-40B4-BE49-F238E27FC236}">
                  <a16:creationId xmlns:a16="http://schemas.microsoft.com/office/drawing/2014/main" id="{C7D2A079-0082-43E4-9253-BA8D43378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6EDFDFEF-7A52-497B-AE56-46D446902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B4EDC18-55F8-4B25-B433-49425FBF5320}"/>
              </a:ext>
            </a:extLst>
          </p:cNvPr>
          <p:cNvSpPr>
            <a:spLocks noGrp="1"/>
          </p:cNvSpPr>
          <p:nvPr>
            <p:ph type="title"/>
          </p:nvPr>
        </p:nvSpPr>
        <p:spPr>
          <a:xfrm>
            <a:off x="888631" y="2358391"/>
            <a:ext cx="3498979" cy="2453676"/>
          </a:xfrm>
        </p:spPr>
        <p:txBody>
          <a:bodyPr vert="horz" lIns="228600" tIns="228600" rIns="228600" bIns="228600" rtlCol="0" anchor="ctr">
            <a:normAutofit/>
          </a:bodyPr>
          <a:lstStyle/>
          <a:p>
            <a:r>
              <a:rPr lang="en-US" dirty="0"/>
              <a:t>EDA insights</a:t>
            </a:r>
            <a:br>
              <a:rPr lang="en-US" dirty="0"/>
            </a:br>
            <a:endParaRPr lang="en-US" dirty="0"/>
          </a:p>
        </p:txBody>
      </p:sp>
      <p:sp>
        <p:nvSpPr>
          <p:cNvPr id="5" name="TextBox 4">
            <a:extLst>
              <a:ext uri="{FF2B5EF4-FFF2-40B4-BE49-F238E27FC236}">
                <a16:creationId xmlns:a16="http://schemas.microsoft.com/office/drawing/2014/main" id="{13DB9379-16BC-47C8-BA78-0AD6EB898322}"/>
              </a:ext>
            </a:extLst>
          </p:cNvPr>
          <p:cNvSpPr txBox="1"/>
          <p:nvPr/>
        </p:nvSpPr>
        <p:spPr>
          <a:xfrm>
            <a:off x="5118447" y="797595"/>
            <a:ext cx="6281873" cy="1812876"/>
          </a:xfrm>
          <a:prstGeom prst="rect">
            <a:avLst/>
          </a:prstGeom>
        </p:spPr>
        <p:txBody>
          <a:bodyPr vert="horz" lIns="91440" tIns="45720" rIns="91440" bIns="45720" rtlCol="0" anchor="ctr">
            <a:normAutofit/>
          </a:bodyPr>
          <a:lstStyle/>
          <a:p>
            <a:pPr indent="-228600" defTabSz="914400">
              <a:lnSpc>
                <a:spcPct val="120000"/>
              </a:lnSpc>
              <a:spcAft>
                <a:spcPts val="600"/>
              </a:spcAft>
              <a:buClr>
                <a:schemeClr val="accent1"/>
              </a:buClr>
              <a:buSzPct val="110000"/>
              <a:buFont typeface="Wingdings" panose="05000000000000000000" pitchFamily="2" charset="2"/>
              <a:buChar char="§"/>
            </a:pPr>
            <a:r>
              <a:rPr lang="en-US" dirty="0"/>
              <a:t>Do not Email</a:t>
            </a:r>
          </a:p>
        </p:txBody>
      </p:sp>
      <p:pic>
        <p:nvPicPr>
          <p:cNvPr id="6" name="Content Placeholder 5">
            <a:extLst>
              <a:ext uri="{FF2B5EF4-FFF2-40B4-BE49-F238E27FC236}">
                <a16:creationId xmlns:a16="http://schemas.microsoft.com/office/drawing/2014/main" id="{DB6DFC61-7531-4844-8654-97BEEE9DCA28}"/>
              </a:ext>
            </a:extLst>
          </p:cNvPr>
          <p:cNvPicPr>
            <a:picLocks noGrp="1" noChangeAspect="1"/>
          </p:cNvPicPr>
          <p:nvPr>
            <p:ph idx="1"/>
          </p:nvPr>
        </p:nvPicPr>
        <p:blipFill>
          <a:blip r:embed="rId2"/>
          <a:stretch>
            <a:fillRect/>
          </a:stretch>
        </p:blipFill>
        <p:spPr>
          <a:xfrm>
            <a:off x="4676276" y="2129934"/>
            <a:ext cx="6723909" cy="2781014"/>
          </a:xfrm>
          <a:prstGeom prst="rect">
            <a:avLst/>
          </a:prstGeom>
        </p:spPr>
      </p:pic>
      <p:sp>
        <p:nvSpPr>
          <p:cNvPr id="33" name="TextBox 32">
            <a:extLst>
              <a:ext uri="{FF2B5EF4-FFF2-40B4-BE49-F238E27FC236}">
                <a16:creationId xmlns:a16="http://schemas.microsoft.com/office/drawing/2014/main" id="{271DB22F-0AF0-4089-A97C-37CDE95D620E}"/>
              </a:ext>
            </a:extLst>
          </p:cNvPr>
          <p:cNvSpPr txBox="1"/>
          <p:nvPr/>
        </p:nvSpPr>
        <p:spPr>
          <a:xfrm>
            <a:off x="4946543" y="5087161"/>
            <a:ext cx="6094520" cy="923330"/>
          </a:xfrm>
          <a:prstGeom prst="rect">
            <a:avLst/>
          </a:prstGeom>
          <a:noFill/>
        </p:spPr>
        <p:txBody>
          <a:bodyPr wrap="square">
            <a:spAutoFit/>
          </a:bodyPr>
          <a:lstStyle/>
          <a:p>
            <a:pPr algn="l"/>
            <a:r>
              <a:rPr lang="en-GB" b="1" i="0" dirty="0">
                <a:solidFill>
                  <a:srgbClr val="000000"/>
                </a:solidFill>
                <a:effectLst/>
                <a:latin typeface="Helvetica Neue"/>
              </a:rPr>
              <a:t>Inference :</a:t>
            </a:r>
          </a:p>
          <a:p>
            <a:pPr algn="l">
              <a:buFont typeface="Arial" panose="020B0604020202020204" pitchFamily="34" charset="0"/>
              <a:buChar char="•"/>
            </a:pPr>
            <a:r>
              <a:rPr lang="en-GB" b="0" i="0" dirty="0">
                <a:solidFill>
                  <a:srgbClr val="000000"/>
                </a:solidFill>
                <a:effectLst/>
                <a:latin typeface="Helvetica Neue"/>
              </a:rPr>
              <a:t>There is 40% conversion in people who have opted for email</a:t>
            </a:r>
          </a:p>
        </p:txBody>
      </p:sp>
    </p:spTree>
    <p:extLst>
      <p:ext uri="{BB962C8B-B14F-4D97-AF65-F5344CB8AC3E}">
        <p14:creationId xmlns:p14="http://schemas.microsoft.com/office/powerpoint/2010/main" val="2245042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2957367F-0D64-42F0-A033-660B417FE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A74C980A-5321-4E88-B6F7-572A3327E3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6" name="Freeform 5">
              <a:extLst>
                <a:ext uri="{FF2B5EF4-FFF2-40B4-BE49-F238E27FC236}">
                  <a16:creationId xmlns:a16="http://schemas.microsoft.com/office/drawing/2014/main" id="{C29411DD-732B-4883-8431-BF67EA064F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6">
              <a:extLst>
                <a:ext uri="{FF2B5EF4-FFF2-40B4-BE49-F238E27FC236}">
                  <a16:creationId xmlns:a16="http://schemas.microsoft.com/office/drawing/2014/main" id="{0802BDA8-DBFD-4424-9577-4CECD39667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7">
              <a:extLst>
                <a:ext uri="{FF2B5EF4-FFF2-40B4-BE49-F238E27FC236}">
                  <a16:creationId xmlns:a16="http://schemas.microsoft.com/office/drawing/2014/main" id="{3A4651DB-CA25-45C9-BB5B-490E75E109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8">
              <a:extLst>
                <a:ext uri="{FF2B5EF4-FFF2-40B4-BE49-F238E27FC236}">
                  <a16:creationId xmlns:a16="http://schemas.microsoft.com/office/drawing/2014/main" id="{2561519A-19C4-4FAE-B4D2-9967A02858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9">
              <a:extLst>
                <a:ext uri="{FF2B5EF4-FFF2-40B4-BE49-F238E27FC236}">
                  <a16:creationId xmlns:a16="http://schemas.microsoft.com/office/drawing/2014/main" id="{D7536EEC-CD2D-4F8D-8FCE-1B57B67C15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0">
              <a:extLst>
                <a:ext uri="{FF2B5EF4-FFF2-40B4-BE49-F238E27FC236}">
                  <a16:creationId xmlns:a16="http://schemas.microsoft.com/office/drawing/2014/main" id="{F06D071C-EBE9-493C-B2FF-C290E80E63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1">
              <a:extLst>
                <a:ext uri="{FF2B5EF4-FFF2-40B4-BE49-F238E27FC236}">
                  <a16:creationId xmlns:a16="http://schemas.microsoft.com/office/drawing/2014/main" id="{AE43943F-3505-4459-B105-5ADD87A9BB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2">
              <a:extLst>
                <a:ext uri="{FF2B5EF4-FFF2-40B4-BE49-F238E27FC236}">
                  <a16:creationId xmlns:a16="http://schemas.microsoft.com/office/drawing/2014/main" id="{DCFA8E01-9AAA-4377-B145-D4C3BC9387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3">
              <a:extLst>
                <a:ext uri="{FF2B5EF4-FFF2-40B4-BE49-F238E27FC236}">
                  <a16:creationId xmlns:a16="http://schemas.microsoft.com/office/drawing/2014/main" id="{D0F9B300-29E8-4013-9610-4C98C20F57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4">
              <a:extLst>
                <a:ext uri="{FF2B5EF4-FFF2-40B4-BE49-F238E27FC236}">
                  <a16:creationId xmlns:a16="http://schemas.microsoft.com/office/drawing/2014/main" id="{D80DC548-7776-4F62-9150-EE50775DC2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5">
              <a:extLst>
                <a:ext uri="{FF2B5EF4-FFF2-40B4-BE49-F238E27FC236}">
                  <a16:creationId xmlns:a16="http://schemas.microsoft.com/office/drawing/2014/main" id="{FB47EB33-C045-4382-BB34-C409FBFABF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6">
              <a:extLst>
                <a:ext uri="{FF2B5EF4-FFF2-40B4-BE49-F238E27FC236}">
                  <a16:creationId xmlns:a16="http://schemas.microsoft.com/office/drawing/2014/main" id="{9799171D-9C80-4F36-854F-272AB4CB79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17">
              <a:extLst>
                <a:ext uri="{FF2B5EF4-FFF2-40B4-BE49-F238E27FC236}">
                  <a16:creationId xmlns:a16="http://schemas.microsoft.com/office/drawing/2014/main" id="{36853A3D-C5F1-4325-ABDD-D82962719C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18">
              <a:extLst>
                <a:ext uri="{FF2B5EF4-FFF2-40B4-BE49-F238E27FC236}">
                  <a16:creationId xmlns:a16="http://schemas.microsoft.com/office/drawing/2014/main" id="{F36C52C5-A8E2-4FDD-8C82-0B0A36ED2A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19">
              <a:extLst>
                <a:ext uri="{FF2B5EF4-FFF2-40B4-BE49-F238E27FC236}">
                  <a16:creationId xmlns:a16="http://schemas.microsoft.com/office/drawing/2014/main" id="{EAB04D6F-5C3B-4BC8-A8D0-F0F70C33F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0">
              <a:extLst>
                <a:ext uri="{FF2B5EF4-FFF2-40B4-BE49-F238E27FC236}">
                  <a16:creationId xmlns:a16="http://schemas.microsoft.com/office/drawing/2014/main" id="{337A064D-A403-4F71-A373-F748D44C14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1">
              <a:extLst>
                <a:ext uri="{FF2B5EF4-FFF2-40B4-BE49-F238E27FC236}">
                  <a16:creationId xmlns:a16="http://schemas.microsoft.com/office/drawing/2014/main" id="{408954A6-C2C2-455F-8AB9-EF03ED0E7B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2">
              <a:extLst>
                <a:ext uri="{FF2B5EF4-FFF2-40B4-BE49-F238E27FC236}">
                  <a16:creationId xmlns:a16="http://schemas.microsoft.com/office/drawing/2014/main" id="{98954187-FB8C-4673-8481-D251884CF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23">
              <a:extLst>
                <a:ext uri="{FF2B5EF4-FFF2-40B4-BE49-F238E27FC236}">
                  <a16:creationId xmlns:a16="http://schemas.microsoft.com/office/drawing/2014/main" id="{5DE674D7-0925-4935-B299-98744B4190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24">
              <a:extLst>
                <a:ext uri="{FF2B5EF4-FFF2-40B4-BE49-F238E27FC236}">
                  <a16:creationId xmlns:a16="http://schemas.microsoft.com/office/drawing/2014/main" id="{0D7AF2ED-2D49-4A69-BAB2-CF989B3B8C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25">
              <a:extLst>
                <a:ext uri="{FF2B5EF4-FFF2-40B4-BE49-F238E27FC236}">
                  <a16:creationId xmlns:a16="http://schemas.microsoft.com/office/drawing/2014/main" id="{67F02011-466C-4790-B052-0CB8042507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8" name="Group 67">
            <a:extLst>
              <a:ext uri="{FF2B5EF4-FFF2-40B4-BE49-F238E27FC236}">
                <a16:creationId xmlns:a16="http://schemas.microsoft.com/office/drawing/2014/main" id="{0A1FAD6E-B62A-435F-B914-503F8B9501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69" name="Rectangle 68">
              <a:extLst>
                <a:ext uri="{FF2B5EF4-FFF2-40B4-BE49-F238E27FC236}">
                  <a16:creationId xmlns:a16="http://schemas.microsoft.com/office/drawing/2014/main" id="{3DCBF1B1-B0BB-40C4-9870-227A638C14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Isosceles Triangle 22">
              <a:extLst>
                <a:ext uri="{FF2B5EF4-FFF2-40B4-BE49-F238E27FC236}">
                  <a16:creationId xmlns:a16="http://schemas.microsoft.com/office/drawing/2014/main" id="{C7D2A079-0082-43E4-9253-BA8D43378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6EDFDFEF-7A52-497B-AE56-46D446902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B4EDC18-55F8-4B25-B433-49425FBF5320}"/>
              </a:ext>
            </a:extLst>
          </p:cNvPr>
          <p:cNvSpPr>
            <a:spLocks noGrp="1"/>
          </p:cNvSpPr>
          <p:nvPr>
            <p:ph type="title"/>
          </p:nvPr>
        </p:nvSpPr>
        <p:spPr>
          <a:xfrm>
            <a:off x="888631" y="2358391"/>
            <a:ext cx="3498979" cy="2453676"/>
          </a:xfrm>
        </p:spPr>
        <p:txBody>
          <a:bodyPr vert="horz" lIns="228600" tIns="228600" rIns="228600" bIns="228600" rtlCol="0" anchor="ctr">
            <a:normAutofit/>
          </a:bodyPr>
          <a:lstStyle/>
          <a:p>
            <a:r>
              <a:rPr lang="en-US" dirty="0"/>
              <a:t>EDA insights</a:t>
            </a:r>
            <a:br>
              <a:rPr lang="en-US" dirty="0"/>
            </a:br>
            <a:endParaRPr lang="en-US" dirty="0"/>
          </a:p>
        </p:txBody>
      </p:sp>
      <p:sp>
        <p:nvSpPr>
          <p:cNvPr id="5" name="TextBox 4">
            <a:extLst>
              <a:ext uri="{FF2B5EF4-FFF2-40B4-BE49-F238E27FC236}">
                <a16:creationId xmlns:a16="http://schemas.microsoft.com/office/drawing/2014/main" id="{13DB9379-16BC-47C8-BA78-0AD6EB898322}"/>
              </a:ext>
            </a:extLst>
          </p:cNvPr>
          <p:cNvSpPr txBox="1"/>
          <p:nvPr/>
        </p:nvSpPr>
        <p:spPr>
          <a:xfrm>
            <a:off x="800143" y="538302"/>
            <a:ext cx="3674477" cy="555625"/>
          </a:xfrm>
          <a:prstGeom prst="rect">
            <a:avLst/>
          </a:prstGeom>
        </p:spPr>
        <p:txBody>
          <a:bodyPr vert="horz" lIns="91440" tIns="45720" rIns="91440" bIns="45720" rtlCol="0" anchor="ctr">
            <a:normAutofit/>
          </a:bodyPr>
          <a:lstStyle/>
          <a:p>
            <a:pPr indent="-228600" defTabSz="914400">
              <a:lnSpc>
                <a:spcPct val="120000"/>
              </a:lnSpc>
              <a:spcAft>
                <a:spcPts val="600"/>
              </a:spcAft>
              <a:buClr>
                <a:schemeClr val="accent1"/>
              </a:buClr>
              <a:buSzPct val="110000"/>
              <a:buFont typeface="Wingdings" panose="05000000000000000000" pitchFamily="2" charset="2"/>
              <a:buChar char="§"/>
            </a:pPr>
            <a:r>
              <a:rPr lang="en-US" dirty="0"/>
              <a:t>Last Activity</a:t>
            </a:r>
          </a:p>
        </p:txBody>
      </p:sp>
      <p:pic>
        <p:nvPicPr>
          <p:cNvPr id="7" name="Content Placeholder 6">
            <a:extLst>
              <a:ext uri="{FF2B5EF4-FFF2-40B4-BE49-F238E27FC236}">
                <a16:creationId xmlns:a16="http://schemas.microsoft.com/office/drawing/2014/main" id="{8A31A7F0-D297-45A3-B8F2-85BAC70C1715}"/>
              </a:ext>
            </a:extLst>
          </p:cNvPr>
          <p:cNvPicPr>
            <a:picLocks noGrp="1" noChangeAspect="1"/>
          </p:cNvPicPr>
          <p:nvPr>
            <p:ph idx="1"/>
          </p:nvPr>
        </p:nvPicPr>
        <p:blipFill>
          <a:blip r:embed="rId2"/>
          <a:stretch>
            <a:fillRect/>
          </a:stretch>
        </p:blipFill>
        <p:spPr>
          <a:xfrm>
            <a:off x="4756785" y="442913"/>
            <a:ext cx="7104075" cy="3951988"/>
          </a:xfrm>
          <a:prstGeom prst="rect">
            <a:avLst/>
          </a:prstGeom>
        </p:spPr>
      </p:pic>
      <p:sp>
        <p:nvSpPr>
          <p:cNvPr id="37" name="TextBox 36">
            <a:extLst>
              <a:ext uri="{FF2B5EF4-FFF2-40B4-BE49-F238E27FC236}">
                <a16:creationId xmlns:a16="http://schemas.microsoft.com/office/drawing/2014/main" id="{D6DE0497-32B5-43AE-A494-8B3231952943}"/>
              </a:ext>
            </a:extLst>
          </p:cNvPr>
          <p:cNvSpPr txBox="1"/>
          <p:nvPr/>
        </p:nvSpPr>
        <p:spPr>
          <a:xfrm>
            <a:off x="4969812" y="4488200"/>
            <a:ext cx="6094520" cy="2031325"/>
          </a:xfrm>
          <a:prstGeom prst="rect">
            <a:avLst/>
          </a:prstGeom>
          <a:noFill/>
        </p:spPr>
        <p:txBody>
          <a:bodyPr wrap="square">
            <a:spAutoFit/>
          </a:bodyPr>
          <a:lstStyle/>
          <a:p>
            <a:pPr algn="l"/>
            <a:r>
              <a:rPr lang="en-GB" b="1" i="0" dirty="0">
                <a:solidFill>
                  <a:srgbClr val="000000"/>
                </a:solidFill>
                <a:effectLst/>
                <a:latin typeface="Helvetica Neue"/>
              </a:rPr>
              <a:t>Inference :</a:t>
            </a:r>
          </a:p>
          <a:p>
            <a:pPr algn="l">
              <a:buFont typeface="Arial" panose="020B0604020202020204" pitchFamily="34" charset="0"/>
              <a:buChar char="•"/>
            </a:pPr>
            <a:r>
              <a:rPr lang="en-GB" b="0" i="0" dirty="0">
                <a:solidFill>
                  <a:srgbClr val="000000"/>
                </a:solidFill>
                <a:effectLst/>
                <a:latin typeface="Helvetica Neue"/>
              </a:rPr>
              <a:t>SMS Sent and Email Opened activities have higher conversion rate. The sales team can talk to these people directly and try to increase the conversion rate by explaining the advantages of the courses and difference in the content offered by them v/s company X competitors or provide a discount if possible to such customers</a:t>
            </a:r>
          </a:p>
        </p:txBody>
      </p:sp>
    </p:spTree>
    <p:extLst>
      <p:ext uri="{BB962C8B-B14F-4D97-AF65-F5344CB8AC3E}">
        <p14:creationId xmlns:p14="http://schemas.microsoft.com/office/powerpoint/2010/main" val="95892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2957367F-0D64-42F0-A033-660B417FE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A74C980A-5321-4E88-B6F7-572A3327E3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6" name="Freeform 5">
              <a:extLst>
                <a:ext uri="{FF2B5EF4-FFF2-40B4-BE49-F238E27FC236}">
                  <a16:creationId xmlns:a16="http://schemas.microsoft.com/office/drawing/2014/main" id="{C29411DD-732B-4883-8431-BF67EA064F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6">
              <a:extLst>
                <a:ext uri="{FF2B5EF4-FFF2-40B4-BE49-F238E27FC236}">
                  <a16:creationId xmlns:a16="http://schemas.microsoft.com/office/drawing/2014/main" id="{0802BDA8-DBFD-4424-9577-4CECD39667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7">
              <a:extLst>
                <a:ext uri="{FF2B5EF4-FFF2-40B4-BE49-F238E27FC236}">
                  <a16:creationId xmlns:a16="http://schemas.microsoft.com/office/drawing/2014/main" id="{3A4651DB-CA25-45C9-BB5B-490E75E109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8">
              <a:extLst>
                <a:ext uri="{FF2B5EF4-FFF2-40B4-BE49-F238E27FC236}">
                  <a16:creationId xmlns:a16="http://schemas.microsoft.com/office/drawing/2014/main" id="{2561519A-19C4-4FAE-B4D2-9967A02858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9">
              <a:extLst>
                <a:ext uri="{FF2B5EF4-FFF2-40B4-BE49-F238E27FC236}">
                  <a16:creationId xmlns:a16="http://schemas.microsoft.com/office/drawing/2014/main" id="{D7536EEC-CD2D-4F8D-8FCE-1B57B67C15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0">
              <a:extLst>
                <a:ext uri="{FF2B5EF4-FFF2-40B4-BE49-F238E27FC236}">
                  <a16:creationId xmlns:a16="http://schemas.microsoft.com/office/drawing/2014/main" id="{F06D071C-EBE9-493C-B2FF-C290E80E63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1">
              <a:extLst>
                <a:ext uri="{FF2B5EF4-FFF2-40B4-BE49-F238E27FC236}">
                  <a16:creationId xmlns:a16="http://schemas.microsoft.com/office/drawing/2014/main" id="{AE43943F-3505-4459-B105-5ADD87A9BB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2">
              <a:extLst>
                <a:ext uri="{FF2B5EF4-FFF2-40B4-BE49-F238E27FC236}">
                  <a16:creationId xmlns:a16="http://schemas.microsoft.com/office/drawing/2014/main" id="{DCFA8E01-9AAA-4377-B145-D4C3BC9387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3">
              <a:extLst>
                <a:ext uri="{FF2B5EF4-FFF2-40B4-BE49-F238E27FC236}">
                  <a16:creationId xmlns:a16="http://schemas.microsoft.com/office/drawing/2014/main" id="{D0F9B300-29E8-4013-9610-4C98C20F57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4">
              <a:extLst>
                <a:ext uri="{FF2B5EF4-FFF2-40B4-BE49-F238E27FC236}">
                  <a16:creationId xmlns:a16="http://schemas.microsoft.com/office/drawing/2014/main" id="{D80DC548-7776-4F62-9150-EE50775DC2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5">
              <a:extLst>
                <a:ext uri="{FF2B5EF4-FFF2-40B4-BE49-F238E27FC236}">
                  <a16:creationId xmlns:a16="http://schemas.microsoft.com/office/drawing/2014/main" id="{FB47EB33-C045-4382-BB34-C409FBFABF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6">
              <a:extLst>
                <a:ext uri="{FF2B5EF4-FFF2-40B4-BE49-F238E27FC236}">
                  <a16:creationId xmlns:a16="http://schemas.microsoft.com/office/drawing/2014/main" id="{9799171D-9C80-4F36-854F-272AB4CB79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17">
              <a:extLst>
                <a:ext uri="{FF2B5EF4-FFF2-40B4-BE49-F238E27FC236}">
                  <a16:creationId xmlns:a16="http://schemas.microsoft.com/office/drawing/2014/main" id="{36853A3D-C5F1-4325-ABDD-D82962719C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18">
              <a:extLst>
                <a:ext uri="{FF2B5EF4-FFF2-40B4-BE49-F238E27FC236}">
                  <a16:creationId xmlns:a16="http://schemas.microsoft.com/office/drawing/2014/main" id="{F36C52C5-A8E2-4FDD-8C82-0B0A36ED2A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19">
              <a:extLst>
                <a:ext uri="{FF2B5EF4-FFF2-40B4-BE49-F238E27FC236}">
                  <a16:creationId xmlns:a16="http://schemas.microsoft.com/office/drawing/2014/main" id="{EAB04D6F-5C3B-4BC8-A8D0-F0F70C33F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0">
              <a:extLst>
                <a:ext uri="{FF2B5EF4-FFF2-40B4-BE49-F238E27FC236}">
                  <a16:creationId xmlns:a16="http://schemas.microsoft.com/office/drawing/2014/main" id="{337A064D-A403-4F71-A373-F748D44C14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1">
              <a:extLst>
                <a:ext uri="{FF2B5EF4-FFF2-40B4-BE49-F238E27FC236}">
                  <a16:creationId xmlns:a16="http://schemas.microsoft.com/office/drawing/2014/main" id="{408954A6-C2C2-455F-8AB9-EF03ED0E7B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2">
              <a:extLst>
                <a:ext uri="{FF2B5EF4-FFF2-40B4-BE49-F238E27FC236}">
                  <a16:creationId xmlns:a16="http://schemas.microsoft.com/office/drawing/2014/main" id="{98954187-FB8C-4673-8481-D251884CF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23">
              <a:extLst>
                <a:ext uri="{FF2B5EF4-FFF2-40B4-BE49-F238E27FC236}">
                  <a16:creationId xmlns:a16="http://schemas.microsoft.com/office/drawing/2014/main" id="{5DE674D7-0925-4935-B299-98744B4190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24">
              <a:extLst>
                <a:ext uri="{FF2B5EF4-FFF2-40B4-BE49-F238E27FC236}">
                  <a16:creationId xmlns:a16="http://schemas.microsoft.com/office/drawing/2014/main" id="{0D7AF2ED-2D49-4A69-BAB2-CF989B3B8C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25">
              <a:extLst>
                <a:ext uri="{FF2B5EF4-FFF2-40B4-BE49-F238E27FC236}">
                  <a16:creationId xmlns:a16="http://schemas.microsoft.com/office/drawing/2014/main" id="{67F02011-466C-4790-B052-0CB8042507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8" name="Group 67">
            <a:extLst>
              <a:ext uri="{FF2B5EF4-FFF2-40B4-BE49-F238E27FC236}">
                <a16:creationId xmlns:a16="http://schemas.microsoft.com/office/drawing/2014/main" id="{0A1FAD6E-B62A-435F-B914-503F8B9501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69" name="Rectangle 68">
              <a:extLst>
                <a:ext uri="{FF2B5EF4-FFF2-40B4-BE49-F238E27FC236}">
                  <a16:creationId xmlns:a16="http://schemas.microsoft.com/office/drawing/2014/main" id="{3DCBF1B1-B0BB-40C4-9870-227A638C14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Isosceles Triangle 22">
              <a:extLst>
                <a:ext uri="{FF2B5EF4-FFF2-40B4-BE49-F238E27FC236}">
                  <a16:creationId xmlns:a16="http://schemas.microsoft.com/office/drawing/2014/main" id="{C7D2A079-0082-43E4-9253-BA8D43378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6EDFDFEF-7A52-497B-AE56-46D446902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B4EDC18-55F8-4B25-B433-49425FBF5320}"/>
              </a:ext>
            </a:extLst>
          </p:cNvPr>
          <p:cNvSpPr>
            <a:spLocks noGrp="1"/>
          </p:cNvSpPr>
          <p:nvPr>
            <p:ph type="title"/>
          </p:nvPr>
        </p:nvSpPr>
        <p:spPr>
          <a:xfrm>
            <a:off x="888631" y="2358391"/>
            <a:ext cx="3498979" cy="2453676"/>
          </a:xfrm>
        </p:spPr>
        <p:txBody>
          <a:bodyPr vert="horz" lIns="228600" tIns="228600" rIns="228600" bIns="228600" rtlCol="0" anchor="ctr">
            <a:normAutofit/>
          </a:bodyPr>
          <a:lstStyle/>
          <a:p>
            <a:r>
              <a:rPr lang="en-US" dirty="0"/>
              <a:t>EDA insights</a:t>
            </a:r>
            <a:br>
              <a:rPr lang="en-US" dirty="0"/>
            </a:br>
            <a:endParaRPr lang="en-US" dirty="0"/>
          </a:p>
        </p:txBody>
      </p:sp>
      <p:sp>
        <p:nvSpPr>
          <p:cNvPr id="5" name="TextBox 4">
            <a:extLst>
              <a:ext uri="{FF2B5EF4-FFF2-40B4-BE49-F238E27FC236}">
                <a16:creationId xmlns:a16="http://schemas.microsoft.com/office/drawing/2014/main" id="{13DB9379-16BC-47C8-BA78-0AD6EB898322}"/>
              </a:ext>
            </a:extLst>
          </p:cNvPr>
          <p:cNvSpPr txBox="1"/>
          <p:nvPr/>
        </p:nvSpPr>
        <p:spPr>
          <a:xfrm>
            <a:off x="800143" y="556547"/>
            <a:ext cx="3674477" cy="478235"/>
          </a:xfrm>
          <a:prstGeom prst="rect">
            <a:avLst/>
          </a:prstGeom>
        </p:spPr>
        <p:txBody>
          <a:bodyPr vert="horz" lIns="91440" tIns="45720" rIns="91440" bIns="45720" rtlCol="0" anchor="ctr">
            <a:normAutofit/>
          </a:bodyPr>
          <a:lstStyle/>
          <a:p>
            <a:pPr indent="-228600" defTabSz="914400">
              <a:lnSpc>
                <a:spcPct val="120000"/>
              </a:lnSpc>
              <a:spcAft>
                <a:spcPts val="600"/>
              </a:spcAft>
              <a:buClr>
                <a:schemeClr val="accent1"/>
              </a:buClr>
              <a:buSzPct val="110000"/>
              <a:buFont typeface="Wingdings" panose="05000000000000000000" pitchFamily="2" charset="2"/>
              <a:buChar char="§"/>
            </a:pPr>
            <a:r>
              <a:rPr lang="en-US" dirty="0"/>
              <a:t>Specialization</a:t>
            </a:r>
          </a:p>
        </p:txBody>
      </p:sp>
      <p:pic>
        <p:nvPicPr>
          <p:cNvPr id="6" name="Content Placeholder 5">
            <a:extLst>
              <a:ext uri="{FF2B5EF4-FFF2-40B4-BE49-F238E27FC236}">
                <a16:creationId xmlns:a16="http://schemas.microsoft.com/office/drawing/2014/main" id="{659FD7F4-D0D0-4117-AFB0-090D87B3CC63}"/>
              </a:ext>
            </a:extLst>
          </p:cNvPr>
          <p:cNvPicPr>
            <a:picLocks noGrp="1" noChangeAspect="1"/>
          </p:cNvPicPr>
          <p:nvPr>
            <p:ph idx="1"/>
          </p:nvPr>
        </p:nvPicPr>
        <p:blipFill>
          <a:blip r:embed="rId2"/>
          <a:stretch>
            <a:fillRect/>
          </a:stretch>
        </p:blipFill>
        <p:spPr>
          <a:xfrm>
            <a:off x="4797425" y="287337"/>
            <a:ext cx="6664738" cy="4034506"/>
          </a:xfrm>
          <a:prstGeom prst="rect">
            <a:avLst/>
          </a:prstGeom>
        </p:spPr>
      </p:pic>
      <p:sp>
        <p:nvSpPr>
          <p:cNvPr id="33" name="TextBox 32">
            <a:extLst>
              <a:ext uri="{FF2B5EF4-FFF2-40B4-BE49-F238E27FC236}">
                <a16:creationId xmlns:a16="http://schemas.microsoft.com/office/drawing/2014/main" id="{D55A0F78-03EC-48E0-877B-6B184973892F}"/>
              </a:ext>
            </a:extLst>
          </p:cNvPr>
          <p:cNvSpPr txBox="1"/>
          <p:nvPr/>
        </p:nvSpPr>
        <p:spPr>
          <a:xfrm>
            <a:off x="4954251" y="4261982"/>
            <a:ext cx="6094520" cy="2308324"/>
          </a:xfrm>
          <a:prstGeom prst="rect">
            <a:avLst/>
          </a:prstGeom>
          <a:noFill/>
        </p:spPr>
        <p:txBody>
          <a:bodyPr wrap="square">
            <a:spAutoFit/>
          </a:bodyPr>
          <a:lstStyle/>
          <a:p>
            <a:pPr algn="l"/>
            <a:r>
              <a:rPr lang="en-GB" b="1" i="0" dirty="0">
                <a:solidFill>
                  <a:srgbClr val="000000"/>
                </a:solidFill>
                <a:effectLst/>
                <a:latin typeface="Helvetica Neue"/>
              </a:rPr>
              <a:t>Inference :</a:t>
            </a:r>
          </a:p>
          <a:p>
            <a:pPr algn="l">
              <a:buFont typeface="Arial" panose="020B0604020202020204" pitchFamily="34" charset="0"/>
              <a:buChar char="•"/>
            </a:pPr>
            <a:r>
              <a:rPr lang="en-GB" b="0" i="0" dirty="0">
                <a:solidFill>
                  <a:srgbClr val="000000"/>
                </a:solidFill>
                <a:effectLst/>
                <a:latin typeface="Helvetica Neue"/>
              </a:rPr>
              <a:t>Many data points have not specified their Specialization ('Others category was replaced by </a:t>
            </a:r>
            <a:r>
              <a:rPr lang="en-GB" b="0" i="0" dirty="0" err="1">
                <a:solidFill>
                  <a:srgbClr val="000000"/>
                </a:solidFill>
                <a:effectLst/>
                <a:latin typeface="Helvetica Neue"/>
              </a:rPr>
              <a:t>np.NaN</a:t>
            </a:r>
            <a:r>
              <a:rPr lang="en-GB" b="0" i="0" dirty="0">
                <a:solidFill>
                  <a:srgbClr val="000000"/>
                </a:solidFill>
                <a:effectLst/>
                <a:latin typeface="Helvetica Neue"/>
              </a:rPr>
              <a:t>’)</a:t>
            </a:r>
          </a:p>
          <a:p>
            <a:pPr algn="l">
              <a:buFont typeface="Arial" panose="020B0604020202020204" pitchFamily="34" charset="0"/>
              <a:buChar char="•"/>
            </a:pPr>
            <a:endParaRPr lang="en-GB" b="0" i="0" dirty="0">
              <a:solidFill>
                <a:srgbClr val="000000"/>
              </a:solidFill>
              <a:effectLst/>
              <a:latin typeface="Helvetica Neue"/>
            </a:endParaRPr>
          </a:p>
          <a:p>
            <a:pPr algn="l">
              <a:buFont typeface="Arial" panose="020B0604020202020204" pitchFamily="34" charset="0"/>
              <a:buChar char="•"/>
            </a:pPr>
            <a:r>
              <a:rPr lang="en-GB" b="0" i="0" dirty="0">
                <a:solidFill>
                  <a:srgbClr val="000000"/>
                </a:solidFill>
                <a:effectLst/>
                <a:latin typeface="Helvetica Neue"/>
              </a:rPr>
              <a:t>Higher conversion rates are observed in Human Resource Management, Finance Management, Banking, Investment And Insurance, Business Administration and few others</a:t>
            </a:r>
          </a:p>
        </p:txBody>
      </p:sp>
    </p:spTree>
    <p:extLst>
      <p:ext uri="{BB962C8B-B14F-4D97-AF65-F5344CB8AC3E}">
        <p14:creationId xmlns:p14="http://schemas.microsoft.com/office/powerpoint/2010/main" val="3110988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111</TotalTime>
  <Words>1523</Words>
  <Application>Microsoft Office PowerPoint</Application>
  <PresentationFormat>Widescreen</PresentationFormat>
  <Paragraphs>381</Paragraphs>
  <Slides>23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Arial</vt:lpstr>
      <vt:lpstr>Calibri</vt:lpstr>
      <vt:lpstr>Calibri Light</vt:lpstr>
      <vt:lpstr>circular</vt:lpstr>
      <vt:lpstr>Courier New</vt:lpstr>
      <vt:lpstr>freight-text-pro</vt:lpstr>
      <vt:lpstr>Helvetica Neue</vt:lpstr>
      <vt:lpstr>Rockwell</vt:lpstr>
      <vt:lpstr>Symbol</vt:lpstr>
      <vt:lpstr>Wingdings</vt:lpstr>
      <vt:lpstr>Atlas</vt:lpstr>
      <vt:lpstr>Lead Scoring Case Study</vt:lpstr>
      <vt:lpstr>Goals of the Case Study</vt:lpstr>
      <vt:lpstr>Steps followed(Method) </vt:lpstr>
      <vt:lpstr>EDA insights</vt:lpstr>
      <vt:lpstr>EDA insights </vt:lpstr>
      <vt:lpstr>EDA insights </vt:lpstr>
      <vt:lpstr>EDA insights </vt:lpstr>
      <vt:lpstr>EDA insights </vt:lpstr>
      <vt:lpstr>EDA insights </vt:lpstr>
      <vt:lpstr>EDA insights </vt:lpstr>
      <vt:lpstr>EDA insights </vt:lpstr>
      <vt:lpstr>EDA insights </vt:lpstr>
      <vt:lpstr>EDA insights </vt:lpstr>
      <vt:lpstr>EDA insights </vt:lpstr>
      <vt:lpstr>Model evaluation and feature scaling</vt:lpstr>
      <vt:lpstr>Logistic regression model </vt:lpstr>
      <vt:lpstr>Logistic regression model </vt:lpstr>
      <vt:lpstr>Logistic regression model </vt:lpstr>
      <vt:lpstr>Logistic regression model </vt:lpstr>
      <vt:lpstr>Logistic regression model </vt:lpstr>
      <vt:lpstr>Logistic regression model </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Case Study</dc:title>
  <dc:creator>Vivek Venugopal</dc:creator>
  <cp:lastModifiedBy>Vivek Venugopal</cp:lastModifiedBy>
  <cp:revision>1</cp:revision>
  <dcterms:created xsi:type="dcterms:W3CDTF">2021-10-11T19:36:29Z</dcterms:created>
  <dcterms:modified xsi:type="dcterms:W3CDTF">2021-10-12T11:49:43Z</dcterms:modified>
</cp:coreProperties>
</file>