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Economica" panose="020B0604020202020204" charset="0"/>
      <p:regular r:id="rId16"/>
      <p:bold r:id="rId17"/>
      <p:italic r:id="rId18"/>
      <p:boldItalic r:id="rId19"/>
    </p:embeddedFont>
    <p:embeddedFont>
      <p:font typeface="Open Sans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a5cf39ae2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a5cf39ae2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our unit testing, we reached a coverage of 94%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our functional testing, the scenarios covered testing of user creation, login, project and form creation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specifically tested the export data feature on different browsers and operatings systems to make sure data downloaded correctly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a5cf39ae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a5cf39ae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flow should be done in the design phase, before coding begins, to reduce development time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member working on their own model, view and controller was helpful in minimizing overlap and merge conflicts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Started testing javascript with Jasime, but we were unable to complete the all the testing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a68ac288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a68ac288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Dual Factor Authenication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Allowing researchers to edit forms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a5cf39ae2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a5cf39ae2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8a1549bec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8a1549bec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a5cf39ae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a5cf39ae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Schema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made sure that the database schema is properly normalized.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Foreign keys in such a way as to maintain Database table Integrity.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also used some specific PostGreSQL features such as storing and indexing data as JSON.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a5cf39ae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a5cf39ae2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a5cf39ae2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a5cf39ae2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Chartkick - Ruby gem for creating charts using a single line of Ruby code using ActiveRecord queries (pie charts, bar charts, etc.)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Groupdate -  Groupdate interfaces with Chartkick to allow for the generation of charts that are time-based and group periods of time by day, week, year, etc.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a5cf39a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a5cf39ae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Pivotal tracker stories were entered in by the product owner based on their importance to making a minimum viable product for each sprint.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pivotal tracker icebox has 21 points worth of user stories waiting in it.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Pivotal Tracker for Agile Project Management.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 tracking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a5cf39ae2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a5cf39ae2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a5cf39ae2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a5cf39ae2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a5cf39ae2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a5cf39ae2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terms of testing, we most accurately followed BDD. At the beginning of each sprint, Lo-fi sketches were generated. They were often accompanied by notes that talked more about what the feature should do.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elt2018project-g010.herokuapp.com/login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750927"/>
            <a:ext cx="3054600" cy="102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Capture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3106400" y="206673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SELT2018-g010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Rae Ann Corrigan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Nabeel Ahmad Khan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Vivek Mishra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Nicole Tatro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Testing</a:t>
            </a:r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SimpleCov: Unit Testing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94.24% coverage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Cucumber: Functional Testing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15 scenarios, 89 steps tested and passed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 browsers and OS</a:t>
            </a: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9475" y="1225225"/>
            <a:ext cx="3961123" cy="226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Efficiently using JSON objects in Relational Databases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Database design should be finalized at beginning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Working on Discrete Features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Team Communication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Unable to complete Jasmine Testing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7950" y="1105900"/>
            <a:ext cx="7466008" cy="36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DEMO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and Objectives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Collecting, curating, and running basic analysis on research data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Inspired by AudioGene and REDCap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Standardizing data collection based on dynamic form creation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300" y="2326721"/>
            <a:ext cx="4569400" cy="258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3222900" cy="251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Implementation:  Database Schema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7000" y="152400"/>
            <a:ext cx="5215042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Implementation: Javascript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Dynamic Form Creation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Form Viewing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Viewing/Approval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398" y="1075975"/>
            <a:ext cx="4389624" cy="319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7375" y="2584725"/>
            <a:ext cx="2850800" cy="226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Implementation: Notable Gems</a:t>
            </a:r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chartkick and groupdate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paperclip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aws-sdk-s3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responders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l="7011" r="10405"/>
          <a:stretch/>
        </p:blipFill>
        <p:spPr>
          <a:xfrm>
            <a:off x="5036525" y="957250"/>
            <a:ext cx="2508276" cy="163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4150" y="2892825"/>
            <a:ext cx="3331749" cy="150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61000" y="3172300"/>
            <a:ext cx="2214724" cy="1406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Process</a:t>
            </a:r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Pivotal Tracker - Agile Project Management Tool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Held user stories that needed completion, bugs, and product owner final approval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Stories were assigned 1,2, or 3 points depending on difficulty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Running Velocity : 30 points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Sprint 1: 10 stories, 16 points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Sprint 2: 12 stories, 16 points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Sprint 3: 27 stories, 45 points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Slack - main messaging application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to schedule scrum meetings, notify group members of pending pull requests on Git, and mention when bugs were entered into pivotal tracker</a:t>
            </a:r>
            <a:endParaRPr/>
          </a:p>
          <a:p>
            <a:pPr marL="13716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Process</a:t>
            </a:r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Source Control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Feature Branching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Wiki for Documentation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Heroku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Deployment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New Relic Monitoring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Functionality / Features</a:t>
            </a:r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 Up/Log in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Creation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Dynamic Form Creation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Approval and Edit Requests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 Charting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Export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Form Archiving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6548" y="1369262"/>
            <a:ext cx="1213375" cy="1117575"/>
          </a:xfrm>
          <a:prstGeom prst="rect">
            <a:avLst/>
          </a:prstGeom>
          <a:noFill/>
          <a:ln w="28575" cap="flat" cmpd="sng">
            <a:solidFill>
              <a:srgbClr val="B4A7D6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8350" y="1147235"/>
            <a:ext cx="2147250" cy="1561639"/>
          </a:xfrm>
          <a:prstGeom prst="rect">
            <a:avLst/>
          </a:prstGeom>
          <a:noFill/>
          <a:ln w="28575" cap="flat" cmpd="sng">
            <a:solidFill>
              <a:srgbClr val="B4A7D6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98275" y="3857017"/>
            <a:ext cx="2994676" cy="1042058"/>
          </a:xfrm>
          <a:prstGeom prst="rect">
            <a:avLst/>
          </a:prstGeom>
          <a:noFill/>
          <a:ln w="28575" cap="flat" cmpd="sng">
            <a:solidFill>
              <a:srgbClr val="B4A7D6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04175" y="2915667"/>
            <a:ext cx="2676498" cy="1176358"/>
          </a:xfrm>
          <a:prstGeom prst="rect">
            <a:avLst/>
          </a:prstGeom>
          <a:noFill/>
          <a:ln w="28575" cap="flat" cmpd="sng">
            <a:solidFill>
              <a:srgbClr val="B4A7D6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343625" y="1463125"/>
            <a:ext cx="2840400" cy="20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Behavior Driven Design</a:t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2551" y="296750"/>
            <a:ext cx="5849625" cy="438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4042225" y="-430501"/>
            <a:ext cx="4225074" cy="563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4042225" y="-430501"/>
            <a:ext cx="4225074" cy="563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553</Words>
  <Application>Microsoft Office PowerPoint</Application>
  <PresentationFormat>On-screen Show (16:9)</PresentationFormat>
  <Paragraphs>81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Economica</vt:lpstr>
      <vt:lpstr>Arial</vt:lpstr>
      <vt:lpstr>Open Sans</vt:lpstr>
      <vt:lpstr>Luxe</vt:lpstr>
      <vt:lpstr>Data Capture</vt:lpstr>
      <vt:lpstr>Scope and Objectives</vt:lpstr>
      <vt:lpstr>Implementation:  Database Schema</vt:lpstr>
      <vt:lpstr>Implementation: Javascript</vt:lpstr>
      <vt:lpstr>Implementation: Notable Gems</vt:lpstr>
      <vt:lpstr>Overall Process</vt:lpstr>
      <vt:lpstr>Overall Process</vt:lpstr>
      <vt:lpstr>Functionality / Features</vt:lpstr>
      <vt:lpstr>Behavior Driven Design</vt:lpstr>
      <vt:lpstr>Other Testing</vt:lpstr>
      <vt:lpstr>Lessons Learned</vt:lpstr>
      <vt:lpstr>Future Work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Capture</dc:title>
  <cp:lastModifiedBy>Rae Corrigan</cp:lastModifiedBy>
  <cp:revision>1</cp:revision>
  <dcterms:modified xsi:type="dcterms:W3CDTF">2018-12-14T01:27:11Z</dcterms:modified>
</cp:coreProperties>
</file>