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5cf39a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5cf39a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unit testing, we reached a coverage of 94%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functional testing, the scenarios covered testing of user creation, login, project and form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specifically tested the export data feature on different browsers and operatings systems to make sure data </a:t>
            </a:r>
            <a:r>
              <a:rPr lang="en"/>
              <a:t>downloaded</a:t>
            </a:r>
            <a:r>
              <a:rPr lang="en"/>
              <a:t> correctly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5cf39a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5cf39a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should be done in the design phase, before coding begins, to reduce development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 working on their own model, view and controller was helpful in minimizing overlap and merge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testing javascript with Jasime, but we were unable to complete the all the testing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68ac28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68ac28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Factor Authenication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researchers to edit forms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cf39a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5cf39a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a1549b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a1549b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5cf39a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5cf39a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sure that the database schema is properly normalized.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Foreign keys in such a way as to maintain Database table Integrity.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used some specific PostGreSQL features such as storing and indexing data as JSON.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5cf39a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5cf39a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5cf39a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5cf39a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Chartkick - Ruby gem for creating charts using a single line of Ruby code using ActiveRecord queries (pie charts, bar charts,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Groupdate -  Groupdate interfaces with Chartkick to allow for the generation of charts that are time-based and group periods of time by day, week, year, etc.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5cf39a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5cf39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Pivotal tracker stories were entered in by the product owner based on their importance to making a minimum viable product for each sprint.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pivotal tracker icebox has 21 points worth of user stories waiting in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Pivotal Tracker for Agile Project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cf39a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cf39a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5cf39a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5cf39a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5cf39a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5cf39a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testing, we most accurately followed BDD. At the beginning of each sprint, Lo-fi sketches were generated. They were often accompanied by notes that talked more about what the feature should 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lt2018project-g010.herokuapp.com/log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50927"/>
            <a:ext cx="3054600" cy="10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Capture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06400" y="20667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SELT2018-g010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 Ann Corrigan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Nabeel Ahmad Khan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Mishra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Tatro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Testing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SimpleCov: 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94.24% coverage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Cucumber: Functional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scenarios, 89 steps tested and passed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browsers and OS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75" y="1225225"/>
            <a:ext cx="3961123" cy="2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Efficiently using JSON objects in Relational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design should be finalized at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Discrete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complete Jasmine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50" y="1105900"/>
            <a:ext cx="746600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Objectives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Collecting, curating, and running basic analysis on research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AudioGene and REDCap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Standardizing data collection based on dynamic form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00" y="2326721"/>
            <a:ext cx="4569400" cy="2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3222900" cy="25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 Database Schema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0" y="152400"/>
            <a:ext cx="52150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Javascript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Form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Viewing/Approval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398" y="1075975"/>
            <a:ext cx="4389624" cy="3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375" y="2584725"/>
            <a:ext cx="2850800" cy="2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Notable Gems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chartkick and groupdate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paperclip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aws-sdk-s3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7011" r="10405" t="0"/>
          <a:stretch/>
        </p:blipFill>
        <p:spPr>
          <a:xfrm>
            <a:off x="5036525" y="957250"/>
            <a:ext cx="2508276" cy="16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50" y="2892825"/>
            <a:ext cx="3331749" cy="15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000" y="3172300"/>
            <a:ext cx="2214724" cy="14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Pivotal Tracker - Agile Project Management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Held user stories that needed </a:t>
            </a:r>
            <a:r>
              <a:rPr lang="en"/>
              <a:t>completion</a:t>
            </a:r>
            <a:r>
              <a:rPr lang="en"/>
              <a:t>, bugs, and product owner final approval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Stories were assigned 1,2, or 3 points depending on difficulty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Velocity : 30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1: 10 stories, 16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2: 12 stories, 16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Sprint 3: 27 stories, 45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 - main messaging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schedule scrum meetings, notify group members of pending pull requests on Git, and mention when bugs were entered into pivotal tracker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 for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Relic 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/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Up/Log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Form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Approval and Edit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Charting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Archiving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548" y="1369262"/>
            <a:ext cx="1213375" cy="1117575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50" y="1147235"/>
            <a:ext cx="2147250" cy="1561639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275" y="3857017"/>
            <a:ext cx="2994676" cy="1042058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175" y="2915667"/>
            <a:ext cx="2676498" cy="1176358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43625" y="1463125"/>
            <a:ext cx="28404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Driven Design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51" y="296750"/>
            <a:ext cx="5849625" cy="43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042225" y="-430501"/>
            <a:ext cx="4225074" cy="5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042225" y="-430501"/>
            <a:ext cx="4225074" cy="5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