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4"/>
    <p:sldMasterId id="2147483687" r:id="rId5"/>
  </p:sldMasterIdLst>
  <p:sldIdLst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548" autoAdjust="0"/>
  </p:normalViewPr>
  <p:slideViewPr>
    <p:cSldViewPr snapToGrid="0">
      <p:cViewPr>
        <p:scale>
          <a:sx n="66" d="100"/>
          <a:sy n="66" d="100"/>
        </p:scale>
        <p:origin x="-858" y="-4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0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34334-0E96-4F4D-8DBA-D3F187F020A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D50B58-506A-4C77-B55D-D425EBC44821}">
      <dgm:prSet/>
      <dgm:spPr/>
      <dgm:t>
        <a:bodyPr/>
        <a:lstStyle/>
        <a:p>
          <a:r>
            <a:rPr lang="en-IN" b="1" dirty="0"/>
            <a:t>Main Operations Flow:</a:t>
          </a:r>
          <a:endParaRPr lang="en-US" dirty="0"/>
        </a:p>
      </dgm:t>
    </dgm:pt>
    <dgm:pt modelId="{61B3C59D-ED60-462F-9352-65E1D48AB0CA}" type="parTrans" cxnId="{7C017BD3-E48A-40E1-A3CC-AC75CDF11F91}">
      <dgm:prSet/>
      <dgm:spPr/>
      <dgm:t>
        <a:bodyPr/>
        <a:lstStyle/>
        <a:p>
          <a:endParaRPr lang="en-US"/>
        </a:p>
      </dgm:t>
    </dgm:pt>
    <dgm:pt modelId="{A87BD502-2C78-4E69-8346-8C5CE2AA7C53}" type="sibTrans" cxnId="{7C017BD3-E48A-40E1-A3CC-AC75CDF11F91}">
      <dgm:prSet/>
      <dgm:spPr/>
      <dgm:t>
        <a:bodyPr/>
        <a:lstStyle/>
        <a:p>
          <a:endParaRPr lang="en-US"/>
        </a:p>
      </dgm:t>
    </dgm:pt>
    <dgm:pt modelId="{D23CCD30-70AB-468B-800C-532987575118}">
      <dgm:prSet/>
      <dgm:spPr/>
      <dgm:t>
        <a:bodyPr/>
        <a:lstStyle/>
        <a:p>
          <a:r>
            <a:rPr lang="en-IN" b="1" dirty="0" smtClean="0"/>
            <a:t>Login and Authentication:</a:t>
          </a:r>
          <a:endParaRPr lang="en-US" dirty="0"/>
        </a:p>
      </dgm:t>
    </dgm:pt>
    <dgm:pt modelId="{25DCF33E-4D03-4695-8173-2A664687A58E}" type="parTrans" cxnId="{163B9E06-A30E-45C4-93E9-0E1C3C887032}">
      <dgm:prSet/>
      <dgm:spPr/>
      <dgm:t>
        <a:bodyPr/>
        <a:lstStyle/>
        <a:p>
          <a:endParaRPr lang="en-US"/>
        </a:p>
      </dgm:t>
    </dgm:pt>
    <dgm:pt modelId="{886AA341-9DA2-4FEE-8147-3CADDDF3501B}" type="sibTrans" cxnId="{163B9E06-A30E-45C4-93E9-0E1C3C887032}">
      <dgm:prSet/>
      <dgm:spPr/>
      <dgm:t>
        <a:bodyPr/>
        <a:lstStyle/>
        <a:p>
          <a:endParaRPr lang="en-US"/>
        </a:p>
      </dgm:t>
    </dgm:pt>
    <dgm:pt modelId="{C1F0F106-853A-4848-A2D1-EC0B6C068FD7}">
      <dgm:prSet/>
      <dgm:spPr/>
      <dgm:t>
        <a:bodyPr/>
        <a:lstStyle/>
        <a:p>
          <a:r>
            <a:rPr lang="en-US" dirty="0" smtClean="0"/>
            <a:t>User enters ATM card number and PIN for secure access.</a:t>
          </a:r>
          <a:endParaRPr lang="en-US" dirty="0"/>
        </a:p>
      </dgm:t>
    </dgm:pt>
    <dgm:pt modelId="{D1C031B2-AC01-4634-A750-B1ED6F4769E3}" type="parTrans" cxnId="{4B4DE3FD-B88A-4C83-B57C-53FE239CBA5F}">
      <dgm:prSet/>
      <dgm:spPr/>
      <dgm:t>
        <a:bodyPr/>
        <a:lstStyle/>
        <a:p>
          <a:endParaRPr lang="en-IN"/>
        </a:p>
      </dgm:t>
    </dgm:pt>
    <dgm:pt modelId="{62101806-11FF-4348-9B65-85751D25100A}" type="sibTrans" cxnId="{4B4DE3FD-B88A-4C83-B57C-53FE239CBA5F}">
      <dgm:prSet/>
      <dgm:spPr/>
      <dgm:t>
        <a:bodyPr/>
        <a:lstStyle/>
        <a:p>
          <a:endParaRPr lang="en-IN"/>
        </a:p>
      </dgm:t>
    </dgm:pt>
    <dgm:pt modelId="{5D417B3E-0E80-4D0B-AAA9-EB07269B68BB}">
      <dgm:prSet/>
      <dgm:spPr/>
      <dgm:t>
        <a:bodyPr/>
        <a:lstStyle/>
        <a:p>
          <a:r>
            <a:rPr lang="en-IN" b="1" dirty="0" smtClean="0"/>
            <a:t>Transaction Menu:</a:t>
          </a:r>
          <a:endParaRPr lang="en-IN" dirty="0"/>
        </a:p>
      </dgm:t>
    </dgm:pt>
    <dgm:pt modelId="{ED530C18-3278-46DB-931C-3A3BB24E9566}" type="parTrans" cxnId="{F045635F-1385-4825-A2DC-A48D059C5537}">
      <dgm:prSet/>
      <dgm:spPr/>
      <dgm:t>
        <a:bodyPr/>
        <a:lstStyle/>
        <a:p>
          <a:endParaRPr lang="en-IN"/>
        </a:p>
      </dgm:t>
    </dgm:pt>
    <dgm:pt modelId="{E32555F9-5FE9-4036-8F30-7C607A3D9DCC}" type="sibTrans" cxnId="{F045635F-1385-4825-A2DC-A48D059C5537}">
      <dgm:prSet/>
      <dgm:spPr/>
      <dgm:t>
        <a:bodyPr/>
        <a:lstStyle/>
        <a:p>
          <a:endParaRPr lang="en-IN"/>
        </a:p>
      </dgm:t>
    </dgm:pt>
    <dgm:pt modelId="{E30485F6-87A0-4054-AA7F-71C5CEAB269D}">
      <dgm:prSet/>
      <dgm:spPr/>
      <dgm:t>
        <a:bodyPr/>
        <a:lstStyle/>
        <a:p>
          <a:r>
            <a:rPr lang="en-US" b="1" dirty="0" smtClean="0"/>
            <a:t>Check Balance:</a:t>
          </a:r>
          <a:r>
            <a:rPr lang="en-US" dirty="0" smtClean="0"/>
            <a:t> Displays available account balance.</a:t>
          </a:r>
          <a:endParaRPr lang="en-US" dirty="0"/>
        </a:p>
      </dgm:t>
    </dgm:pt>
    <dgm:pt modelId="{2DB8543A-3C5A-49A1-9A57-63D7768C3BC0}" type="parTrans" cxnId="{8A95B821-D0B1-40AD-B691-57443AC9EBDE}">
      <dgm:prSet/>
      <dgm:spPr/>
      <dgm:t>
        <a:bodyPr/>
        <a:lstStyle/>
        <a:p>
          <a:endParaRPr lang="en-IN"/>
        </a:p>
      </dgm:t>
    </dgm:pt>
    <dgm:pt modelId="{11895DE0-BFA5-47FA-B631-634DD1B78A8C}" type="sibTrans" cxnId="{8A95B821-D0B1-40AD-B691-57443AC9EBDE}">
      <dgm:prSet/>
      <dgm:spPr/>
      <dgm:t>
        <a:bodyPr/>
        <a:lstStyle/>
        <a:p>
          <a:endParaRPr lang="en-IN"/>
        </a:p>
      </dgm:t>
    </dgm:pt>
    <dgm:pt modelId="{C0B24C56-9872-44BE-B886-01DAFBA53826}">
      <dgm:prSet/>
      <dgm:spPr/>
      <dgm:t>
        <a:bodyPr/>
        <a:lstStyle/>
        <a:p>
          <a:r>
            <a:rPr lang="en-US" b="1" dirty="0" smtClean="0"/>
            <a:t>Withdraw Money:</a:t>
          </a:r>
          <a:r>
            <a:rPr lang="en-US" dirty="0" smtClean="0"/>
            <a:t> User inputs the amount, which is validated against the balance before updating.</a:t>
          </a:r>
          <a:endParaRPr lang="en-US" dirty="0"/>
        </a:p>
      </dgm:t>
    </dgm:pt>
    <dgm:pt modelId="{23162B08-59CF-4313-843A-8E7DB7D14A88}" type="parTrans" cxnId="{DDA162EC-85F3-4863-9DFE-BDCAD5FE4528}">
      <dgm:prSet/>
      <dgm:spPr/>
      <dgm:t>
        <a:bodyPr/>
        <a:lstStyle/>
        <a:p>
          <a:endParaRPr lang="en-IN"/>
        </a:p>
      </dgm:t>
    </dgm:pt>
    <dgm:pt modelId="{C03C7576-6284-44CE-870F-0F4FF8AD668F}" type="sibTrans" cxnId="{DDA162EC-85F3-4863-9DFE-BDCAD5FE4528}">
      <dgm:prSet/>
      <dgm:spPr/>
      <dgm:t>
        <a:bodyPr/>
        <a:lstStyle/>
        <a:p>
          <a:endParaRPr lang="en-IN"/>
        </a:p>
      </dgm:t>
    </dgm:pt>
    <dgm:pt modelId="{A11F23A9-4BA5-4621-99D0-149B71F3DCB7}">
      <dgm:prSet/>
      <dgm:spPr/>
      <dgm:t>
        <a:bodyPr/>
        <a:lstStyle/>
        <a:p>
          <a:r>
            <a:rPr lang="en-US" b="1" dirty="0" smtClean="0"/>
            <a:t>Transfer Money:</a:t>
          </a:r>
          <a:r>
            <a:rPr lang="en-US" dirty="0" smtClean="0"/>
            <a:t> User provides recipient account and amount; the system verifies details and updates balances accordingly.</a:t>
          </a:r>
          <a:endParaRPr lang="en-US" dirty="0"/>
        </a:p>
      </dgm:t>
    </dgm:pt>
    <dgm:pt modelId="{288A92D2-5AE8-4ECF-8602-2C1DA828181F}" type="parTrans" cxnId="{83348B4B-914E-44BB-A61E-E546CCF0B2F3}">
      <dgm:prSet/>
      <dgm:spPr/>
      <dgm:t>
        <a:bodyPr/>
        <a:lstStyle/>
        <a:p>
          <a:endParaRPr lang="en-IN"/>
        </a:p>
      </dgm:t>
    </dgm:pt>
    <dgm:pt modelId="{A92F6983-F532-4529-A209-8D8C95EFB779}" type="sibTrans" cxnId="{83348B4B-914E-44BB-A61E-E546CCF0B2F3}">
      <dgm:prSet/>
      <dgm:spPr/>
      <dgm:t>
        <a:bodyPr/>
        <a:lstStyle/>
        <a:p>
          <a:endParaRPr lang="en-IN"/>
        </a:p>
      </dgm:t>
    </dgm:pt>
    <dgm:pt modelId="{8DFFA77A-3898-45CF-AA2A-1B7A31EFE889}">
      <dgm:prSet/>
      <dgm:spPr/>
      <dgm:t>
        <a:bodyPr/>
        <a:lstStyle/>
        <a:p>
          <a:r>
            <a:rPr lang="en-IN" b="1" dirty="0" smtClean="0"/>
            <a:t>Logout:</a:t>
          </a:r>
          <a:endParaRPr lang="en-IN" dirty="0"/>
        </a:p>
      </dgm:t>
    </dgm:pt>
    <dgm:pt modelId="{897DCD0F-E8F1-4DCF-8ACD-B27552F1990C}" type="parTrans" cxnId="{1439D8A6-6D17-490A-93C0-BC54DA854990}">
      <dgm:prSet/>
      <dgm:spPr/>
      <dgm:t>
        <a:bodyPr/>
        <a:lstStyle/>
        <a:p>
          <a:endParaRPr lang="en-IN"/>
        </a:p>
      </dgm:t>
    </dgm:pt>
    <dgm:pt modelId="{E8809138-F7BC-42BE-B7E9-D1E3EA3D4AE5}" type="sibTrans" cxnId="{1439D8A6-6D17-490A-93C0-BC54DA854990}">
      <dgm:prSet/>
      <dgm:spPr/>
      <dgm:t>
        <a:bodyPr/>
        <a:lstStyle/>
        <a:p>
          <a:endParaRPr lang="en-IN"/>
        </a:p>
      </dgm:t>
    </dgm:pt>
    <dgm:pt modelId="{1452A2F8-7DCE-4F3C-80EC-D7819FDCAC49}">
      <dgm:prSet/>
      <dgm:spPr/>
      <dgm:t>
        <a:bodyPr/>
        <a:lstStyle/>
        <a:p>
          <a:r>
            <a:rPr lang="en-US" dirty="0" smtClean="0"/>
            <a:t>Ensures session security by closing the transaction window after each operation.</a:t>
          </a:r>
          <a:r>
            <a:rPr lang="en-IN" dirty="0" smtClean="0"/>
            <a:t>.</a:t>
          </a:r>
          <a:endParaRPr lang="en-US" dirty="0"/>
        </a:p>
      </dgm:t>
    </dgm:pt>
    <dgm:pt modelId="{0BA4219E-3DEB-4829-8597-A5EAD7D53F25}" type="parTrans" cxnId="{A0173CEE-763F-42AE-8841-707CA92A3740}">
      <dgm:prSet/>
      <dgm:spPr/>
      <dgm:t>
        <a:bodyPr/>
        <a:lstStyle/>
        <a:p>
          <a:endParaRPr lang="en-IN"/>
        </a:p>
      </dgm:t>
    </dgm:pt>
    <dgm:pt modelId="{5C0F99E0-DD34-45E4-AAAD-58A953CCF3AF}" type="sibTrans" cxnId="{A0173CEE-763F-42AE-8841-707CA92A3740}">
      <dgm:prSet/>
      <dgm:spPr/>
      <dgm:t>
        <a:bodyPr/>
        <a:lstStyle/>
        <a:p>
          <a:endParaRPr lang="en-IN"/>
        </a:p>
      </dgm:t>
    </dgm:pt>
    <dgm:pt modelId="{B1F73CFE-EDF2-463D-9218-D8E7273DFA45}" type="pres">
      <dgm:prSet presAssocID="{0D234334-0E96-4F4D-8DBA-D3F187F020A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917E378-8260-4F90-A0C9-8F2973790094}" type="pres">
      <dgm:prSet presAssocID="{48D50B58-506A-4C77-B55D-D425EBC44821}" presName="parentLin" presStyleCnt="0"/>
      <dgm:spPr/>
    </dgm:pt>
    <dgm:pt modelId="{D84F1B53-3948-418A-B723-CED6A808356A}" type="pres">
      <dgm:prSet presAssocID="{48D50B58-506A-4C77-B55D-D425EBC44821}" presName="parentLeftMargin" presStyleLbl="node1" presStyleIdx="0" presStyleCnt="1"/>
      <dgm:spPr/>
      <dgm:t>
        <a:bodyPr/>
        <a:lstStyle/>
        <a:p>
          <a:endParaRPr lang="en-IN"/>
        </a:p>
      </dgm:t>
    </dgm:pt>
    <dgm:pt modelId="{CD47C49C-B2F3-41E4-8997-6BC9334FC1C5}" type="pres">
      <dgm:prSet presAssocID="{48D50B58-506A-4C77-B55D-D425EBC44821}" presName="parentText" presStyleLbl="node1" presStyleIdx="0" presStyleCnt="1" custScaleX="68714" custScaleY="113959" custLinFactX="17303" custLinFactNeighborX="100000" custLinFactNeighborY="-1911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85DEC9-1C75-4AB2-96D2-2BA7B60D26B5}" type="pres">
      <dgm:prSet presAssocID="{48D50B58-506A-4C77-B55D-D425EBC44821}" presName="negativeSpace" presStyleCnt="0"/>
      <dgm:spPr/>
    </dgm:pt>
    <dgm:pt modelId="{BEF9CD29-7D2A-49B8-8ED0-00D0BEB9FC6C}" type="pres">
      <dgm:prSet presAssocID="{48D50B58-506A-4C77-B55D-D425EBC44821}" presName="childText" presStyleLbl="conFgAcc1" presStyleIdx="0" presStyleCnt="1" custScaleX="89152" custScaleY="108110" custLinFactY="2698" custLinFactNeighborX="2124" custLinFactNeighborY="1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0173CEE-763F-42AE-8841-707CA92A3740}" srcId="{48D50B58-506A-4C77-B55D-D425EBC44821}" destId="{1452A2F8-7DCE-4F3C-80EC-D7819FDCAC49}" srcOrd="7" destOrd="0" parTransId="{0BA4219E-3DEB-4829-8597-A5EAD7D53F25}" sibTransId="{5C0F99E0-DD34-45E4-AAAD-58A953CCF3AF}"/>
    <dgm:cxn modelId="{FD9610D6-A8C5-4C96-BEC9-1181891F347E}" type="presOf" srcId="{48D50B58-506A-4C77-B55D-D425EBC44821}" destId="{CD47C49C-B2F3-41E4-8997-6BC9334FC1C5}" srcOrd="1" destOrd="0" presId="urn:microsoft.com/office/officeart/2005/8/layout/list1"/>
    <dgm:cxn modelId="{7C017BD3-E48A-40E1-A3CC-AC75CDF11F91}" srcId="{0D234334-0E96-4F4D-8DBA-D3F187F020AF}" destId="{48D50B58-506A-4C77-B55D-D425EBC44821}" srcOrd="0" destOrd="0" parTransId="{61B3C59D-ED60-462F-9352-65E1D48AB0CA}" sibTransId="{A87BD502-2C78-4E69-8346-8C5CE2AA7C53}"/>
    <dgm:cxn modelId="{1439D8A6-6D17-490A-93C0-BC54DA854990}" srcId="{48D50B58-506A-4C77-B55D-D425EBC44821}" destId="{8DFFA77A-3898-45CF-AA2A-1B7A31EFE889}" srcOrd="6" destOrd="0" parTransId="{897DCD0F-E8F1-4DCF-8ACD-B27552F1990C}" sibTransId="{E8809138-F7BC-42BE-B7E9-D1E3EA3D4AE5}"/>
    <dgm:cxn modelId="{018DB421-3D5E-47A5-AAE0-B72CF07F0AB6}" type="presOf" srcId="{0D234334-0E96-4F4D-8DBA-D3F187F020AF}" destId="{B1F73CFE-EDF2-463D-9218-D8E7273DFA45}" srcOrd="0" destOrd="0" presId="urn:microsoft.com/office/officeart/2005/8/layout/list1"/>
    <dgm:cxn modelId="{11EBA235-3263-48D4-951B-A8B18CEBE8A9}" type="presOf" srcId="{E30485F6-87A0-4054-AA7F-71C5CEAB269D}" destId="{BEF9CD29-7D2A-49B8-8ED0-00D0BEB9FC6C}" srcOrd="0" destOrd="3" presId="urn:microsoft.com/office/officeart/2005/8/layout/list1"/>
    <dgm:cxn modelId="{D1ECF809-1AC8-4953-B14C-76AFCF672BD4}" type="presOf" srcId="{A11F23A9-4BA5-4621-99D0-149B71F3DCB7}" destId="{BEF9CD29-7D2A-49B8-8ED0-00D0BEB9FC6C}" srcOrd="0" destOrd="5" presId="urn:microsoft.com/office/officeart/2005/8/layout/list1"/>
    <dgm:cxn modelId="{DDA162EC-85F3-4863-9DFE-BDCAD5FE4528}" srcId="{48D50B58-506A-4C77-B55D-D425EBC44821}" destId="{C0B24C56-9872-44BE-B886-01DAFBA53826}" srcOrd="4" destOrd="0" parTransId="{23162B08-59CF-4313-843A-8E7DB7D14A88}" sibTransId="{C03C7576-6284-44CE-870F-0F4FF8AD668F}"/>
    <dgm:cxn modelId="{83348B4B-914E-44BB-A61E-E546CCF0B2F3}" srcId="{48D50B58-506A-4C77-B55D-D425EBC44821}" destId="{A11F23A9-4BA5-4621-99D0-149B71F3DCB7}" srcOrd="5" destOrd="0" parTransId="{288A92D2-5AE8-4ECF-8602-2C1DA828181F}" sibTransId="{A92F6983-F532-4529-A209-8D8C95EFB779}"/>
    <dgm:cxn modelId="{02CDD058-F7FC-4C4E-B306-AC691348EE27}" type="presOf" srcId="{C0B24C56-9872-44BE-B886-01DAFBA53826}" destId="{BEF9CD29-7D2A-49B8-8ED0-00D0BEB9FC6C}" srcOrd="0" destOrd="4" presId="urn:microsoft.com/office/officeart/2005/8/layout/list1"/>
    <dgm:cxn modelId="{E161433F-268D-450A-82B4-4F71505C4F21}" type="presOf" srcId="{D23CCD30-70AB-468B-800C-532987575118}" destId="{BEF9CD29-7D2A-49B8-8ED0-00D0BEB9FC6C}" srcOrd="0" destOrd="0" presId="urn:microsoft.com/office/officeart/2005/8/layout/list1"/>
    <dgm:cxn modelId="{5018BC3F-E1CF-40D8-955A-6427B27139BC}" type="presOf" srcId="{5D417B3E-0E80-4D0B-AAA9-EB07269B68BB}" destId="{BEF9CD29-7D2A-49B8-8ED0-00D0BEB9FC6C}" srcOrd="0" destOrd="2" presId="urn:microsoft.com/office/officeart/2005/8/layout/list1"/>
    <dgm:cxn modelId="{FF7BC9A0-A42A-4FDD-8133-E8197640755F}" type="presOf" srcId="{1452A2F8-7DCE-4F3C-80EC-D7819FDCAC49}" destId="{BEF9CD29-7D2A-49B8-8ED0-00D0BEB9FC6C}" srcOrd="0" destOrd="7" presId="urn:microsoft.com/office/officeart/2005/8/layout/list1"/>
    <dgm:cxn modelId="{8A95B821-D0B1-40AD-B691-57443AC9EBDE}" srcId="{48D50B58-506A-4C77-B55D-D425EBC44821}" destId="{E30485F6-87A0-4054-AA7F-71C5CEAB269D}" srcOrd="3" destOrd="0" parTransId="{2DB8543A-3C5A-49A1-9A57-63D7768C3BC0}" sibTransId="{11895DE0-BFA5-47FA-B631-634DD1B78A8C}"/>
    <dgm:cxn modelId="{163B9E06-A30E-45C4-93E9-0E1C3C887032}" srcId="{48D50B58-506A-4C77-B55D-D425EBC44821}" destId="{D23CCD30-70AB-468B-800C-532987575118}" srcOrd="0" destOrd="0" parTransId="{25DCF33E-4D03-4695-8173-2A664687A58E}" sibTransId="{886AA341-9DA2-4FEE-8147-3CADDDF3501B}"/>
    <dgm:cxn modelId="{61E7C838-C5C4-4CBC-B217-53E2353C54D7}" type="presOf" srcId="{8DFFA77A-3898-45CF-AA2A-1B7A31EFE889}" destId="{BEF9CD29-7D2A-49B8-8ED0-00D0BEB9FC6C}" srcOrd="0" destOrd="6" presId="urn:microsoft.com/office/officeart/2005/8/layout/list1"/>
    <dgm:cxn modelId="{F045635F-1385-4825-A2DC-A48D059C5537}" srcId="{48D50B58-506A-4C77-B55D-D425EBC44821}" destId="{5D417B3E-0E80-4D0B-AAA9-EB07269B68BB}" srcOrd="2" destOrd="0" parTransId="{ED530C18-3278-46DB-931C-3A3BB24E9566}" sibTransId="{E32555F9-5FE9-4036-8F30-7C607A3D9DCC}"/>
    <dgm:cxn modelId="{4B4DE3FD-B88A-4C83-B57C-53FE239CBA5F}" srcId="{48D50B58-506A-4C77-B55D-D425EBC44821}" destId="{C1F0F106-853A-4848-A2D1-EC0B6C068FD7}" srcOrd="1" destOrd="0" parTransId="{D1C031B2-AC01-4634-A750-B1ED6F4769E3}" sibTransId="{62101806-11FF-4348-9B65-85751D25100A}"/>
    <dgm:cxn modelId="{9E8A689E-97BC-4C9D-A3E4-3EF6BEABCAE1}" type="presOf" srcId="{48D50B58-506A-4C77-B55D-D425EBC44821}" destId="{D84F1B53-3948-418A-B723-CED6A808356A}" srcOrd="0" destOrd="0" presId="urn:microsoft.com/office/officeart/2005/8/layout/list1"/>
    <dgm:cxn modelId="{45331FFB-83F6-439E-B3CA-512BB7073693}" type="presOf" srcId="{C1F0F106-853A-4848-A2D1-EC0B6C068FD7}" destId="{BEF9CD29-7D2A-49B8-8ED0-00D0BEB9FC6C}" srcOrd="0" destOrd="1" presId="urn:microsoft.com/office/officeart/2005/8/layout/list1"/>
    <dgm:cxn modelId="{7ACC7D42-C2F0-49DB-A755-FBAAE64ED120}" type="presParOf" srcId="{B1F73CFE-EDF2-463D-9218-D8E7273DFA45}" destId="{7917E378-8260-4F90-A0C9-8F2973790094}" srcOrd="0" destOrd="0" presId="urn:microsoft.com/office/officeart/2005/8/layout/list1"/>
    <dgm:cxn modelId="{B58697CE-2102-4E44-8A10-6D6498827DDE}" type="presParOf" srcId="{7917E378-8260-4F90-A0C9-8F2973790094}" destId="{D84F1B53-3948-418A-B723-CED6A808356A}" srcOrd="0" destOrd="0" presId="urn:microsoft.com/office/officeart/2005/8/layout/list1"/>
    <dgm:cxn modelId="{D490B5D2-ACD5-4BA7-B2C8-EBAFF564B8E2}" type="presParOf" srcId="{7917E378-8260-4F90-A0C9-8F2973790094}" destId="{CD47C49C-B2F3-41E4-8997-6BC9334FC1C5}" srcOrd="1" destOrd="0" presId="urn:microsoft.com/office/officeart/2005/8/layout/list1"/>
    <dgm:cxn modelId="{72AE66BA-7E90-4228-824B-1B3901CDFBF9}" type="presParOf" srcId="{B1F73CFE-EDF2-463D-9218-D8E7273DFA45}" destId="{3C85DEC9-1C75-4AB2-96D2-2BA7B60D26B5}" srcOrd="1" destOrd="0" presId="urn:microsoft.com/office/officeart/2005/8/layout/list1"/>
    <dgm:cxn modelId="{0A2C38E9-E8BB-47F6-9D79-114887BD7769}" type="presParOf" srcId="{B1F73CFE-EDF2-463D-9218-D8E7273DFA45}" destId="{BEF9CD29-7D2A-49B8-8ED0-00D0BEB9FC6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D146C5-E07D-4D73-B312-14825399EDC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F8DF8D-A8E0-4937-9659-4AB4B9C4AC1B}">
      <dgm:prSet/>
      <dgm:spPr/>
      <dgm:t>
        <a:bodyPr/>
        <a:lstStyle/>
        <a:p>
          <a:r>
            <a:rPr lang="en-US" b="1" dirty="0"/>
            <a:t>Testing and Validation</a:t>
          </a:r>
          <a:endParaRPr lang="en-US" dirty="0"/>
        </a:p>
      </dgm:t>
    </dgm:pt>
    <dgm:pt modelId="{10C106B7-9B67-4D93-AA4D-2516517859BD}" type="parTrans" cxnId="{E928D50F-4996-4E7F-8324-FA4A4BCCBF1D}">
      <dgm:prSet/>
      <dgm:spPr/>
      <dgm:t>
        <a:bodyPr/>
        <a:lstStyle/>
        <a:p>
          <a:endParaRPr lang="en-US"/>
        </a:p>
      </dgm:t>
    </dgm:pt>
    <dgm:pt modelId="{9EE7D6C0-CFDC-4CB6-AE7A-8A755979FC3F}" type="sibTrans" cxnId="{E928D50F-4996-4E7F-8324-FA4A4BCCBF1D}">
      <dgm:prSet/>
      <dgm:spPr/>
      <dgm:t>
        <a:bodyPr/>
        <a:lstStyle/>
        <a:p>
          <a:endParaRPr lang="en-US"/>
        </a:p>
      </dgm:t>
    </dgm:pt>
    <dgm:pt modelId="{E43DF3D6-17EF-47E6-B97E-2B7719DA172C}">
      <dgm:prSet/>
      <dgm:spPr/>
      <dgm:t>
        <a:bodyPr/>
        <a:lstStyle/>
        <a:p>
          <a:r>
            <a:rPr lang="en-US" b="1"/>
            <a:t>Testing Methods:</a:t>
          </a:r>
          <a:endParaRPr lang="en-US"/>
        </a:p>
      </dgm:t>
    </dgm:pt>
    <dgm:pt modelId="{374BAC32-D88B-47BC-9C4A-FA3B8078BF06}" type="parTrans" cxnId="{4BA78CBE-322C-45AE-9E12-111DBD7FCE41}">
      <dgm:prSet/>
      <dgm:spPr/>
      <dgm:t>
        <a:bodyPr/>
        <a:lstStyle/>
        <a:p>
          <a:endParaRPr lang="en-US"/>
        </a:p>
      </dgm:t>
    </dgm:pt>
    <dgm:pt modelId="{352F2C8A-23BA-432C-90FF-7E935976C754}" type="sibTrans" cxnId="{4BA78CBE-322C-45AE-9E12-111DBD7FCE41}">
      <dgm:prSet/>
      <dgm:spPr/>
      <dgm:t>
        <a:bodyPr/>
        <a:lstStyle/>
        <a:p>
          <a:endParaRPr lang="en-US"/>
        </a:p>
      </dgm:t>
    </dgm:pt>
    <dgm:pt modelId="{F32C42B2-ECE9-45DE-A2E3-7DC0D15393C2}">
      <dgm:prSet/>
      <dgm:spPr/>
      <dgm:t>
        <a:bodyPr/>
        <a:lstStyle/>
        <a:p>
          <a:r>
            <a:rPr lang="en-US" b="1"/>
            <a:t>Unit Testing:</a:t>
          </a:r>
          <a:r>
            <a:rPr lang="en-US"/>
            <a:t> Each function tested individually for data consistency and performance.</a:t>
          </a:r>
        </a:p>
      </dgm:t>
    </dgm:pt>
    <dgm:pt modelId="{482CD551-A71F-4231-9A29-C10B273E0930}" type="parTrans" cxnId="{3C450A51-C7A1-49F7-857F-431EA178744D}">
      <dgm:prSet/>
      <dgm:spPr/>
      <dgm:t>
        <a:bodyPr/>
        <a:lstStyle/>
        <a:p>
          <a:endParaRPr lang="en-US"/>
        </a:p>
      </dgm:t>
    </dgm:pt>
    <dgm:pt modelId="{B9960D1B-343C-4C87-888F-438A888F111E}" type="sibTrans" cxnId="{3C450A51-C7A1-49F7-857F-431EA178744D}">
      <dgm:prSet/>
      <dgm:spPr/>
      <dgm:t>
        <a:bodyPr/>
        <a:lstStyle/>
        <a:p>
          <a:endParaRPr lang="en-US"/>
        </a:p>
      </dgm:t>
    </dgm:pt>
    <dgm:pt modelId="{C708DC4B-4C9A-4242-B05C-A2B3E1336188}">
      <dgm:prSet/>
      <dgm:spPr/>
      <dgm:t>
        <a:bodyPr/>
        <a:lstStyle/>
        <a:p>
          <a:r>
            <a:rPr lang="en-US" b="1" dirty="0"/>
            <a:t>System Testing:</a:t>
          </a:r>
          <a:r>
            <a:rPr lang="en-US" dirty="0"/>
            <a:t> Evaluate system performance under maximum load (50 cars and 50 bikes).</a:t>
          </a:r>
        </a:p>
      </dgm:t>
    </dgm:pt>
    <dgm:pt modelId="{CBF8524C-2E16-4870-9BB9-F5E3E180023F}" type="parTrans" cxnId="{22566851-B16E-4014-9A88-AAED83326A81}">
      <dgm:prSet/>
      <dgm:spPr/>
      <dgm:t>
        <a:bodyPr/>
        <a:lstStyle/>
        <a:p>
          <a:endParaRPr lang="en-US"/>
        </a:p>
      </dgm:t>
    </dgm:pt>
    <dgm:pt modelId="{55627091-A490-4269-9C10-F2F9F910FF6A}" type="sibTrans" cxnId="{22566851-B16E-4014-9A88-AAED83326A81}">
      <dgm:prSet/>
      <dgm:spPr/>
      <dgm:t>
        <a:bodyPr/>
        <a:lstStyle/>
        <a:p>
          <a:endParaRPr lang="en-US"/>
        </a:p>
      </dgm:t>
    </dgm:pt>
    <dgm:pt modelId="{1624A4F9-D48D-4588-B7F9-023EAD48A9D3}">
      <dgm:prSet/>
      <dgm:spPr/>
      <dgm:t>
        <a:bodyPr/>
        <a:lstStyle/>
        <a:p>
          <a:r>
            <a:rPr lang="en-US" b="1" dirty="0"/>
            <a:t>Stress Testing:</a:t>
          </a:r>
          <a:r>
            <a:rPr lang="en-US" dirty="0"/>
            <a:t> Test system behavior under overload conditions.</a:t>
          </a:r>
        </a:p>
      </dgm:t>
    </dgm:pt>
    <dgm:pt modelId="{620D8101-D070-43C5-B2E6-FEEE36C42EF5}" type="parTrans" cxnId="{69B9EFE6-D743-43EE-9B7C-D7C3F56047E1}">
      <dgm:prSet/>
      <dgm:spPr/>
      <dgm:t>
        <a:bodyPr/>
        <a:lstStyle/>
        <a:p>
          <a:endParaRPr lang="en-US"/>
        </a:p>
      </dgm:t>
    </dgm:pt>
    <dgm:pt modelId="{41E9DACA-3C6D-4B09-A453-30D28C2FB13F}" type="sibTrans" cxnId="{69B9EFE6-D743-43EE-9B7C-D7C3F56047E1}">
      <dgm:prSet/>
      <dgm:spPr/>
      <dgm:t>
        <a:bodyPr/>
        <a:lstStyle/>
        <a:p>
          <a:endParaRPr lang="en-US"/>
        </a:p>
      </dgm:t>
    </dgm:pt>
    <dgm:pt modelId="{79285A8F-A2B3-4B53-B245-7DD2EB9D157A}">
      <dgm:prSet/>
      <dgm:spPr/>
      <dgm:t>
        <a:bodyPr/>
        <a:lstStyle/>
        <a:p>
          <a:r>
            <a:rPr lang="en-US" b="1"/>
            <a:t>Validation:</a:t>
          </a:r>
          <a:endParaRPr lang="en-US"/>
        </a:p>
      </dgm:t>
    </dgm:pt>
    <dgm:pt modelId="{B6AE4514-CED5-42FB-AC77-84C7E2EC17C7}" type="parTrans" cxnId="{AAC4BD1D-9E25-4B8D-8B07-B1D91B25D78B}">
      <dgm:prSet/>
      <dgm:spPr/>
      <dgm:t>
        <a:bodyPr/>
        <a:lstStyle/>
        <a:p>
          <a:endParaRPr lang="en-US"/>
        </a:p>
      </dgm:t>
    </dgm:pt>
    <dgm:pt modelId="{7164E798-5E86-4A85-AD5D-B3A11E3AA414}" type="sibTrans" cxnId="{AAC4BD1D-9E25-4B8D-8B07-B1D91B25D78B}">
      <dgm:prSet/>
      <dgm:spPr/>
      <dgm:t>
        <a:bodyPr/>
        <a:lstStyle/>
        <a:p>
          <a:endParaRPr lang="en-US"/>
        </a:p>
      </dgm:t>
    </dgm:pt>
    <dgm:pt modelId="{7C964926-8885-429F-BB5D-B21CDF0ED784}">
      <dgm:prSet/>
      <dgm:spPr/>
      <dgm:t>
        <a:bodyPr/>
        <a:lstStyle/>
        <a:p>
          <a:r>
            <a:rPr lang="en-US"/>
            <a:t>Accurate data storage and retrieval.</a:t>
          </a:r>
        </a:p>
      </dgm:t>
    </dgm:pt>
    <dgm:pt modelId="{1C6C6001-BEAA-4F6B-84A6-C5B0606D6807}" type="parTrans" cxnId="{F2B40A65-E7FE-4299-A201-FE1153CE0758}">
      <dgm:prSet/>
      <dgm:spPr/>
      <dgm:t>
        <a:bodyPr/>
        <a:lstStyle/>
        <a:p>
          <a:endParaRPr lang="en-US"/>
        </a:p>
      </dgm:t>
    </dgm:pt>
    <dgm:pt modelId="{BC23DC89-8754-4124-8353-6DEFBE9DAA74}" type="sibTrans" cxnId="{F2B40A65-E7FE-4299-A201-FE1153CE0758}">
      <dgm:prSet/>
      <dgm:spPr/>
      <dgm:t>
        <a:bodyPr/>
        <a:lstStyle/>
        <a:p>
          <a:endParaRPr lang="en-US"/>
        </a:p>
      </dgm:t>
    </dgm:pt>
    <dgm:pt modelId="{AB2B5A13-B17A-4A15-923F-CA3F5F6FB061}">
      <dgm:prSet/>
      <dgm:spPr/>
      <dgm:t>
        <a:bodyPr/>
        <a:lstStyle/>
        <a:p>
          <a:r>
            <a:rPr lang="en-US"/>
            <a:t>Correct handling of invalid operations.</a:t>
          </a:r>
        </a:p>
      </dgm:t>
    </dgm:pt>
    <dgm:pt modelId="{E7ABCDD2-8CBF-4A50-ACE0-1A47B31407D2}" type="parTrans" cxnId="{B2656719-AEB3-4CC1-AD9E-3B660D88D6A7}">
      <dgm:prSet/>
      <dgm:spPr/>
      <dgm:t>
        <a:bodyPr/>
        <a:lstStyle/>
        <a:p>
          <a:endParaRPr lang="en-US"/>
        </a:p>
      </dgm:t>
    </dgm:pt>
    <dgm:pt modelId="{6810D987-B602-465F-9F56-016927772F89}" type="sibTrans" cxnId="{B2656719-AEB3-4CC1-AD9E-3B660D88D6A7}">
      <dgm:prSet/>
      <dgm:spPr/>
      <dgm:t>
        <a:bodyPr/>
        <a:lstStyle/>
        <a:p>
          <a:endParaRPr lang="en-US"/>
        </a:p>
      </dgm:t>
    </dgm:pt>
    <dgm:pt modelId="{D2A12043-115C-4906-BF9A-780F6752D7E2}" type="pres">
      <dgm:prSet presAssocID="{A4D146C5-E07D-4D73-B312-14825399ED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9C2BC87-1B74-4C3A-A652-1722F186ECB1}" type="pres">
      <dgm:prSet presAssocID="{05F8DF8D-A8E0-4937-9659-4AB4B9C4AC1B}" presName="hierRoot1" presStyleCnt="0">
        <dgm:presLayoutVars>
          <dgm:hierBranch val="init"/>
        </dgm:presLayoutVars>
      </dgm:prSet>
      <dgm:spPr/>
    </dgm:pt>
    <dgm:pt modelId="{4499604F-E12F-494D-903A-1ED1576005A6}" type="pres">
      <dgm:prSet presAssocID="{05F8DF8D-A8E0-4937-9659-4AB4B9C4AC1B}" presName="rootComposite1" presStyleCnt="0"/>
      <dgm:spPr/>
    </dgm:pt>
    <dgm:pt modelId="{4103C9B6-1292-4B53-A573-7DA3115F99BE}" type="pres">
      <dgm:prSet presAssocID="{05F8DF8D-A8E0-4937-9659-4AB4B9C4AC1B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F38CC8E-C794-4281-9174-E7B44BDD91B2}" type="pres">
      <dgm:prSet presAssocID="{05F8DF8D-A8E0-4937-9659-4AB4B9C4AC1B}" presName="rootConnector1" presStyleLbl="node1" presStyleIdx="0" presStyleCnt="0"/>
      <dgm:spPr/>
      <dgm:t>
        <a:bodyPr/>
        <a:lstStyle/>
        <a:p>
          <a:endParaRPr lang="en-IN"/>
        </a:p>
      </dgm:t>
    </dgm:pt>
    <dgm:pt modelId="{5A8DECA4-FF68-4150-83F0-3432C4033D2D}" type="pres">
      <dgm:prSet presAssocID="{05F8DF8D-A8E0-4937-9659-4AB4B9C4AC1B}" presName="hierChild2" presStyleCnt="0"/>
      <dgm:spPr/>
    </dgm:pt>
    <dgm:pt modelId="{3B6079CB-44CA-439C-BEFC-881D83AF7409}" type="pres">
      <dgm:prSet presAssocID="{05F8DF8D-A8E0-4937-9659-4AB4B9C4AC1B}" presName="hierChild3" presStyleCnt="0"/>
      <dgm:spPr/>
    </dgm:pt>
    <dgm:pt modelId="{C14AA041-4A89-46CE-AFC1-73320DA7150B}" type="pres">
      <dgm:prSet presAssocID="{E43DF3D6-17EF-47E6-B97E-2B7719DA172C}" presName="hierRoot1" presStyleCnt="0">
        <dgm:presLayoutVars>
          <dgm:hierBranch val="init"/>
        </dgm:presLayoutVars>
      </dgm:prSet>
      <dgm:spPr/>
    </dgm:pt>
    <dgm:pt modelId="{514F76DC-1FC2-4606-AA50-5C737C588E6F}" type="pres">
      <dgm:prSet presAssocID="{E43DF3D6-17EF-47E6-B97E-2B7719DA172C}" presName="rootComposite1" presStyleCnt="0"/>
      <dgm:spPr/>
    </dgm:pt>
    <dgm:pt modelId="{1C45C034-E358-4FC7-8A76-30CF7389236B}" type="pres">
      <dgm:prSet presAssocID="{E43DF3D6-17EF-47E6-B97E-2B7719DA172C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28DE8D9-36B8-4CC0-8A5A-A7E2ECAA3466}" type="pres">
      <dgm:prSet presAssocID="{E43DF3D6-17EF-47E6-B97E-2B7719DA172C}" presName="rootConnector1" presStyleLbl="node1" presStyleIdx="0" presStyleCnt="0"/>
      <dgm:spPr/>
      <dgm:t>
        <a:bodyPr/>
        <a:lstStyle/>
        <a:p>
          <a:endParaRPr lang="en-IN"/>
        </a:p>
      </dgm:t>
    </dgm:pt>
    <dgm:pt modelId="{EF2B8142-F79B-498B-8985-18863E736F26}" type="pres">
      <dgm:prSet presAssocID="{E43DF3D6-17EF-47E6-B97E-2B7719DA172C}" presName="hierChild2" presStyleCnt="0"/>
      <dgm:spPr/>
    </dgm:pt>
    <dgm:pt modelId="{A8AF3092-50A6-4AA4-98EA-B32369233024}" type="pres">
      <dgm:prSet presAssocID="{482CD551-A71F-4231-9A29-C10B273E0930}" presName="Name64" presStyleLbl="parChTrans1D2" presStyleIdx="0" presStyleCnt="5"/>
      <dgm:spPr/>
      <dgm:t>
        <a:bodyPr/>
        <a:lstStyle/>
        <a:p>
          <a:endParaRPr lang="en-IN"/>
        </a:p>
      </dgm:t>
    </dgm:pt>
    <dgm:pt modelId="{E6AAC6DF-8330-4E05-845D-FEA66BC9A81A}" type="pres">
      <dgm:prSet presAssocID="{F32C42B2-ECE9-45DE-A2E3-7DC0D15393C2}" presName="hierRoot2" presStyleCnt="0">
        <dgm:presLayoutVars>
          <dgm:hierBranch val="init"/>
        </dgm:presLayoutVars>
      </dgm:prSet>
      <dgm:spPr/>
    </dgm:pt>
    <dgm:pt modelId="{15808B5A-9016-4AE2-A5DF-0E73FC831523}" type="pres">
      <dgm:prSet presAssocID="{F32C42B2-ECE9-45DE-A2E3-7DC0D15393C2}" presName="rootComposite" presStyleCnt="0"/>
      <dgm:spPr/>
    </dgm:pt>
    <dgm:pt modelId="{15AE6AA7-3DDB-4A07-8F88-0A4ADD7928C1}" type="pres">
      <dgm:prSet presAssocID="{F32C42B2-ECE9-45DE-A2E3-7DC0D15393C2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B35F069-12E5-41D1-B080-621F35CEAF0A}" type="pres">
      <dgm:prSet presAssocID="{F32C42B2-ECE9-45DE-A2E3-7DC0D15393C2}" presName="rootConnector" presStyleLbl="node2" presStyleIdx="0" presStyleCnt="5"/>
      <dgm:spPr/>
      <dgm:t>
        <a:bodyPr/>
        <a:lstStyle/>
        <a:p>
          <a:endParaRPr lang="en-IN"/>
        </a:p>
      </dgm:t>
    </dgm:pt>
    <dgm:pt modelId="{655A08DE-E1C6-481A-90FC-3A6069EAFF27}" type="pres">
      <dgm:prSet presAssocID="{F32C42B2-ECE9-45DE-A2E3-7DC0D15393C2}" presName="hierChild4" presStyleCnt="0"/>
      <dgm:spPr/>
    </dgm:pt>
    <dgm:pt modelId="{1255065A-025A-48CA-BB08-A7F8F495FAF6}" type="pres">
      <dgm:prSet presAssocID="{F32C42B2-ECE9-45DE-A2E3-7DC0D15393C2}" presName="hierChild5" presStyleCnt="0"/>
      <dgm:spPr/>
    </dgm:pt>
    <dgm:pt modelId="{50F23136-A78B-4BE0-9982-63F3564D5F87}" type="pres">
      <dgm:prSet presAssocID="{CBF8524C-2E16-4870-9BB9-F5E3E180023F}" presName="Name64" presStyleLbl="parChTrans1D2" presStyleIdx="1" presStyleCnt="5"/>
      <dgm:spPr/>
      <dgm:t>
        <a:bodyPr/>
        <a:lstStyle/>
        <a:p>
          <a:endParaRPr lang="en-IN"/>
        </a:p>
      </dgm:t>
    </dgm:pt>
    <dgm:pt modelId="{675462C9-A2A2-412B-A455-8ABE06256157}" type="pres">
      <dgm:prSet presAssocID="{C708DC4B-4C9A-4242-B05C-A2B3E1336188}" presName="hierRoot2" presStyleCnt="0">
        <dgm:presLayoutVars>
          <dgm:hierBranch val="init"/>
        </dgm:presLayoutVars>
      </dgm:prSet>
      <dgm:spPr/>
    </dgm:pt>
    <dgm:pt modelId="{54758E8A-BE42-4E52-A91F-D39804DC1D65}" type="pres">
      <dgm:prSet presAssocID="{C708DC4B-4C9A-4242-B05C-A2B3E1336188}" presName="rootComposite" presStyleCnt="0"/>
      <dgm:spPr/>
    </dgm:pt>
    <dgm:pt modelId="{32959FA5-959C-476A-9FC7-F16C63F587B9}" type="pres">
      <dgm:prSet presAssocID="{C708DC4B-4C9A-4242-B05C-A2B3E1336188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90B7099-0EB7-414B-89DE-8554C7B5904C}" type="pres">
      <dgm:prSet presAssocID="{C708DC4B-4C9A-4242-B05C-A2B3E1336188}" presName="rootConnector" presStyleLbl="node2" presStyleIdx="1" presStyleCnt="5"/>
      <dgm:spPr/>
      <dgm:t>
        <a:bodyPr/>
        <a:lstStyle/>
        <a:p>
          <a:endParaRPr lang="en-IN"/>
        </a:p>
      </dgm:t>
    </dgm:pt>
    <dgm:pt modelId="{A0E30AB3-0B61-4846-BF27-83D39DAB73A6}" type="pres">
      <dgm:prSet presAssocID="{C708DC4B-4C9A-4242-B05C-A2B3E1336188}" presName="hierChild4" presStyleCnt="0"/>
      <dgm:spPr/>
    </dgm:pt>
    <dgm:pt modelId="{2907D455-7FD9-45CB-B87E-2ECC29478514}" type="pres">
      <dgm:prSet presAssocID="{C708DC4B-4C9A-4242-B05C-A2B3E1336188}" presName="hierChild5" presStyleCnt="0"/>
      <dgm:spPr/>
    </dgm:pt>
    <dgm:pt modelId="{74F2CEA7-96D6-4A61-B3AD-F6894809ABD4}" type="pres">
      <dgm:prSet presAssocID="{620D8101-D070-43C5-B2E6-FEEE36C42EF5}" presName="Name64" presStyleLbl="parChTrans1D2" presStyleIdx="2" presStyleCnt="5"/>
      <dgm:spPr/>
      <dgm:t>
        <a:bodyPr/>
        <a:lstStyle/>
        <a:p>
          <a:endParaRPr lang="en-IN"/>
        </a:p>
      </dgm:t>
    </dgm:pt>
    <dgm:pt modelId="{AABE7EFD-7FF4-4633-B25A-EAA432518162}" type="pres">
      <dgm:prSet presAssocID="{1624A4F9-D48D-4588-B7F9-023EAD48A9D3}" presName="hierRoot2" presStyleCnt="0">
        <dgm:presLayoutVars>
          <dgm:hierBranch val="init"/>
        </dgm:presLayoutVars>
      </dgm:prSet>
      <dgm:spPr/>
    </dgm:pt>
    <dgm:pt modelId="{3D75E304-AAA2-40F8-9B57-DD30BD1A1E2D}" type="pres">
      <dgm:prSet presAssocID="{1624A4F9-D48D-4588-B7F9-023EAD48A9D3}" presName="rootComposite" presStyleCnt="0"/>
      <dgm:spPr/>
    </dgm:pt>
    <dgm:pt modelId="{D538C0AE-8992-42F3-955B-FCE97E4B92C4}" type="pres">
      <dgm:prSet presAssocID="{1624A4F9-D48D-4588-B7F9-023EAD48A9D3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AD5F954-69F0-4C7F-B1C6-7058D318BFD7}" type="pres">
      <dgm:prSet presAssocID="{1624A4F9-D48D-4588-B7F9-023EAD48A9D3}" presName="rootConnector" presStyleLbl="node2" presStyleIdx="2" presStyleCnt="5"/>
      <dgm:spPr/>
      <dgm:t>
        <a:bodyPr/>
        <a:lstStyle/>
        <a:p>
          <a:endParaRPr lang="en-IN"/>
        </a:p>
      </dgm:t>
    </dgm:pt>
    <dgm:pt modelId="{692377D5-F954-47BE-9986-D483B3B5E4A0}" type="pres">
      <dgm:prSet presAssocID="{1624A4F9-D48D-4588-B7F9-023EAD48A9D3}" presName="hierChild4" presStyleCnt="0"/>
      <dgm:spPr/>
    </dgm:pt>
    <dgm:pt modelId="{18C156A2-01A0-452F-A511-06EB94C0A56D}" type="pres">
      <dgm:prSet presAssocID="{1624A4F9-D48D-4588-B7F9-023EAD48A9D3}" presName="hierChild5" presStyleCnt="0"/>
      <dgm:spPr/>
    </dgm:pt>
    <dgm:pt modelId="{91F91412-CF0B-440C-9F05-35688CF10946}" type="pres">
      <dgm:prSet presAssocID="{E43DF3D6-17EF-47E6-B97E-2B7719DA172C}" presName="hierChild3" presStyleCnt="0"/>
      <dgm:spPr/>
    </dgm:pt>
    <dgm:pt modelId="{BE908530-55AC-4F4D-8886-CEA6AF971E10}" type="pres">
      <dgm:prSet presAssocID="{79285A8F-A2B3-4B53-B245-7DD2EB9D157A}" presName="hierRoot1" presStyleCnt="0">
        <dgm:presLayoutVars>
          <dgm:hierBranch val="init"/>
        </dgm:presLayoutVars>
      </dgm:prSet>
      <dgm:spPr/>
    </dgm:pt>
    <dgm:pt modelId="{B169D176-DA18-4123-8F58-49922B50E230}" type="pres">
      <dgm:prSet presAssocID="{79285A8F-A2B3-4B53-B245-7DD2EB9D157A}" presName="rootComposite1" presStyleCnt="0"/>
      <dgm:spPr/>
    </dgm:pt>
    <dgm:pt modelId="{B92A000B-549F-458A-9AEF-58316AA0F940}" type="pres">
      <dgm:prSet presAssocID="{79285A8F-A2B3-4B53-B245-7DD2EB9D157A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27FE7CD-1DAE-4746-A039-7884FD4B7D4B}" type="pres">
      <dgm:prSet presAssocID="{79285A8F-A2B3-4B53-B245-7DD2EB9D157A}" presName="rootConnector1" presStyleLbl="node1" presStyleIdx="0" presStyleCnt="0"/>
      <dgm:spPr/>
      <dgm:t>
        <a:bodyPr/>
        <a:lstStyle/>
        <a:p>
          <a:endParaRPr lang="en-IN"/>
        </a:p>
      </dgm:t>
    </dgm:pt>
    <dgm:pt modelId="{F0596BDD-9477-4508-9A8C-90CD36D63938}" type="pres">
      <dgm:prSet presAssocID="{79285A8F-A2B3-4B53-B245-7DD2EB9D157A}" presName="hierChild2" presStyleCnt="0"/>
      <dgm:spPr/>
    </dgm:pt>
    <dgm:pt modelId="{FA1BAA9A-3B80-4C93-ABA6-8445625AEC8C}" type="pres">
      <dgm:prSet presAssocID="{1C6C6001-BEAA-4F6B-84A6-C5B0606D6807}" presName="Name64" presStyleLbl="parChTrans1D2" presStyleIdx="3" presStyleCnt="5"/>
      <dgm:spPr/>
      <dgm:t>
        <a:bodyPr/>
        <a:lstStyle/>
        <a:p>
          <a:endParaRPr lang="en-IN"/>
        </a:p>
      </dgm:t>
    </dgm:pt>
    <dgm:pt modelId="{C395E9D9-2CC2-4A2E-A1DC-9F814E6A722B}" type="pres">
      <dgm:prSet presAssocID="{7C964926-8885-429F-BB5D-B21CDF0ED784}" presName="hierRoot2" presStyleCnt="0">
        <dgm:presLayoutVars>
          <dgm:hierBranch val="init"/>
        </dgm:presLayoutVars>
      </dgm:prSet>
      <dgm:spPr/>
    </dgm:pt>
    <dgm:pt modelId="{763DD68A-9054-4C75-9FCF-E9CD1136A397}" type="pres">
      <dgm:prSet presAssocID="{7C964926-8885-429F-BB5D-B21CDF0ED784}" presName="rootComposite" presStyleCnt="0"/>
      <dgm:spPr/>
    </dgm:pt>
    <dgm:pt modelId="{4896D817-9147-4AE8-8382-E270B259BC52}" type="pres">
      <dgm:prSet presAssocID="{7C964926-8885-429F-BB5D-B21CDF0ED784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59DACE7-9FB2-4DB6-A106-4FBEFA55A13E}" type="pres">
      <dgm:prSet presAssocID="{7C964926-8885-429F-BB5D-B21CDF0ED784}" presName="rootConnector" presStyleLbl="node2" presStyleIdx="3" presStyleCnt="5"/>
      <dgm:spPr/>
      <dgm:t>
        <a:bodyPr/>
        <a:lstStyle/>
        <a:p>
          <a:endParaRPr lang="en-IN"/>
        </a:p>
      </dgm:t>
    </dgm:pt>
    <dgm:pt modelId="{7D4AA01A-9C4D-4068-ABCB-7D512E89CC8B}" type="pres">
      <dgm:prSet presAssocID="{7C964926-8885-429F-BB5D-B21CDF0ED784}" presName="hierChild4" presStyleCnt="0"/>
      <dgm:spPr/>
    </dgm:pt>
    <dgm:pt modelId="{096F9FC7-4130-4479-B7FC-BFCF75CF5502}" type="pres">
      <dgm:prSet presAssocID="{7C964926-8885-429F-BB5D-B21CDF0ED784}" presName="hierChild5" presStyleCnt="0"/>
      <dgm:spPr/>
    </dgm:pt>
    <dgm:pt modelId="{91102A86-E9D7-4866-B6FD-CC36FC5E2FDA}" type="pres">
      <dgm:prSet presAssocID="{E7ABCDD2-8CBF-4A50-ACE0-1A47B31407D2}" presName="Name64" presStyleLbl="parChTrans1D2" presStyleIdx="4" presStyleCnt="5"/>
      <dgm:spPr/>
      <dgm:t>
        <a:bodyPr/>
        <a:lstStyle/>
        <a:p>
          <a:endParaRPr lang="en-IN"/>
        </a:p>
      </dgm:t>
    </dgm:pt>
    <dgm:pt modelId="{16635DCB-9DD8-4857-B74B-EACF5CE3CE5C}" type="pres">
      <dgm:prSet presAssocID="{AB2B5A13-B17A-4A15-923F-CA3F5F6FB061}" presName="hierRoot2" presStyleCnt="0">
        <dgm:presLayoutVars>
          <dgm:hierBranch val="init"/>
        </dgm:presLayoutVars>
      </dgm:prSet>
      <dgm:spPr/>
    </dgm:pt>
    <dgm:pt modelId="{6E727ED7-78B1-4ACB-80F9-1935FB4C8C7D}" type="pres">
      <dgm:prSet presAssocID="{AB2B5A13-B17A-4A15-923F-CA3F5F6FB061}" presName="rootComposite" presStyleCnt="0"/>
      <dgm:spPr/>
    </dgm:pt>
    <dgm:pt modelId="{87B4AB35-7FB3-49AD-B326-BE83440796C2}" type="pres">
      <dgm:prSet presAssocID="{AB2B5A13-B17A-4A15-923F-CA3F5F6FB06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53AB45D-E94B-4CE0-B953-ECE8791424D7}" type="pres">
      <dgm:prSet presAssocID="{AB2B5A13-B17A-4A15-923F-CA3F5F6FB061}" presName="rootConnector" presStyleLbl="node2" presStyleIdx="4" presStyleCnt="5"/>
      <dgm:spPr/>
      <dgm:t>
        <a:bodyPr/>
        <a:lstStyle/>
        <a:p>
          <a:endParaRPr lang="en-IN"/>
        </a:p>
      </dgm:t>
    </dgm:pt>
    <dgm:pt modelId="{2C3DEAF5-9582-4397-B683-53725F972780}" type="pres">
      <dgm:prSet presAssocID="{AB2B5A13-B17A-4A15-923F-CA3F5F6FB061}" presName="hierChild4" presStyleCnt="0"/>
      <dgm:spPr/>
    </dgm:pt>
    <dgm:pt modelId="{344268DE-9EAB-4DAA-9FC0-ACAB345D4140}" type="pres">
      <dgm:prSet presAssocID="{AB2B5A13-B17A-4A15-923F-CA3F5F6FB061}" presName="hierChild5" presStyleCnt="0"/>
      <dgm:spPr/>
    </dgm:pt>
    <dgm:pt modelId="{57D81A7D-13D4-4CFC-A7BD-21FF7E033F81}" type="pres">
      <dgm:prSet presAssocID="{79285A8F-A2B3-4B53-B245-7DD2EB9D157A}" presName="hierChild3" presStyleCnt="0"/>
      <dgm:spPr/>
    </dgm:pt>
  </dgm:ptLst>
  <dgm:cxnLst>
    <dgm:cxn modelId="{6E524AEA-CD64-4724-9789-15A35D7E9B2A}" type="presOf" srcId="{AB2B5A13-B17A-4A15-923F-CA3F5F6FB061}" destId="{653AB45D-E94B-4CE0-B953-ECE8791424D7}" srcOrd="1" destOrd="0" presId="urn:microsoft.com/office/officeart/2009/3/layout/HorizontalOrganizationChart"/>
    <dgm:cxn modelId="{BE74E911-65C0-4349-AB54-B169405F345E}" type="presOf" srcId="{E43DF3D6-17EF-47E6-B97E-2B7719DA172C}" destId="{1C45C034-E358-4FC7-8A76-30CF7389236B}" srcOrd="0" destOrd="0" presId="urn:microsoft.com/office/officeart/2009/3/layout/HorizontalOrganizationChart"/>
    <dgm:cxn modelId="{4B0C44F3-9318-4972-9C6A-D606B5C1036C}" type="presOf" srcId="{CBF8524C-2E16-4870-9BB9-F5E3E180023F}" destId="{50F23136-A78B-4BE0-9982-63F3564D5F87}" srcOrd="0" destOrd="0" presId="urn:microsoft.com/office/officeart/2009/3/layout/HorizontalOrganizationChart"/>
    <dgm:cxn modelId="{22566851-B16E-4014-9A88-AAED83326A81}" srcId="{E43DF3D6-17EF-47E6-B97E-2B7719DA172C}" destId="{C708DC4B-4C9A-4242-B05C-A2B3E1336188}" srcOrd="1" destOrd="0" parTransId="{CBF8524C-2E16-4870-9BB9-F5E3E180023F}" sibTransId="{55627091-A490-4269-9C10-F2F9F910FF6A}"/>
    <dgm:cxn modelId="{F2B40A65-E7FE-4299-A201-FE1153CE0758}" srcId="{79285A8F-A2B3-4B53-B245-7DD2EB9D157A}" destId="{7C964926-8885-429F-BB5D-B21CDF0ED784}" srcOrd="0" destOrd="0" parTransId="{1C6C6001-BEAA-4F6B-84A6-C5B0606D6807}" sibTransId="{BC23DC89-8754-4124-8353-6DEFBE9DAA74}"/>
    <dgm:cxn modelId="{3C450A51-C7A1-49F7-857F-431EA178744D}" srcId="{E43DF3D6-17EF-47E6-B97E-2B7719DA172C}" destId="{F32C42B2-ECE9-45DE-A2E3-7DC0D15393C2}" srcOrd="0" destOrd="0" parTransId="{482CD551-A71F-4231-9A29-C10B273E0930}" sibTransId="{B9960D1B-343C-4C87-888F-438A888F111E}"/>
    <dgm:cxn modelId="{4BA78CBE-322C-45AE-9E12-111DBD7FCE41}" srcId="{A4D146C5-E07D-4D73-B312-14825399EDCF}" destId="{E43DF3D6-17EF-47E6-B97E-2B7719DA172C}" srcOrd="1" destOrd="0" parTransId="{374BAC32-D88B-47BC-9C4A-FA3B8078BF06}" sibTransId="{352F2C8A-23BA-432C-90FF-7E935976C754}"/>
    <dgm:cxn modelId="{7FE82775-FC2E-4817-BACF-22B7BB8E564E}" type="presOf" srcId="{1624A4F9-D48D-4588-B7F9-023EAD48A9D3}" destId="{5AD5F954-69F0-4C7F-B1C6-7058D318BFD7}" srcOrd="1" destOrd="0" presId="urn:microsoft.com/office/officeart/2009/3/layout/HorizontalOrganizationChart"/>
    <dgm:cxn modelId="{50C6096F-6C90-4A67-BFA8-5CE34C63A4E0}" type="presOf" srcId="{7C964926-8885-429F-BB5D-B21CDF0ED784}" destId="{959DACE7-9FB2-4DB6-A106-4FBEFA55A13E}" srcOrd="1" destOrd="0" presId="urn:microsoft.com/office/officeart/2009/3/layout/HorizontalOrganizationChart"/>
    <dgm:cxn modelId="{69B9EFE6-D743-43EE-9B7C-D7C3F56047E1}" srcId="{E43DF3D6-17EF-47E6-B97E-2B7719DA172C}" destId="{1624A4F9-D48D-4588-B7F9-023EAD48A9D3}" srcOrd="2" destOrd="0" parTransId="{620D8101-D070-43C5-B2E6-FEEE36C42EF5}" sibTransId="{41E9DACA-3C6D-4B09-A453-30D28C2FB13F}"/>
    <dgm:cxn modelId="{77FECFD5-2759-4564-8781-DD7ECD143A70}" type="presOf" srcId="{1C6C6001-BEAA-4F6B-84A6-C5B0606D6807}" destId="{FA1BAA9A-3B80-4C93-ABA6-8445625AEC8C}" srcOrd="0" destOrd="0" presId="urn:microsoft.com/office/officeart/2009/3/layout/HorizontalOrganizationChart"/>
    <dgm:cxn modelId="{BE94B21E-E3DE-443D-92E3-EBE36666ADCD}" type="presOf" srcId="{AB2B5A13-B17A-4A15-923F-CA3F5F6FB061}" destId="{87B4AB35-7FB3-49AD-B326-BE83440796C2}" srcOrd="0" destOrd="0" presId="urn:microsoft.com/office/officeart/2009/3/layout/HorizontalOrganizationChart"/>
    <dgm:cxn modelId="{F8F2834C-D4BD-4319-BBD2-BF5626E172D2}" type="presOf" srcId="{E7ABCDD2-8CBF-4A50-ACE0-1A47B31407D2}" destId="{91102A86-E9D7-4866-B6FD-CC36FC5E2FDA}" srcOrd="0" destOrd="0" presId="urn:microsoft.com/office/officeart/2009/3/layout/HorizontalOrganizationChart"/>
    <dgm:cxn modelId="{9A7045C7-F8B9-49BE-89DB-F69F7E9DFFA9}" type="presOf" srcId="{1624A4F9-D48D-4588-B7F9-023EAD48A9D3}" destId="{D538C0AE-8992-42F3-955B-FCE97E4B92C4}" srcOrd="0" destOrd="0" presId="urn:microsoft.com/office/officeart/2009/3/layout/HorizontalOrganizationChart"/>
    <dgm:cxn modelId="{31C4BDA3-A46A-4C3F-96D6-6F1799ACDD41}" type="presOf" srcId="{C708DC4B-4C9A-4242-B05C-A2B3E1336188}" destId="{C90B7099-0EB7-414B-89DE-8554C7B5904C}" srcOrd="1" destOrd="0" presId="urn:microsoft.com/office/officeart/2009/3/layout/HorizontalOrganizationChart"/>
    <dgm:cxn modelId="{750D7DF6-9E60-438B-9CEA-B74E6E404EFF}" type="presOf" srcId="{05F8DF8D-A8E0-4937-9659-4AB4B9C4AC1B}" destId="{4103C9B6-1292-4B53-A573-7DA3115F99BE}" srcOrd="0" destOrd="0" presId="urn:microsoft.com/office/officeart/2009/3/layout/HorizontalOrganizationChart"/>
    <dgm:cxn modelId="{DD7CF0E7-656C-4824-B1DF-22ABB413DED9}" type="presOf" srcId="{482CD551-A71F-4231-9A29-C10B273E0930}" destId="{A8AF3092-50A6-4AA4-98EA-B32369233024}" srcOrd="0" destOrd="0" presId="urn:microsoft.com/office/officeart/2009/3/layout/HorizontalOrganizationChart"/>
    <dgm:cxn modelId="{3B5C7FD9-9C7E-45C0-8FF7-1F282C8BFEA8}" type="presOf" srcId="{7C964926-8885-429F-BB5D-B21CDF0ED784}" destId="{4896D817-9147-4AE8-8382-E270B259BC52}" srcOrd="0" destOrd="0" presId="urn:microsoft.com/office/officeart/2009/3/layout/HorizontalOrganizationChart"/>
    <dgm:cxn modelId="{FD718C1D-81CA-4237-B676-1F712E782C6E}" type="presOf" srcId="{620D8101-D070-43C5-B2E6-FEEE36C42EF5}" destId="{74F2CEA7-96D6-4A61-B3AD-F6894809ABD4}" srcOrd="0" destOrd="0" presId="urn:microsoft.com/office/officeart/2009/3/layout/HorizontalOrganizationChart"/>
    <dgm:cxn modelId="{1CD8EBC7-1992-4151-A58D-60E58337264D}" type="presOf" srcId="{79285A8F-A2B3-4B53-B245-7DD2EB9D157A}" destId="{B92A000B-549F-458A-9AEF-58316AA0F940}" srcOrd="0" destOrd="0" presId="urn:microsoft.com/office/officeart/2009/3/layout/HorizontalOrganizationChart"/>
    <dgm:cxn modelId="{5C21CBC6-EDB7-4FE7-93F5-B377594280C7}" type="presOf" srcId="{79285A8F-A2B3-4B53-B245-7DD2EB9D157A}" destId="{927FE7CD-1DAE-4746-A039-7884FD4B7D4B}" srcOrd="1" destOrd="0" presId="urn:microsoft.com/office/officeart/2009/3/layout/HorizontalOrganizationChart"/>
    <dgm:cxn modelId="{75AEA135-AF05-4439-88A6-0E54B47376E0}" type="presOf" srcId="{05F8DF8D-A8E0-4937-9659-4AB4B9C4AC1B}" destId="{CF38CC8E-C794-4281-9174-E7B44BDD91B2}" srcOrd="1" destOrd="0" presId="urn:microsoft.com/office/officeart/2009/3/layout/HorizontalOrganizationChart"/>
    <dgm:cxn modelId="{7FB93749-F470-4E89-A963-D42A9125068D}" type="presOf" srcId="{A4D146C5-E07D-4D73-B312-14825399EDCF}" destId="{D2A12043-115C-4906-BF9A-780F6752D7E2}" srcOrd="0" destOrd="0" presId="urn:microsoft.com/office/officeart/2009/3/layout/HorizontalOrganizationChart"/>
    <dgm:cxn modelId="{E928D50F-4996-4E7F-8324-FA4A4BCCBF1D}" srcId="{A4D146C5-E07D-4D73-B312-14825399EDCF}" destId="{05F8DF8D-A8E0-4937-9659-4AB4B9C4AC1B}" srcOrd="0" destOrd="0" parTransId="{10C106B7-9B67-4D93-AA4D-2516517859BD}" sibTransId="{9EE7D6C0-CFDC-4CB6-AE7A-8A755979FC3F}"/>
    <dgm:cxn modelId="{FD294CCF-94C5-4EAA-8B4B-D74ED30E8610}" type="presOf" srcId="{F32C42B2-ECE9-45DE-A2E3-7DC0D15393C2}" destId="{15AE6AA7-3DDB-4A07-8F88-0A4ADD7928C1}" srcOrd="0" destOrd="0" presId="urn:microsoft.com/office/officeart/2009/3/layout/HorizontalOrganizationChart"/>
    <dgm:cxn modelId="{CB55CB44-9DF1-4F37-B87B-0745AC1AE001}" type="presOf" srcId="{E43DF3D6-17EF-47E6-B97E-2B7719DA172C}" destId="{B28DE8D9-36B8-4CC0-8A5A-A7E2ECAA3466}" srcOrd="1" destOrd="0" presId="urn:microsoft.com/office/officeart/2009/3/layout/HorizontalOrganizationChart"/>
    <dgm:cxn modelId="{7CAF2178-32FF-4D53-9237-75B274ADE989}" type="presOf" srcId="{C708DC4B-4C9A-4242-B05C-A2B3E1336188}" destId="{32959FA5-959C-476A-9FC7-F16C63F587B9}" srcOrd="0" destOrd="0" presId="urn:microsoft.com/office/officeart/2009/3/layout/HorizontalOrganizationChart"/>
    <dgm:cxn modelId="{B2656719-AEB3-4CC1-AD9E-3B660D88D6A7}" srcId="{79285A8F-A2B3-4B53-B245-7DD2EB9D157A}" destId="{AB2B5A13-B17A-4A15-923F-CA3F5F6FB061}" srcOrd="1" destOrd="0" parTransId="{E7ABCDD2-8CBF-4A50-ACE0-1A47B31407D2}" sibTransId="{6810D987-B602-465F-9F56-016927772F89}"/>
    <dgm:cxn modelId="{AAC4BD1D-9E25-4B8D-8B07-B1D91B25D78B}" srcId="{A4D146C5-E07D-4D73-B312-14825399EDCF}" destId="{79285A8F-A2B3-4B53-B245-7DD2EB9D157A}" srcOrd="2" destOrd="0" parTransId="{B6AE4514-CED5-42FB-AC77-84C7E2EC17C7}" sibTransId="{7164E798-5E86-4A85-AD5D-B3A11E3AA414}"/>
    <dgm:cxn modelId="{B6A4C94E-7CEC-4B51-A6DC-21A48FEA714D}" type="presOf" srcId="{F32C42B2-ECE9-45DE-A2E3-7DC0D15393C2}" destId="{BB35F069-12E5-41D1-B080-621F35CEAF0A}" srcOrd="1" destOrd="0" presId="urn:microsoft.com/office/officeart/2009/3/layout/HorizontalOrganizationChart"/>
    <dgm:cxn modelId="{445F7984-EE24-4911-9A23-0441AC5A3467}" type="presParOf" srcId="{D2A12043-115C-4906-BF9A-780F6752D7E2}" destId="{79C2BC87-1B74-4C3A-A652-1722F186ECB1}" srcOrd="0" destOrd="0" presId="urn:microsoft.com/office/officeart/2009/3/layout/HorizontalOrganizationChart"/>
    <dgm:cxn modelId="{2792AD28-7CB1-48DE-88DE-56628E246A74}" type="presParOf" srcId="{79C2BC87-1B74-4C3A-A652-1722F186ECB1}" destId="{4499604F-E12F-494D-903A-1ED1576005A6}" srcOrd="0" destOrd="0" presId="urn:microsoft.com/office/officeart/2009/3/layout/HorizontalOrganizationChart"/>
    <dgm:cxn modelId="{9EA0D255-5A3E-48D5-ABC1-517E1B8C9D16}" type="presParOf" srcId="{4499604F-E12F-494D-903A-1ED1576005A6}" destId="{4103C9B6-1292-4B53-A573-7DA3115F99BE}" srcOrd="0" destOrd="0" presId="urn:microsoft.com/office/officeart/2009/3/layout/HorizontalOrganizationChart"/>
    <dgm:cxn modelId="{BEE35BAC-9C3E-4C4C-BE6E-0D2A82918A09}" type="presParOf" srcId="{4499604F-E12F-494D-903A-1ED1576005A6}" destId="{CF38CC8E-C794-4281-9174-E7B44BDD91B2}" srcOrd="1" destOrd="0" presId="urn:microsoft.com/office/officeart/2009/3/layout/HorizontalOrganizationChart"/>
    <dgm:cxn modelId="{1321F4E2-72FD-4133-90D8-9F66A24989E4}" type="presParOf" srcId="{79C2BC87-1B74-4C3A-A652-1722F186ECB1}" destId="{5A8DECA4-FF68-4150-83F0-3432C4033D2D}" srcOrd="1" destOrd="0" presId="urn:microsoft.com/office/officeart/2009/3/layout/HorizontalOrganizationChart"/>
    <dgm:cxn modelId="{3F43D4F6-804B-4CB2-A82E-3F0B158A459E}" type="presParOf" srcId="{79C2BC87-1B74-4C3A-A652-1722F186ECB1}" destId="{3B6079CB-44CA-439C-BEFC-881D83AF7409}" srcOrd="2" destOrd="0" presId="urn:microsoft.com/office/officeart/2009/3/layout/HorizontalOrganizationChart"/>
    <dgm:cxn modelId="{70EF8886-0A9B-4D9C-B3EA-6B2C6F4FCC6F}" type="presParOf" srcId="{D2A12043-115C-4906-BF9A-780F6752D7E2}" destId="{C14AA041-4A89-46CE-AFC1-73320DA7150B}" srcOrd="1" destOrd="0" presId="urn:microsoft.com/office/officeart/2009/3/layout/HorizontalOrganizationChart"/>
    <dgm:cxn modelId="{58E8EAAC-FA51-4CF4-9D2D-A86C112BCDD4}" type="presParOf" srcId="{C14AA041-4A89-46CE-AFC1-73320DA7150B}" destId="{514F76DC-1FC2-4606-AA50-5C737C588E6F}" srcOrd="0" destOrd="0" presId="urn:microsoft.com/office/officeart/2009/3/layout/HorizontalOrganizationChart"/>
    <dgm:cxn modelId="{C281851A-BDF4-450C-9898-6E1705FC62F8}" type="presParOf" srcId="{514F76DC-1FC2-4606-AA50-5C737C588E6F}" destId="{1C45C034-E358-4FC7-8A76-30CF7389236B}" srcOrd="0" destOrd="0" presId="urn:microsoft.com/office/officeart/2009/3/layout/HorizontalOrganizationChart"/>
    <dgm:cxn modelId="{3C775B6F-2D19-4B84-B29E-E2437F327D04}" type="presParOf" srcId="{514F76DC-1FC2-4606-AA50-5C737C588E6F}" destId="{B28DE8D9-36B8-4CC0-8A5A-A7E2ECAA3466}" srcOrd="1" destOrd="0" presId="urn:microsoft.com/office/officeart/2009/3/layout/HorizontalOrganizationChart"/>
    <dgm:cxn modelId="{FDA15E3B-191A-4626-B796-F78EBE10F271}" type="presParOf" srcId="{C14AA041-4A89-46CE-AFC1-73320DA7150B}" destId="{EF2B8142-F79B-498B-8985-18863E736F26}" srcOrd="1" destOrd="0" presId="urn:microsoft.com/office/officeart/2009/3/layout/HorizontalOrganizationChart"/>
    <dgm:cxn modelId="{9DCB394A-8C9F-4A13-88B0-D8CB5560416E}" type="presParOf" srcId="{EF2B8142-F79B-498B-8985-18863E736F26}" destId="{A8AF3092-50A6-4AA4-98EA-B32369233024}" srcOrd="0" destOrd="0" presId="urn:microsoft.com/office/officeart/2009/3/layout/HorizontalOrganizationChart"/>
    <dgm:cxn modelId="{3AD55C8C-E3D9-4281-A6B6-57BA052261B6}" type="presParOf" srcId="{EF2B8142-F79B-498B-8985-18863E736F26}" destId="{E6AAC6DF-8330-4E05-845D-FEA66BC9A81A}" srcOrd="1" destOrd="0" presId="urn:microsoft.com/office/officeart/2009/3/layout/HorizontalOrganizationChart"/>
    <dgm:cxn modelId="{F8A8CF67-C7EC-4FAB-9815-10DDCE6DB703}" type="presParOf" srcId="{E6AAC6DF-8330-4E05-845D-FEA66BC9A81A}" destId="{15808B5A-9016-4AE2-A5DF-0E73FC831523}" srcOrd="0" destOrd="0" presId="urn:microsoft.com/office/officeart/2009/3/layout/HorizontalOrganizationChart"/>
    <dgm:cxn modelId="{384F6887-BA98-4411-B3E4-E5A9184B8E3E}" type="presParOf" srcId="{15808B5A-9016-4AE2-A5DF-0E73FC831523}" destId="{15AE6AA7-3DDB-4A07-8F88-0A4ADD7928C1}" srcOrd="0" destOrd="0" presId="urn:microsoft.com/office/officeart/2009/3/layout/HorizontalOrganizationChart"/>
    <dgm:cxn modelId="{AC7C870A-CD4F-4592-BF54-26398E40AD63}" type="presParOf" srcId="{15808B5A-9016-4AE2-A5DF-0E73FC831523}" destId="{BB35F069-12E5-41D1-B080-621F35CEAF0A}" srcOrd="1" destOrd="0" presId="urn:microsoft.com/office/officeart/2009/3/layout/HorizontalOrganizationChart"/>
    <dgm:cxn modelId="{05B4B049-7137-4EC4-AAD0-6B76ADF340FF}" type="presParOf" srcId="{E6AAC6DF-8330-4E05-845D-FEA66BC9A81A}" destId="{655A08DE-E1C6-481A-90FC-3A6069EAFF27}" srcOrd="1" destOrd="0" presId="urn:microsoft.com/office/officeart/2009/3/layout/HorizontalOrganizationChart"/>
    <dgm:cxn modelId="{B5584500-100A-4593-B5EE-5C098C1A82AB}" type="presParOf" srcId="{E6AAC6DF-8330-4E05-845D-FEA66BC9A81A}" destId="{1255065A-025A-48CA-BB08-A7F8F495FAF6}" srcOrd="2" destOrd="0" presId="urn:microsoft.com/office/officeart/2009/3/layout/HorizontalOrganizationChart"/>
    <dgm:cxn modelId="{F49247F0-04F9-40B4-84F3-A91D1E1205FB}" type="presParOf" srcId="{EF2B8142-F79B-498B-8985-18863E736F26}" destId="{50F23136-A78B-4BE0-9982-63F3564D5F87}" srcOrd="2" destOrd="0" presId="urn:microsoft.com/office/officeart/2009/3/layout/HorizontalOrganizationChart"/>
    <dgm:cxn modelId="{CC162C3D-79EB-41DB-8E9E-8A0D4406FAFF}" type="presParOf" srcId="{EF2B8142-F79B-498B-8985-18863E736F26}" destId="{675462C9-A2A2-412B-A455-8ABE06256157}" srcOrd="3" destOrd="0" presId="urn:microsoft.com/office/officeart/2009/3/layout/HorizontalOrganizationChart"/>
    <dgm:cxn modelId="{A6C02DE5-420F-48A6-BA46-A3F02EAFD070}" type="presParOf" srcId="{675462C9-A2A2-412B-A455-8ABE06256157}" destId="{54758E8A-BE42-4E52-A91F-D39804DC1D65}" srcOrd="0" destOrd="0" presId="urn:microsoft.com/office/officeart/2009/3/layout/HorizontalOrganizationChart"/>
    <dgm:cxn modelId="{3DA1E754-E465-4231-95EF-08B102EA67DC}" type="presParOf" srcId="{54758E8A-BE42-4E52-A91F-D39804DC1D65}" destId="{32959FA5-959C-476A-9FC7-F16C63F587B9}" srcOrd="0" destOrd="0" presId="urn:microsoft.com/office/officeart/2009/3/layout/HorizontalOrganizationChart"/>
    <dgm:cxn modelId="{B215C38B-C142-4454-9D20-250BF99C6346}" type="presParOf" srcId="{54758E8A-BE42-4E52-A91F-D39804DC1D65}" destId="{C90B7099-0EB7-414B-89DE-8554C7B5904C}" srcOrd="1" destOrd="0" presId="urn:microsoft.com/office/officeart/2009/3/layout/HorizontalOrganizationChart"/>
    <dgm:cxn modelId="{3353C659-37AC-4ADF-B792-EDF4616E8991}" type="presParOf" srcId="{675462C9-A2A2-412B-A455-8ABE06256157}" destId="{A0E30AB3-0B61-4846-BF27-83D39DAB73A6}" srcOrd="1" destOrd="0" presId="urn:microsoft.com/office/officeart/2009/3/layout/HorizontalOrganizationChart"/>
    <dgm:cxn modelId="{032CB2C7-4C1C-4567-AD49-3DEA11D7CB83}" type="presParOf" srcId="{675462C9-A2A2-412B-A455-8ABE06256157}" destId="{2907D455-7FD9-45CB-B87E-2ECC29478514}" srcOrd="2" destOrd="0" presId="urn:microsoft.com/office/officeart/2009/3/layout/HorizontalOrganizationChart"/>
    <dgm:cxn modelId="{6171E837-669E-4763-8C41-B14D8DA7424D}" type="presParOf" srcId="{EF2B8142-F79B-498B-8985-18863E736F26}" destId="{74F2CEA7-96D6-4A61-B3AD-F6894809ABD4}" srcOrd="4" destOrd="0" presId="urn:microsoft.com/office/officeart/2009/3/layout/HorizontalOrganizationChart"/>
    <dgm:cxn modelId="{8B5197C1-E2BA-4AC0-B8EA-F564DB38958F}" type="presParOf" srcId="{EF2B8142-F79B-498B-8985-18863E736F26}" destId="{AABE7EFD-7FF4-4633-B25A-EAA432518162}" srcOrd="5" destOrd="0" presId="urn:microsoft.com/office/officeart/2009/3/layout/HorizontalOrganizationChart"/>
    <dgm:cxn modelId="{48AE8680-E3BE-4751-89C3-0A3F584CBE27}" type="presParOf" srcId="{AABE7EFD-7FF4-4633-B25A-EAA432518162}" destId="{3D75E304-AAA2-40F8-9B57-DD30BD1A1E2D}" srcOrd="0" destOrd="0" presId="urn:microsoft.com/office/officeart/2009/3/layout/HorizontalOrganizationChart"/>
    <dgm:cxn modelId="{31BA3F88-EED5-41DA-AA47-79722A27722B}" type="presParOf" srcId="{3D75E304-AAA2-40F8-9B57-DD30BD1A1E2D}" destId="{D538C0AE-8992-42F3-955B-FCE97E4B92C4}" srcOrd="0" destOrd="0" presId="urn:microsoft.com/office/officeart/2009/3/layout/HorizontalOrganizationChart"/>
    <dgm:cxn modelId="{9AE4A455-C0D5-4AB1-92F2-7FC2D1BF4D82}" type="presParOf" srcId="{3D75E304-AAA2-40F8-9B57-DD30BD1A1E2D}" destId="{5AD5F954-69F0-4C7F-B1C6-7058D318BFD7}" srcOrd="1" destOrd="0" presId="urn:microsoft.com/office/officeart/2009/3/layout/HorizontalOrganizationChart"/>
    <dgm:cxn modelId="{9DBC2507-4BE0-4BFC-9464-589E79C870E9}" type="presParOf" srcId="{AABE7EFD-7FF4-4633-B25A-EAA432518162}" destId="{692377D5-F954-47BE-9986-D483B3B5E4A0}" srcOrd="1" destOrd="0" presId="urn:microsoft.com/office/officeart/2009/3/layout/HorizontalOrganizationChart"/>
    <dgm:cxn modelId="{510D3A40-68A3-4706-806F-028DEE88BA0E}" type="presParOf" srcId="{AABE7EFD-7FF4-4633-B25A-EAA432518162}" destId="{18C156A2-01A0-452F-A511-06EB94C0A56D}" srcOrd="2" destOrd="0" presId="urn:microsoft.com/office/officeart/2009/3/layout/HorizontalOrganizationChart"/>
    <dgm:cxn modelId="{6031C5B8-53DB-433E-B414-D7E754A1D205}" type="presParOf" srcId="{C14AA041-4A89-46CE-AFC1-73320DA7150B}" destId="{91F91412-CF0B-440C-9F05-35688CF10946}" srcOrd="2" destOrd="0" presId="urn:microsoft.com/office/officeart/2009/3/layout/HorizontalOrganizationChart"/>
    <dgm:cxn modelId="{D026E02D-5B3D-4B8B-BBC2-9EA6AAC4B2E0}" type="presParOf" srcId="{D2A12043-115C-4906-BF9A-780F6752D7E2}" destId="{BE908530-55AC-4F4D-8886-CEA6AF971E10}" srcOrd="2" destOrd="0" presId="urn:microsoft.com/office/officeart/2009/3/layout/HorizontalOrganizationChart"/>
    <dgm:cxn modelId="{E98D644D-047A-480B-9CE3-69BEE550D736}" type="presParOf" srcId="{BE908530-55AC-4F4D-8886-CEA6AF971E10}" destId="{B169D176-DA18-4123-8F58-49922B50E230}" srcOrd="0" destOrd="0" presId="urn:microsoft.com/office/officeart/2009/3/layout/HorizontalOrganizationChart"/>
    <dgm:cxn modelId="{0AF605C1-3667-4F90-950A-FA209CDF0849}" type="presParOf" srcId="{B169D176-DA18-4123-8F58-49922B50E230}" destId="{B92A000B-549F-458A-9AEF-58316AA0F940}" srcOrd="0" destOrd="0" presId="urn:microsoft.com/office/officeart/2009/3/layout/HorizontalOrganizationChart"/>
    <dgm:cxn modelId="{839A6733-A491-4C65-B1CE-933D0BF19BDB}" type="presParOf" srcId="{B169D176-DA18-4123-8F58-49922B50E230}" destId="{927FE7CD-1DAE-4746-A039-7884FD4B7D4B}" srcOrd="1" destOrd="0" presId="urn:microsoft.com/office/officeart/2009/3/layout/HorizontalOrganizationChart"/>
    <dgm:cxn modelId="{94CDA6EF-D8BA-41B9-81CA-30443C3234D9}" type="presParOf" srcId="{BE908530-55AC-4F4D-8886-CEA6AF971E10}" destId="{F0596BDD-9477-4508-9A8C-90CD36D63938}" srcOrd="1" destOrd="0" presId="urn:microsoft.com/office/officeart/2009/3/layout/HorizontalOrganizationChart"/>
    <dgm:cxn modelId="{0F40E32D-9CEB-48B2-B653-A76998C2B94F}" type="presParOf" srcId="{F0596BDD-9477-4508-9A8C-90CD36D63938}" destId="{FA1BAA9A-3B80-4C93-ABA6-8445625AEC8C}" srcOrd="0" destOrd="0" presId="urn:microsoft.com/office/officeart/2009/3/layout/HorizontalOrganizationChart"/>
    <dgm:cxn modelId="{25E55B68-5FAE-4578-A5C1-348F7CE72D05}" type="presParOf" srcId="{F0596BDD-9477-4508-9A8C-90CD36D63938}" destId="{C395E9D9-2CC2-4A2E-A1DC-9F814E6A722B}" srcOrd="1" destOrd="0" presId="urn:microsoft.com/office/officeart/2009/3/layout/HorizontalOrganizationChart"/>
    <dgm:cxn modelId="{539D2EBD-F33F-424C-968C-3DEA88817109}" type="presParOf" srcId="{C395E9D9-2CC2-4A2E-A1DC-9F814E6A722B}" destId="{763DD68A-9054-4C75-9FCF-E9CD1136A397}" srcOrd="0" destOrd="0" presId="urn:microsoft.com/office/officeart/2009/3/layout/HorizontalOrganizationChart"/>
    <dgm:cxn modelId="{CC352079-7EB9-4FCA-B107-5B06EE261A8B}" type="presParOf" srcId="{763DD68A-9054-4C75-9FCF-E9CD1136A397}" destId="{4896D817-9147-4AE8-8382-E270B259BC52}" srcOrd="0" destOrd="0" presId="urn:microsoft.com/office/officeart/2009/3/layout/HorizontalOrganizationChart"/>
    <dgm:cxn modelId="{2DE08370-79B7-4824-9540-8384DB0E4175}" type="presParOf" srcId="{763DD68A-9054-4C75-9FCF-E9CD1136A397}" destId="{959DACE7-9FB2-4DB6-A106-4FBEFA55A13E}" srcOrd="1" destOrd="0" presId="urn:microsoft.com/office/officeart/2009/3/layout/HorizontalOrganizationChart"/>
    <dgm:cxn modelId="{4E1080E4-DE28-470B-80C2-59E07C63D777}" type="presParOf" srcId="{C395E9D9-2CC2-4A2E-A1DC-9F814E6A722B}" destId="{7D4AA01A-9C4D-4068-ABCB-7D512E89CC8B}" srcOrd="1" destOrd="0" presId="urn:microsoft.com/office/officeart/2009/3/layout/HorizontalOrganizationChart"/>
    <dgm:cxn modelId="{895F8F87-3E1A-440F-8310-752ED6CA914F}" type="presParOf" srcId="{C395E9D9-2CC2-4A2E-A1DC-9F814E6A722B}" destId="{096F9FC7-4130-4479-B7FC-BFCF75CF5502}" srcOrd="2" destOrd="0" presId="urn:microsoft.com/office/officeart/2009/3/layout/HorizontalOrganizationChart"/>
    <dgm:cxn modelId="{6983B304-2720-4D0D-A936-23F020C1FB67}" type="presParOf" srcId="{F0596BDD-9477-4508-9A8C-90CD36D63938}" destId="{91102A86-E9D7-4866-B6FD-CC36FC5E2FDA}" srcOrd="2" destOrd="0" presId="urn:microsoft.com/office/officeart/2009/3/layout/HorizontalOrganizationChart"/>
    <dgm:cxn modelId="{1606A7E4-14D3-4CD5-9E9E-AEA1F47FB7C1}" type="presParOf" srcId="{F0596BDD-9477-4508-9A8C-90CD36D63938}" destId="{16635DCB-9DD8-4857-B74B-EACF5CE3CE5C}" srcOrd="3" destOrd="0" presId="urn:microsoft.com/office/officeart/2009/3/layout/HorizontalOrganizationChart"/>
    <dgm:cxn modelId="{228B0C77-0CA3-4E92-9759-C304C6B06947}" type="presParOf" srcId="{16635DCB-9DD8-4857-B74B-EACF5CE3CE5C}" destId="{6E727ED7-78B1-4ACB-80F9-1935FB4C8C7D}" srcOrd="0" destOrd="0" presId="urn:microsoft.com/office/officeart/2009/3/layout/HorizontalOrganizationChart"/>
    <dgm:cxn modelId="{FACC376D-0994-4485-AC82-B018EACF62B6}" type="presParOf" srcId="{6E727ED7-78B1-4ACB-80F9-1935FB4C8C7D}" destId="{87B4AB35-7FB3-49AD-B326-BE83440796C2}" srcOrd="0" destOrd="0" presId="urn:microsoft.com/office/officeart/2009/3/layout/HorizontalOrganizationChart"/>
    <dgm:cxn modelId="{CB21ED91-B2F1-4934-BB28-5C5D44ED073E}" type="presParOf" srcId="{6E727ED7-78B1-4ACB-80F9-1935FB4C8C7D}" destId="{653AB45D-E94B-4CE0-B953-ECE8791424D7}" srcOrd="1" destOrd="0" presId="urn:microsoft.com/office/officeart/2009/3/layout/HorizontalOrganizationChart"/>
    <dgm:cxn modelId="{BCB70098-9EB5-43C6-AEBC-B7188836BF49}" type="presParOf" srcId="{16635DCB-9DD8-4857-B74B-EACF5CE3CE5C}" destId="{2C3DEAF5-9582-4397-B683-53725F972780}" srcOrd="1" destOrd="0" presId="urn:microsoft.com/office/officeart/2009/3/layout/HorizontalOrganizationChart"/>
    <dgm:cxn modelId="{069EF70D-6E2D-426C-A0AC-D18FE0EF1F9E}" type="presParOf" srcId="{16635DCB-9DD8-4857-B74B-EACF5CE3CE5C}" destId="{344268DE-9EAB-4DAA-9FC0-ACAB345D4140}" srcOrd="2" destOrd="0" presId="urn:microsoft.com/office/officeart/2009/3/layout/HorizontalOrganizationChart"/>
    <dgm:cxn modelId="{FC198B05-767A-4942-9811-8F3A3DD794B1}" type="presParOf" srcId="{BE908530-55AC-4F4D-8886-CEA6AF971E10}" destId="{57D81A7D-13D4-4CFC-A7BD-21FF7E033F8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9CD29-7D2A-49B8-8ED0-00D0BEB9FC6C}">
      <dsp:nvSpPr>
        <dsp:cNvPr id="0" name=""/>
        <dsp:cNvSpPr/>
      </dsp:nvSpPr>
      <dsp:spPr>
        <a:xfrm>
          <a:off x="145136" y="796862"/>
          <a:ext cx="6091912" cy="47880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30" tIns="395732" rIns="53033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b="1" kern="1200" dirty="0" smtClean="0"/>
            <a:t>Login and Authentication: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User enters ATM card number and PIN for secure access.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b="1" kern="1200" dirty="0" smtClean="0"/>
            <a:t>Transaction Menu: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/>
            <a:t>Check Balance:</a:t>
          </a:r>
          <a:r>
            <a:rPr lang="en-US" sz="1900" kern="1200" dirty="0" smtClean="0"/>
            <a:t> Displays available account balance.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/>
            <a:t>Withdraw Money:</a:t>
          </a:r>
          <a:r>
            <a:rPr lang="en-US" sz="1900" kern="1200" dirty="0" smtClean="0"/>
            <a:t> User inputs the amount, which is validated against the balance before updating.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/>
            <a:t>Transfer Money:</a:t>
          </a:r>
          <a:r>
            <a:rPr lang="en-US" sz="1900" kern="1200" dirty="0" smtClean="0"/>
            <a:t> User provides recipient account and amount; the system verifies details and updates balances accordingly.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b="1" kern="1200" dirty="0" smtClean="0"/>
            <a:t>Logout: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Ensures session security by closing the transaction window after each operation.</a:t>
          </a:r>
          <a:r>
            <a:rPr lang="en-IN" sz="1900" kern="1200" dirty="0" smtClean="0"/>
            <a:t>.</a:t>
          </a:r>
          <a:endParaRPr lang="en-US" sz="1900" kern="1200" dirty="0"/>
        </a:p>
      </dsp:txBody>
      <dsp:txXfrm>
        <a:off x="145136" y="796862"/>
        <a:ext cx="6091912" cy="4788083"/>
      </dsp:txXfrm>
    </dsp:sp>
    <dsp:sp modelId="{CD47C49C-B2F3-41E4-8997-6BC9334FC1C5}">
      <dsp:nvSpPr>
        <dsp:cNvPr id="0" name=""/>
        <dsp:cNvSpPr/>
      </dsp:nvSpPr>
      <dsp:spPr>
        <a:xfrm>
          <a:off x="1510958" y="111829"/>
          <a:ext cx="3286743" cy="63917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/>
            <a:t>Main Operations Flow:</a:t>
          </a:r>
          <a:endParaRPr lang="en-US" sz="1900" kern="1200" dirty="0"/>
        </a:p>
      </dsp:txBody>
      <dsp:txXfrm>
        <a:off x="1542160" y="143031"/>
        <a:ext cx="3224339" cy="576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02A86-E9D7-4866-B6FD-CC36FC5E2FDA}">
      <dsp:nvSpPr>
        <dsp:cNvPr id="0" name=""/>
        <dsp:cNvSpPr/>
      </dsp:nvSpPr>
      <dsp:spPr>
        <a:xfrm>
          <a:off x="3140908" y="4570604"/>
          <a:ext cx="551358" cy="592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5679" y="0"/>
              </a:lnTo>
              <a:lnTo>
                <a:pt x="275679" y="592710"/>
              </a:lnTo>
              <a:lnTo>
                <a:pt x="551358" y="59271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BAA9A-3B80-4C93-ABA6-8445625AEC8C}">
      <dsp:nvSpPr>
        <dsp:cNvPr id="0" name=""/>
        <dsp:cNvSpPr/>
      </dsp:nvSpPr>
      <dsp:spPr>
        <a:xfrm>
          <a:off x="3140908" y="3977893"/>
          <a:ext cx="551358" cy="592710"/>
        </a:xfrm>
        <a:custGeom>
          <a:avLst/>
          <a:gdLst/>
          <a:ahLst/>
          <a:cxnLst/>
          <a:rect l="0" t="0" r="0" b="0"/>
          <a:pathLst>
            <a:path>
              <a:moveTo>
                <a:pt x="0" y="592710"/>
              </a:moveTo>
              <a:lnTo>
                <a:pt x="275679" y="592710"/>
              </a:lnTo>
              <a:lnTo>
                <a:pt x="275679" y="0"/>
              </a:lnTo>
              <a:lnTo>
                <a:pt x="55135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2CEA7-96D6-4A61-B3AD-F6894809ABD4}">
      <dsp:nvSpPr>
        <dsp:cNvPr id="0" name=""/>
        <dsp:cNvSpPr/>
      </dsp:nvSpPr>
      <dsp:spPr>
        <a:xfrm>
          <a:off x="3140908" y="1607052"/>
          <a:ext cx="551358" cy="1185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5679" y="0"/>
              </a:lnTo>
              <a:lnTo>
                <a:pt x="275679" y="1185420"/>
              </a:lnTo>
              <a:lnTo>
                <a:pt x="551358" y="11854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23136-A78B-4BE0-9982-63F3564D5F87}">
      <dsp:nvSpPr>
        <dsp:cNvPr id="0" name=""/>
        <dsp:cNvSpPr/>
      </dsp:nvSpPr>
      <dsp:spPr>
        <a:xfrm>
          <a:off x="3140908" y="1561332"/>
          <a:ext cx="55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135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F3092-50A6-4AA4-98EA-B32369233024}">
      <dsp:nvSpPr>
        <dsp:cNvPr id="0" name=""/>
        <dsp:cNvSpPr/>
      </dsp:nvSpPr>
      <dsp:spPr>
        <a:xfrm>
          <a:off x="3140908" y="421631"/>
          <a:ext cx="551358" cy="1185420"/>
        </a:xfrm>
        <a:custGeom>
          <a:avLst/>
          <a:gdLst/>
          <a:ahLst/>
          <a:cxnLst/>
          <a:rect l="0" t="0" r="0" b="0"/>
          <a:pathLst>
            <a:path>
              <a:moveTo>
                <a:pt x="0" y="1185420"/>
              </a:moveTo>
              <a:lnTo>
                <a:pt x="275679" y="1185420"/>
              </a:lnTo>
              <a:lnTo>
                <a:pt x="275679" y="0"/>
              </a:lnTo>
              <a:lnTo>
                <a:pt x="55135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3C9B6-1292-4B53-A573-7DA3115F99BE}">
      <dsp:nvSpPr>
        <dsp:cNvPr id="0" name=""/>
        <dsp:cNvSpPr/>
      </dsp:nvSpPr>
      <dsp:spPr>
        <a:xfrm>
          <a:off x="384115" y="1220"/>
          <a:ext cx="2756792" cy="840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Testing and Validation</a:t>
          </a:r>
          <a:endParaRPr lang="en-US" sz="1500" kern="1200" dirty="0"/>
        </a:p>
      </dsp:txBody>
      <dsp:txXfrm>
        <a:off x="384115" y="1220"/>
        <a:ext cx="2756792" cy="840821"/>
      </dsp:txXfrm>
    </dsp:sp>
    <dsp:sp modelId="{1C45C034-E358-4FC7-8A76-30CF7389236B}">
      <dsp:nvSpPr>
        <dsp:cNvPr id="0" name=""/>
        <dsp:cNvSpPr/>
      </dsp:nvSpPr>
      <dsp:spPr>
        <a:xfrm>
          <a:off x="384115" y="1186641"/>
          <a:ext cx="2756792" cy="840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/>
            <a:t>Testing Methods:</a:t>
          </a:r>
          <a:endParaRPr lang="en-US" sz="1500" kern="1200"/>
        </a:p>
      </dsp:txBody>
      <dsp:txXfrm>
        <a:off x="384115" y="1186641"/>
        <a:ext cx="2756792" cy="840821"/>
      </dsp:txXfrm>
    </dsp:sp>
    <dsp:sp modelId="{15AE6AA7-3DDB-4A07-8F88-0A4ADD7928C1}">
      <dsp:nvSpPr>
        <dsp:cNvPr id="0" name=""/>
        <dsp:cNvSpPr/>
      </dsp:nvSpPr>
      <dsp:spPr>
        <a:xfrm>
          <a:off x="3692266" y="1220"/>
          <a:ext cx="2756792" cy="8408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/>
            <a:t>Unit Testing:</a:t>
          </a:r>
          <a:r>
            <a:rPr lang="en-US" sz="1500" kern="1200"/>
            <a:t> Each function tested individually for data consistency and performance.</a:t>
          </a:r>
        </a:p>
      </dsp:txBody>
      <dsp:txXfrm>
        <a:off x="3692266" y="1220"/>
        <a:ext cx="2756792" cy="840821"/>
      </dsp:txXfrm>
    </dsp:sp>
    <dsp:sp modelId="{32959FA5-959C-476A-9FC7-F16C63F587B9}">
      <dsp:nvSpPr>
        <dsp:cNvPr id="0" name=""/>
        <dsp:cNvSpPr/>
      </dsp:nvSpPr>
      <dsp:spPr>
        <a:xfrm>
          <a:off x="3692266" y="1186641"/>
          <a:ext cx="2756792" cy="8408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System Testing:</a:t>
          </a:r>
          <a:r>
            <a:rPr lang="en-US" sz="1500" kern="1200" dirty="0"/>
            <a:t> Evaluate system performance under maximum load (50 cars and 50 bikes).</a:t>
          </a:r>
        </a:p>
      </dsp:txBody>
      <dsp:txXfrm>
        <a:off x="3692266" y="1186641"/>
        <a:ext cx="2756792" cy="840821"/>
      </dsp:txXfrm>
    </dsp:sp>
    <dsp:sp modelId="{D538C0AE-8992-42F3-955B-FCE97E4B92C4}">
      <dsp:nvSpPr>
        <dsp:cNvPr id="0" name=""/>
        <dsp:cNvSpPr/>
      </dsp:nvSpPr>
      <dsp:spPr>
        <a:xfrm>
          <a:off x="3692266" y="2372062"/>
          <a:ext cx="2756792" cy="8408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/>
            <a:t>Stress Testing:</a:t>
          </a:r>
          <a:r>
            <a:rPr lang="en-US" sz="1500" kern="1200" dirty="0"/>
            <a:t> Test system behavior under overload conditions.</a:t>
          </a:r>
        </a:p>
      </dsp:txBody>
      <dsp:txXfrm>
        <a:off x="3692266" y="2372062"/>
        <a:ext cx="2756792" cy="840821"/>
      </dsp:txXfrm>
    </dsp:sp>
    <dsp:sp modelId="{B92A000B-549F-458A-9AEF-58316AA0F940}">
      <dsp:nvSpPr>
        <dsp:cNvPr id="0" name=""/>
        <dsp:cNvSpPr/>
      </dsp:nvSpPr>
      <dsp:spPr>
        <a:xfrm>
          <a:off x="384115" y="4150193"/>
          <a:ext cx="2756792" cy="840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/>
            <a:t>Validation:</a:t>
          </a:r>
          <a:endParaRPr lang="en-US" sz="1500" kern="1200"/>
        </a:p>
      </dsp:txBody>
      <dsp:txXfrm>
        <a:off x="384115" y="4150193"/>
        <a:ext cx="2756792" cy="840821"/>
      </dsp:txXfrm>
    </dsp:sp>
    <dsp:sp modelId="{4896D817-9147-4AE8-8382-E270B259BC52}">
      <dsp:nvSpPr>
        <dsp:cNvPr id="0" name=""/>
        <dsp:cNvSpPr/>
      </dsp:nvSpPr>
      <dsp:spPr>
        <a:xfrm>
          <a:off x="3692266" y="3557482"/>
          <a:ext cx="2756792" cy="8408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Accurate data storage and retrieval.</a:t>
          </a:r>
        </a:p>
      </dsp:txBody>
      <dsp:txXfrm>
        <a:off x="3692266" y="3557482"/>
        <a:ext cx="2756792" cy="840821"/>
      </dsp:txXfrm>
    </dsp:sp>
    <dsp:sp modelId="{87B4AB35-7FB3-49AD-B326-BE83440796C2}">
      <dsp:nvSpPr>
        <dsp:cNvPr id="0" name=""/>
        <dsp:cNvSpPr/>
      </dsp:nvSpPr>
      <dsp:spPr>
        <a:xfrm>
          <a:off x="3692266" y="4742903"/>
          <a:ext cx="2756792" cy="8408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Correct handling of invalid operations.</a:t>
          </a:r>
        </a:p>
      </dsp:txBody>
      <dsp:txXfrm>
        <a:off x="3692266" y="4742903"/>
        <a:ext cx="2756792" cy="840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61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1999A10-4355-4A13-B008-196B21ABEE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3B596B8-8230-4695-8D76-F06AFA815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53EBF93-5FD9-4F4E-8485-7B937145C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91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43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1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xmlns="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72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xmlns="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5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74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xmlns="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81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xmlns="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4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04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xmlns="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0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63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54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73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578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3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1B299E6-11CC-4181-86C3-528A13F1F5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DFF0049-0231-4557-A707-569556F0CA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457A0DB1-87C8-4BF4-B2A2-F9CA6ED05A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6C29209-8A8F-48A7-8BA2-AFADA37CBD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93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66BE9C-AE7C-4C39-9694-C32D6939B9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1BA86D8-2A29-4A0E-AEA0-39B41C418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085E13E-918A-4D04-9E84-94148D7C87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26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2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D4B6724-AB30-4E7C-BE2B-ECD94FF1B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4EC6F70-D800-4067-A36A-5BBFC8018E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2B66CB6-8988-4FBA-8524-726765A5F2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61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9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8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22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65" r:id="rId5"/>
    <p:sldLayoutId id="2147483766" r:id="rId6"/>
    <p:sldLayoutId id="2147483771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6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xmlns="" id="{35F60170-91B4-45F0-B88B-9C07AEC46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CB8226-C01F-DC2C-0DF4-3DBCCF297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4678" y="702870"/>
            <a:ext cx="5614993" cy="30934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 smtClean="0"/>
              <a:t>ATM</a:t>
            </a:r>
            <a:br>
              <a:rPr lang="en-IN" dirty="0" smtClean="0"/>
            </a:br>
            <a:r>
              <a:rPr lang="en-IN" dirty="0" smtClean="0"/>
              <a:t>Management </a:t>
            </a:r>
            <a:r>
              <a:rPr lang="en-IN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A213D3B-50FC-102D-6FBF-44F1714F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607" y="5776291"/>
            <a:ext cx="5614993" cy="2163418"/>
          </a:xfrm>
        </p:spPr>
        <p:txBody>
          <a:bodyPr anchor="t">
            <a:normAutofit/>
          </a:bodyPr>
          <a:lstStyle/>
          <a:p>
            <a:r>
              <a:rPr lang="en-US" dirty="0"/>
              <a:t>Created  By: </a:t>
            </a:r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Yadav</a:t>
            </a:r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9430F693-CD1C-4A41-9E80-FBEF9D128D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97970E3C-BEF9-4097-A8D1-F453686992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Atm, machine, money, withdraw, banking icon - Download on Iconfi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008741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8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FADA5DE2-376B-6533-1D2B-143C62212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xmlns="" id="{35F60170-91B4-45F0-B88B-9C07AEC46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5D7289-24C5-6DA2-CA22-FDC004735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407" y="489855"/>
            <a:ext cx="5614993" cy="5878283"/>
          </a:xfrm>
        </p:spPr>
        <p:txBody>
          <a:bodyPr anchor="t">
            <a:normAutofit fontScale="90000"/>
          </a:bodyPr>
          <a:lstStyle/>
          <a:p>
            <a:r>
              <a:rPr lang="en-US" sz="3200" b="1" dirty="0"/>
              <a:t>Introduction</a:t>
            </a:r>
            <a:r>
              <a:rPr lang="en-US" sz="1700" b="1" dirty="0"/>
              <a:t/>
            </a:r>
            <a:br>
              <a:rPr lang="en-US" sz="1700" b="1" dirty="0"/>
            </a:br>
            <a:r>
              <a:rPr lang="en-US" sz="1700" b="1" dirty="0"/>
              <a:t/>
            </a:r>
            <a:br>
              <a:rPr lang="en-US" sz="1700" b="1" dirty="0"/>
            </a:br>
            <a:r>
              <a:rPr lang="en-US" sz="2000" b="1" dirty="0"/>
              <a:t>Objective: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Streamlining ATM operations by enabling users to perform essential banking functions efficiently.</a:t>
            </a:r>
            <a:br>
              <a:rPr lang="en-US" sz="1800" dirty="0"/>
            </a:br>
            <a:r>
              <a:rPr lang="en-US" sz="1800" dirty="0"/>
              <a:t>Developed in Python with a graphical user interface (GUI) for an intuitive user experience.</a:t>
            </a:r>
            <a:br>
              <a:rPr lang="en-US" sz="1800" dirty="0"/>
            </a:br>
            <a:r>
              <a:rPr lang="en-US" sz="1700" dirty="0"/>
              <a:t/>
            </a:r>
            <a:br>
              <a:rPr lang="en-US" sz="1700" dirty="0"/>
            </a:br>
            <a:r>
              <a:rPr lang="en-US" sz="2000" b="1" dirty="0"/>
              <a:t>Key Features</a:t>
            </a:r>
            <a:r>
              <a:rPr lang="en-US" sz="2000" b="1" dirty="0" smtClean="0"/>
              <a:t>: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S</a:t>
            </a:r>
            <a:r>
              <a:rPr lang="en-US" sz="1800" dirty="0" smtClean="0"/>
              <a:t>ecure </a:t>
            </a:r>
            <a:r>
              <a:rPr lang="en-US" sz="1800" dirty="0"/>
              <a:t>login system with PIN verification for multiple users.</a:t>
            </a:r>
            <a:br>
              <a:rPr lang="en-US" sz="1800" dirty="0"/>
            </a:br>
            <a:r>
              <a:rPr lang="en-US" sz="1800" dirty="0"/>
              <a:t>Supports essential ATM functionalities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Check Balance</a:t>
            </a:r>
            <a:r>
              <a:rPr lang="en-US" sz="1800" dirty="0"/>
              <a:t>: View the available account balance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Withdraw Money</a:t>
            </a:r>
            <a:r>
              <a:rPr lang="en-US" sz="1800" dirty="0"/>
              <a:t>: Safely withdraw cash with balance validation</a:t>
            </a:r>
            <a:r>
              <a:rPr lang="en-US" sz="1800" dirty="0" smtClean="0"/>
              <a:t>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Transfer </a:t>
            </a:r>
            <a:r>
              <a:rPr lang="en-US" sz="1800" b="1" dirty="0"/>
              <a:t>Money</a:t>
            </a:r>
            <a:r>
              <a:rPr lang="en-US" sz="1800" dirty="0"/>
              <a:t>: Send funds to other registered accounts.</a:t>
            </a:r>
            <a:br>
              <a:rPr lang="en-US" sz="1800" dirty="0"/>
            </a:br>
            <a:r>
              <a:rPr lang="en-US" sz="1800" dirty="0"/>
              <a:t>User-friendly interface with categorized operations for easy navigation.</a:t>
            </a:r>
            <a:br>
              <a:rPr lang="en-US" sz="1800" dirty="0"/>
            </a:br>
            <a:endParaRPr lang="en-US" sz="18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A0903A68-F2F9-497C-84E3-828803AD62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45B4113D-3F0C-4EF3-B283-1A0B699B22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81,400+ Atm Stock Photos, Pictures &amp; Royalty-Free Image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28914"/>
            <a:ext cx="5094514" cy="428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99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35F60170-91B4-45F0-B88B-9C07AEC46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1FA046-D569-7A01-6DAA-99E361D7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756446"/>
            <a:ext cx="5614993" cy="5191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 smtClean="0"/>
              <a:t>Objectives and Scope</a:t>
            </a:r>
            <a:r>
              <a:rPr lang="en-US" sz="1700" b="1" dirty="0" smtClean="0"/>
              <a:t/>
            </a:r>
            <a:br>
              <a:rPr lang="en-US" sz="1700" b="1" dirty="0" smtClean="0"/>
            </a:br>
            <a:r>
              <a:rPr lang="en-US" sz="1700" b="1" dirty="0" smtClean="0"/>
              <a:t/>
            </a:r>
            <a:br>
              <a:rPr lang="en-US" sz="1700" b="1" dirty="0" smtClean="0"/>
            </a:br>
            <a:r>
              <a:rPr lang="en-US" sz="2000" b="1" dirty="0" smtClean="0"/>
              <a:t>Objectives:</a:t>
            </a:r>
            <a:br>
              <a:rPr lang="en-US" sz="2000" b="1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600" dirty="0"/>
              <a:t>The objective is to develop a user-friendly ATM management system for secure and efficient banking tasks. It includes PIN-protected login and supports key transactions like balance inquiries, withdrawals, and fund transfers. Designed for simplicity and scalability, the system suits small- to medium-sized banking operations or self-service kiosks.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2000" b="1" dirty="0" smtClean="0"/>
              <a:t>Scope:</a:t>
            </a:r>
            <a:br>
              <a:rPr lang="en-US" sz="2000" b="1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800" dirty="0"/>
              <a:t>The system is compatible with minimal hardware, ensuring easy integration. Future enhancements include database integration, an improved GUI, and advanced security features like two-factor authentication for greater usability and safety.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0D4B1F40-0C40-4D76-A9D3-C086863380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phic 27" descr="Check List">
            <a:extLst>
              <a:ext uri="{FF2B5EF4-FFF2-40B4-BE49-F238E27FC236}">
                <a16:creationId xmlns:a16="http://schemas.microsoft.com/office/drawing/2014/main" xmlns="" id="{6B2A23C0-27F9-0189-4A5F-427B48D5DC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77005" y="915117"/>
            <a:ext cx="5033307" cy="503330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EFDB5627-AABE-4D21-8E40-2910105751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3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E48FA233-30DB-4D0A-BF51-78D03F79F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xmlns="" id="{35F60170-91B4-45F0-B88B-9C07AEC46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106F4E-2C77-9DE9-199B-4700010A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678" y="706063"/>
            <a:ext cx="5614993" cy="566207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Application Tools</a:t>
            </a:r>
            <a:r>
              <a:rPr lang="en-US" sz="1700" b="1" dirty="0"/>
              <a:t/>
            </a:r>
            <a:br>
              <a:rPr lang="en-US" sz="1700" b="1" dirty="0"/>
            </a:br>
            <a:r>
              <a:rPr lang="en-US" sz="1700" b="1" dirty="0"/>
              <a:t/>
            </a:r>
            <a:br>
              <a:rPr lang="en-US" sz="1700" b="1" dirty="0"/>
            </a:br>
            <a:r>
              <a:rPr lang="en-US" sz="1700" b="1" dirty="0"/>
              <a:t>Programming Language:</a:t>
            </a:r>
            <a:r>
              <a:rPr lang="en-US" sz="1700" dirty="0"/>
              <a:t> Python</a:t>
            </a:r>
            <a:br>
              <a:rPr lang="en-US" sz="1700" dirty="0"/>
            </a:br>
            <a:r>
              <a:rPr lang="en-US" sz="1700" dirty="0"/>
              <a:t>Simple, versatile, and supports required functionalities.</a:t>
            </a:r>
            <a:br>
              <a:rPr lang="en-US" sz="1700" dirty="0"/>
            </a:br>
            <a:r>
              <a:rPr lang="en-US" sz="1700" dirty="0"/>
              <a:t/>
            </a:r>
            <a:br>
              <a:rPr lang="en-US" sz="1700" dirty="0"/>
            </a:br>
            <a:r>
              <a:rPr lang="en-US" sz="1700" b="1" dirty="0"/>
              <a:t>IDEs: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/>
            </a:r>
            <a:br>
              <a:rPr lang="en-US" sz="1700" dirty="0"/>
            </a:br>
            <a:r>
              <a:rPr lang="en-US" sz="1700" b="1" dirty="0"/>
              <a:t>PyCharm:</a:t>
            </a:r>
            <a:r>
              <a:rPr lang="en-US" sz="1700" dirty="0"/>
              <a:t> Debugging and code management.</a:t>
            </a:r>
            <a:br>
              <a:rPr lang="en-US" sz="1700" dirty="0"/>
            </a:br>
            <a:r>
              <a:rPr lang="en-US" sz="1700" dirty="0"/>
              <a:t/>
            </a:r>
            <a:br>
              <a:rPr lang="en-US" sz="1700" dirty="0"/>
            </a:br>
            <a:r>
              <a:rPr lang="en-US" sz="1700" b="1" dirty="0"/>
              <a:t>Visual Studio Code:</a:t>
            </a:r>
            <a:r>
              <a:rPr lang="en-US" sz="1700" dirty="0"/>
              <a:t> Lightweight and extension support.</a:t>
            </a:r>
            <a:br>
              <a:rPr lang="en-US" sz="1700" dirty="0"/>
            </a:br>
            <a:r>
              <a:rPr lang="en-US" sz="1700" dirty="0"/>
              <a:t/>
            </a:r>
            <a:br>
              <a:rPr lang="en-US" sz="1700" dirty="0"/>
            </a:br>
            <a:r>
              <a:rPr lang="en-US" sz="1700" b="1" dirty="0"/>
              <a:t>Libraries: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/>
            </a:r>
            <a:br>
              <a:rPr lang="en-US" sz="1700" dirty="0"/>
            </a:br>
            <a:r>
              <a:rPr lang="en-US" sz="1700" b="1" dirty="0" err="1"/>
              <a:t>Tkinter</a:t>
            </a:r>
            <a:r>
              <a:rPr lang="en-US" sz="1700" b="1" dirty="0"/>
              <a:t>:</a:t>
            </a:r>
            <a:r>
              <a:rPr lang="en-US" sz="1700" dirty="0"/>
              <a:t> User-friendly GUI.</a:t>
            </a:r>
            <a:br>
              <a:rPr lang="en-US" sz="1700" dirty="0"/>
            </a:br>
            <a:r>
              <a:rPr lang="en-US" sz="1700" dirty="0"/>
              <a:t/>
            </a:r>
            <a:br>
              <a:rPr lang="en-US" sz="1700" dirty="0"/>
            </a:br>
            <a:r>
              <a:rPr lang="en-US" sz="1700" b="1" dirty="0"/>
              <a:t>OS Module:</a:t>
            </a:r>
            <a:r>
              <a:rPr lang="en-US" sz="1700" dirty="0"/>
              <a:t> File handling (vehicle data storage).</a:t>
            </a:r>
            <a:br>
              <a:rPr lang="en-US" sz="1700" dirty="0"/>
            </a:br>
            <a:r>
              <a:rPr lang="en-US" sz="1700" dirty="0"/>
              <a:t/>
            </a:r>
            <a:br>
              <a:rPr lang="en-US" sz="1700" dirty="0"/>
            </a:br>
            <a:r>
              <a:rPr lang="en-US" sz="1700" b="1" dirty="0"/>
              <a:t>Additional Tools: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/>
            </a:r>
            <a:br>
              <a:rPr lang="en-US" sz="1700" dirty="0"/>
            </a:br>
            <a:r>
              <a:rPr lang="en-US" sz="1700" b="1" dirty="0" err="1"/>
              <a:t>Lucidchart</a:t>
            </a:r>
            <a:r>
              <a:rPr lang="en-US" sz="1700" b="1" dirty="0"/>
              <a:t>:</a:t>
            </a:r>
            <a:r>
              <a:rPr lang="en-US" sz="1700" dirty="0"/>
              <a:t> Flowchart creation.</a:t>
            </a:r>
            <a:br>
              <a:rPr lang="en-US" sz="1700" dirty="0"/>
            </a:br>
            <a:r>
              <a:rPr lang="en-US" sz="1700" dirty="0"/>
              <a:t/>
            </a:r>
            <a:br>
              <a:rPr lang="en-US" sz="1700" dirty="0"/>
            </a:br>
            <a:r>
              <a:rPr lang="en-US" sz="1700" b="1" dirty="0"/>
              <a:t>MS Word:</a:t>
            </a:r>
            <a:r>
              <a:rPr lang="en-US" sz="1700" dirty="0"/>
              <a:t> Documentation and report creation.</a:t>
            </a:r>
            <a:br>
              <a:rPr lang="en-US" sz="1700" dirty="0"/>
            </a:br>
            <a:endParaRPr lang="en-US" sz="1700" dirty="0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xmlns="" id="{209482F2-EA28-A5A5-56C2-B8BB8F3396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39256"/>
          <a:stretch/>
        </p:blipFill>
        <p:spPr>
          <a:xfrm>
            <a:off x="482600" y="489856"/>
            <a:ext cx="5349331" cy="587828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0903A68-F2F9-497C-84E3-828803AD62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45B4113D-3F0C-4EF3-B283-1A0B699B22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6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E48FA233-30DB-4D0A-BF51-78D03F79F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xmlns="" id="{35F60170-91B4-45F0-B88B-9C07AEC46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07D735-D6D7-9680-6660-2FE8F601E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74" y="489855"/>
            <a:ext cx="5614993" cy="60270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>Project </a:t>
            </a:r>
            <a:r>
              <a:rPr lang="en-US" sz="3200" b="1" dirty="0"/>
              <a:t>Design</a:t>
            </a:r>
            <a:r>
              <a:rPr lang="en-US" sz="1700" b="1" dirty="0"/>
              <a:t/>
            </a:r>
            <a:br>
              <a:rPr lang="en-US" sz="1700" b="1" dirty="0"/>
            </a:br>
            <a:r>
              <a:rPr lang="en-US" sz="1700" b="1" dirty="0"/>
              <a:t/>
            </a:r>
            <a:br>
              <a:rPr lang="en-US" sz="1700" b="1" dirty="0"/>
            </a:br>
            <a:r>
              <a:rPr lang="en-US" sz="1800" b="1" dirty="0"/>
              <a:t>Data Storage: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system uses Python dictionaries for storing user data, including ATM card numbers, PINs, account balances, and transaction details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Core Functions</a:t>
            </a:r>
            <a:r>
              <a:rPr lang="en-US" sz="1800" b="1" dirty="0" smtClean="0"/>
              <a:t>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Secure Login:</a:t>
            </a:r>
            <a:r>
              <a:rPr lang="en-US" sz="1800" dirty="0"/>
              <a:t> Validates ATM card number and PIN to grant user access</a:t>
            </a:r>
            <a:r>
              <a:rPr lang="en-US" sz="1800" dirty="0" smtClean="0"/>
              <a:t>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 smtClean="0"/>
              <a:t>Check </a:t>
            </a:r>
            <a:r>
              <a:rPr lang="en-US" sz="1800" b="1" dirty="0"/>
              <a:t>Balance:</a:t>
            </a:r>
            <a:r>
              <a:rPr lang="en-US" sz="1800" dirty="0"/>
              <a:t> Displays the user's available account balance.</a:t>
            </a:r>
            <a:br>
              <a:rPr lang="en-US" sz="1800" dirty="0"/>
            </a:br>
            <a:r>
              <a:rPr lang="en-US" sz="1800" b="1" dirty="0" smtClean="0"/>
              <a:t>Withdraw </a:t>
            </a:r>
            <a:r>
              <a:rPr lang="en-US" sz="1800" b="1" dirty="0"/>
              <a:t>Money:</a:t>
            </a:r>
            <a:r>
              <a:rPr lang="en-US" sz="1800" dirty="0"/>
              <a:t> Processes withdrawal requests, ensuring sufficient funds before updating the balance.</a:t>
            </a:r>
            <a:br>
              <a:rPr lang="en-US" sz="1800" dirty="0"/>
            </a:br>
            <a:r>
              <a:rPr lang="en-US" sz="1800" b="1" dirty="0" smtClean="0"/>
              <a:t>Transfer </a:t>
            </a:r>
            <a:r>
              <a:rPr lang="en-US" sz="1800" b="1" dirty="0"/>
              <a:t>Money:</a:t>
            </a:r>
            <a:r>
              <a:rPr lang="en-US" sz="1800" dirty="0"/>
              <a:t> Facilitates fund transfers by verifying recipient account details and available balance.</a:t>
            </a:r>
            <a:br>
              <a:rPr lang="en-US" sz="1800" dirty="0"/>
            </a:br>
            <a:r>
              <a:rPr lang="en-US" sz="1800" b="1" dirty="0" smtClean="0"/>
              <a:t>Modular </a:t>
            </a:r>
            <a:r>
              <a:rPr lang="en-US" sz="1800" b="1" dirty="0"/>
              <a:t>Design: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Each function operates independently, promoting ease of debugging, maintenance, and scalability.</a:t>
            </a:r>
            <a:br>
              <a:rPr lang="en-US" sz="1800" dirty="0"/>
            </a:b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/>
            </a:r>
            <a:br>
              <a:rPr lang="en-US" sz="1700" dirty="0"/>
            </a:br>
            <a:r>
              <a:rPr lang="en-US" sz="1700" dirty="0"/>
              <a:t/>
            </a:r>
            <a:br>
              <a:rPr lang="en-US" sz="1700" dirty="0"/>
            </a:br>
            <a:endParaRPr lang="en-US" sz="17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2C84CC28-1690-471E-9AE2-3198EB8631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526E6137-4B85-4A65-BCC4-9BAB3D0DAE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People in the Row for ATM Machine on the Street. Walk, ATM, City Stock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85825"/>
            <a:ext cx="5787522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70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12EE356-A629-4F1A-9BAD-E21B3B10D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8B7ED41-F3D7-4286-AD0B-B4A216D7E1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317483B-E60B-4F41-9448-D757B9FCD2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EB44B66-1945-4638-8E9A-4F49493D7F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9461C289-D82E-498D-658C-4F411D31E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295216"/>
              </p:ext>
            </p:extLst>
          </p:nvPr>
        </p:nvGraphicFramePr>
        <p:xfrm>
          <a:off x="5644566" y="636524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C:\Users\Lenovo\Pictures\Screenshots\Screenshot 2024-11-21 11323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50" y="609600"/>
            <a:ext cx="5675085" cy="550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53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12EE356-A629-4F1A-9BAD-E21B3B10D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8B7ED41-F3D7-4286-AD0B-B4A216D7E1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317483B-E60B-4F41-9448-D757B9FCD2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EB44B66-1945-4638-8E9A-4F49493D7F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11C62F1-611D-A1F5-8252-B135C2777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341562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1" y="604163"/>
            <a:ext cx="3593686" cy="31532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5" y="4114138"/>
            <a:ext cx="3501612" cy="22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4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E48FA233-30DB-4D0A-BF51-78D03F79F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xmlns="" id="{E20BB609-EF92-42DB-836C-0699A590B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xmlns="" id="{1364821B-9535-9890-D84E-B0EE5A909D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C89012F3-E872-4965-8202-7945C4E70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12B3D-451E-DB12-D988-14DA870D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32032"/>
            <a:ext cx="5925577" cy="29668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dirty="0">
                <a:solidFill>
                  <a:srgbClr val="FFFFFF"/>
                </a:solidFill>
              </a:rPr>
              <a:t>I</a:t>
            </a:r>
            <a:r>
              <a:rPr lang="en-US" sz="6200" b="0" i="0" dirty="0">
                <a:solidFill>
                  <a:srgbClr val="FFFFFF"/>
                </a:solidFill>
                <a:effectLst/>
              </a:rPr>
              <a:t>mplementation</a:t>
            </a:r>
            <a:endParaRPr lang="en-US" sz="6200" dirty="0">
              <a:solidFill>
                <a:srgbClr val="FFFFFF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8F4E56A8-93D5-4BE3-AE61-84677331A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34921031-DE97-4979-8D9E-C47904360F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391545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BD492A0C-1773-477B-83B5-C707CB0577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28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108D74AC-B125-4E11-BA53-E9E38396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9DC76EBE-FB9D-4054-B5D8-19E3EAFE4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E48FA233-30DB-4D0A-BF51-78D03F79F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A2EFA84C-D756-4DC7-AA46-68D776F37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xmlns="" id="{C7FE5201-BB98-480C-BADB-207C8F8938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EC31C6-8785-0930-07D3-08764D62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4134848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Thank You!</a:t>
            </a:r>
          </a:p>
        </p:txBody>
      </p:sp>
      <p:pic>
        <p:nvPicPr>
          <p:cNvPr id="23" name="Picture 22" descr="Aerial view of a highway near the ocean">
            <a:extLst>
              <a:ext uri="{FF2B5EF4-FFF2-40B4-BE49-F238E27FC236}">
                <a16:creationId xmlns:a16="http://schemas.microsoft.com/office/drawing/2014/main" xmlns="" id="{E77A68A4-0192-3B02-32D7-C197E5EA39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2828" r="1" b="36113"/>
          <a:stretch/>
        </p:blipFill>
        <p:spPr>
          <a:xfrm>
            <a:off x="482600" y="489853"/>
            <a:ext cx="11147071" cy="3432682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8CAE6210-5FB9-4A5F-B56B-92D2C2C3A6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F89C6C02-EDA3-4D0B-9C4E-AAE0F2C7D5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392253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28AF35E7-20B0-477A-B2C8-211B60C9E6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D4B180E1E72B479E3D31BF4A5DA4A0" ma:contentTypeVersion="4" ma:contentTypeDescription="Create a new document." ma:contentTypeScope="" ma:versionID="4bca321373c4458306df96fba99f710f">
  <xsd:schema xmlns:xsd="http://www.w3.org/2001/XMLSchema" xmlns:xs="http://www.w3.org/2001/XMLSchema" xmlns:p="http://schemas.microsoft.com/office/2006/metadata/properties" xmlns:ns3="37007dfb-7b0a-4640-9509-16fd57adc581" targetNamespace="http://schemas.microsoft.com/office/2006/metadata/properties" ma:root="true" ma:fieldsID="1c0b5a70dcb03ec37fdb66f96f00a01f" ns3:_="">
    <xsd:import namespace="37007dfb-7b0a-4640-9509-16fd57adc5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07dfb-7b0a-4640-9509-16fd57adc5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4D4AA0-1BE8-4CE0-9986-2021C5BAD922}">
  <ds:schemaRefs>
    <ds:schemaRef ds:uri="http://schemas.microsoft.com/office/infopath/2007/PartnerControls"/>
    <ds:schemaRef ds:uri="37007dfb-7b0a-4640-9509-16fd57adc58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BAB2225-DC07-45E6-8387-CD2556A05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1A85CF-F9DB-4F6E-9856-FBEC64E36B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007dfb-7b0a-4640-9509-16fd57adc5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156</Words>
  <Application>Microsoft Office PowerPoint</Application>
  <PresentationFormat>Custom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LevelVTI</vt:lpstr>
      <vt:lpstr>BrushVTI</vt:lpstr>
      <vt:lpstr>ATM Management System</vt:lpstr>
      <vt:lpstr>Introduction  Objective:  Streamlining ATM operations by enabling users to perform essential banking functions efficiently. Developed in Python with a graphical user interface (GUI) for an intuitive user experience.  Key Features:  Secure login system with PIN verification for multiple users. Supports essential ATM functionalities:  Check Balance: View the available account balance.  Withdraw Money: Safely withdraw cash with balance validation.  Transfer Money: Send funds to other registered accounts. User-friendly interface with categorized operations for easy navigation. </vt:lpstr>
      <vt:lpstr>Objectives and Scope  Objectives:  The objective is to develop a user-friendly ATM management system for secure and efficient banking tasks. It includes PIN-protected login and supports key transactions like balance inquiries, withdrawals, and fund transfers. Designed for simplicity and scalability, the system suits small- to medium-sized banking operations or self-service kiosks. Scope:  The system is compatible with minimal hardware, ensuring easy integration. Future enhancements include database integration, an improved GUI, and advanced security features like two-factor authentication for greater usability and safety.</vt:lpstr>
      <vt:lpstr>Application Tools  Programming Language: Python Simple, versatile, and supports required functionalities.  IDEs:  PyCharm: Debugging and code management.  Visual Studio Code: Lightweight and extension support.  Libraries:  Tkinter: User-friendly GUI.  OS Module: File handling (vehicle data storage).  Additional Tools:  Lucidchart: Flowchart creation.  MS Word: Documentation and report creation. </vt:lpstr>
      <vt:lpstr>  Project Design  Data Storage: The system uses Python dictionaries for storing user data, including ATM card numbers, PINs, account balances, and transaction details.  Core Functions: Secure Login: Validates ATM card number and PIN to grant user access. Check Balance: Displays the user's available account balance. Withdraw Money: Processes withdrawal requests, ensuring sufficient funds before updating the balance. Transfer Money: Facilitates fund transfers by verifying recipient account details and available balance. Modular Design: Each function operates independently, promoting ease of debugging, maintenance, and scalability.    </vt:lpstr>
      <vt:lpstr>PowerPoint Presentation</vt:lpstr>
      <vt:lpstr>PowerPoint Presentation</vt:lpstr>
      <vt:lpstr>Implementation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Management System</dc:title>
  <dc:creator>Ankit Chowdhary</dc:creator>
  <cp:lastModifiedBy>Lenovo</cp:lastModifiedBy>
  <cp:revision>5</cp:revision>
  <dcterms:created xsi:type="dcterms:W3CDTF">2024-11-29T18:04:44Z</dcterms:created>
  <dcterms:modified xsi:type="dcterms:W3CDTF">2024-12-02T16:14:23Z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0x0101001ED4B180E1E72B479E3D31BF4A5DA4A0</vt:lpwstr>
  </property>
</Properties>
</file>