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6" r:id="rId4"/>
    <p:sldMasterId id="2147483683" r:id="rId5"/>
  </p:sldMasterIdLst>
  <p:notesMasterIdLst>
    <p:notesMasterId r:id="rId27"/>
  </p:notesMasterIdLst>
  <p:handoutMasterIdLst>
    <p:handoutMasterId r:id="rId28"/>
  </p:handoutMasterIdLst>
  <p:sldIdLst>
    <p:sldId id="256" r:id="rId6"/>
    <p:sldId id="276" r:id="rId7"/>
    <p:sldId id="288" r:id="rId8"/>
    <p:sldId id="290" r:id="rId9"/>
    <p:sldId id="258" r:id="rId10"/>
    <p:sldId id="305" r:id="rId11"/>
    <p:sldId id="306" r:id="rId12"/>
    <p:sldId id="314" r:id="rId13"/>
    <p:sldId id="307" r:id="rId14"/>
    <p:sldId id="308" r:id="rId15"/>
    <p:sldId id="315" r:id="rId16"/>
    <p:sldId id="316" r:id="rId17"/>
    <p:sldId id="309" r:id="rId18"/>
    <p:sldId id="317" r:id="rId19"/>
    <p:sldId id="310" r:id="rId20"/>
    <p:sldId id="318" r:id="rId21"/>
    <p:sldId id="311" r:id="rId22"/>
    <p:sldId id="319" r:id="rId23"/>
    <p:sldId id="285" r:id="rId24"/>
    <p:sldId id="312" r:id="rId25"/>
    <p:sldId id="3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03A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80086-7893-496F-A7BC-0A50E189B7AC}" v="42" dt="2025-05-28T14:13:44.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59" autoAdjust="0"/>
    <p:restoredTop sz="94652" autoAdjust="0"/>
  </p:normalViewPr>
  <p:slideViewPr>
    <p:cSldViewPr snapToGrid="0" showGuides="1">
      <p:cViewPr varScale="1">
        <p:scale>
          <a:sx n="82" d="100"/>
          <a:sy n="82" d="100"/>
        </p:scale>
        <p:origin x="845"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Yadav" userId="3aa1cb87d3757c04" providerId="LiveId" clId="{FB2D3C39-0688-48FE-82D7-0B9E539AF21E}"/>
    <pc:docChg chg="undo custSel addSld delSld modSld">
      <pc:chgData name="Vivek Kumar Yadav" userId="3aa1cb87d3757c04" providerId="LiveId" clId="{FB2D3C39-0688-48FE-82D7-0B9E539AF21E}" dt="2025-05-15T16:06:56.796" v="1236" actId="20577"/>
      <pc:docMkLst>
        <pc:docMk/>
      </pc:docMkLst>
      <pc:sldChg chg="modSp mod">
        <pc:chgData name="Vivek Kumar Yadav" userId="3aa1cb87d3757c04" providerId="LiveId" clId="{FB2D3C39-0688-48FE-82D7-0B9E539AF21E}" dt="2025-05-15T16:06:56.796" v="1236" actId="20577"/>
        <pc:sldMkLst>
          <pc:docMk/>
          <pc:sldMk cId="2387849042" sldId="256"/>
        </pc:sldMkLst>
        <pc:spChg chg="mod">
          <ac:chgData name="Vivek Kumar Yadav" userId="3aa1cb87d3757c04" providerId="LiveId" clId="{FB2D3C39-0688-48FE-82D7-0B9E539AF21E}" dt="2025-05-15T16:06:56.796" v="1236" actId="20577"/>
          <ac:spMkLst>
            <pc:docMk/>
            <pc:sldMk cId="2387849042" sldId="256"/>
            <ac:spMk id="2" creationId="{C4300AEF-1595-4419-801B-6E36A33BB8CF}"/>
          </ac:spMkLst>
        </pc:spChg>
      </pc:sldChg>
      <pc:sldChg chg="addSp delSp modSp mod">
        <pc:chgData name="Vivek Kumar Yadav" userId="3aa1cb87d3757c04" providerId="LiveId" clId="{FB2D3C39-0688-48FE-82D7-0B9E539AF21E}" dt="2025-05-15T14:30:42.942" v="307" actId="3062"/>
        <pc:sldMkLst>
          <pc:docMk/>
          <pc:sldMk cId="0" sldId="258"/>
        </pc:sldMkLst>
        <pc:spChg chg="add mod">
          <ac:chgData name="Vivek Kumar Yadav" userId="3aa1cb87d3757c04" providerId="LiveId" clId="{FB2D3C39-0688-48FE-82D7-0B9E539AF21E}" dt="2025-05-14T17:56:31.518" v="298" actId="120"/>
          <ac:spMkLst>
            <pc:docMk/>
            <pc:sldMk cId="0" sldId="258"/>
            <ac:spMk id="2" creationId="{CE99270A-0D0E-4B3F-D49C-5CB2EFD3ECEC}"/>
          </ac:spMkLst>
        </pc:spChg>
        <pc:spChg chg="add mod">
          <ac:chgData name="Vivek Kumar Yadav" userId="3aa1cb87d3757c04" providerId="LiveId" clId="{FB2D3C39-0688-48FE-82D7-0B9E539AF21E}" dt="2025-05-15T14:30:42.942" v="307" actId="3062"/>
          <ac:spMkLst>
            <pc:docMk/>
            <pc:sldMk cId="0" sldId="258"/>
            <ac:spMk id="4" creationId="{2A724A5E-0715-EBB8-2DCD-BFB0C060AE27}"/>
          </ac:spMkLst>
        </pc:spChg>
        <pc:spChg chg="add mod">
          <ac:chgData name="Vivek Kumar Yadav" userId="3aa1cb87d3757c04" providerId="LiveId" clId="{FB2D3C39-0688-48FE-82D7-0B9E539AF21E}" dt="2025-05-14T15:34:36.640" v="295" actId="20577"/>
          <ac:spMkLst>
            <pc:docMk/>
            <pc:sldMk cId="0" sldId="258"/>
            <ac:spMk id="10" creationId="{32B89422-7ED1-9AF6-AB24-ED6720E627AF}"/>
          </ac:spMkLst>
        </pc:spChg>
        <pc:spChg chg="mod">
          <ac:chgData name="Vivek Kumar Yadav" userId="3aa1cb87d3757c04" providerId="LiveId" clId="{FB2D3C39-0688-48FE-82D7-0B9E539AF21E}" dt="2025-05-14T15:17:20.990" v="100" actId="1076"/>
          <ac:spMkLst>
            <pc:docMk/>
            <pc:sldMk cId="0" sldId="258"/>
            <ac:spMk id="72" creationId="{00000000-0000-0000-0000-000000000000}"/>
          </ac:spMkLst>
        </pc:spChg>
      </pc:sldChg>
      <pc:sldChg chg="delSp del mod">
        <pc:chgData name="Vivek Kumar Yadav" userId="3aa1cb87d3757c04" providerId="LiveId" clId="{FB2D3C39-0688-48FE-82D7-0B9E539AF21E}" dt="2025-05-08T12:32:35.432" v="1" actId="47"/>
        <pc:sldMkLst>
          <pc:docMk/>
          <pc:sldMk cId="0" sldId="264"/>
        </pc:sldMkLst>
      </pc:sldChg>
      <pc:sldChg chg="del">
        <pc:chgData name="Vivek Kumar Yadav" userId="3aa1cb87d3757c04" providerId="LiveId" clId="{FB2D3C39-0688-48FE-82D7-0B9E539AF21E}" dt="2025-05-15T15:56:14.920" v="1144" actId="47"/>
        <pc:sldMkLst>
          <pc:docMk/>
          <pc:sldMk cId="0" sldId="265"/>
        </pc:sldMkLst>
      </pc:sldChg>
      <pc:sldChg chg="del">
        <pc:chgData name="Vivek Kumar Yadav" userId="3aa1cb87d3757c04" providerId="LiveId" clId="{FB2D3C39-0688-48FE-82D7-0B9E539AF21E}" dt="2025-05-15T15:56:20.692" v="1148" actId="47"/>
        <pc:sldMkLst>
          <pc:docMk/>
          <pc:sldMk cId="0" sldId="266"/>
        </pc:sldMkLst>
      </pc:sldChg>
      <pc:sldChg chg="addSp delSp modSp mod">
        <pc:chgData name="Vivek Kumar Yadav" userId="3aa1cb87d3757c04" providerId="LiveId" clId="{FB2D3C39-0688-48FE-82D7-0B9E539AF21E}" dt="2025-05-15T16:03:34.298" v="1205" actId="3062"/>
        <pc:sldMkLst>
          <pc:docMk/>
          <pc:sldMk cId="1923038163" sldId="285"/>
        </pc:sldMkLst>
        <pc:spChg chg="add mod">
          <ac:chgData name="Vivek Kumar Yadav" userId="3aa1cb87d3757c04" providerId="LiveId" clId="{FB2D3C39-0688-48FE-82D7-0B9E539AF21E}" dt="2025-05-15T16:00:22.416" v="1176" actId="3062"/>
          <ac:spMkLst>
            <pc:docMk/>
            <pc:sldMk cId="1923038163" sldId="285"/>
            <ac:spMk id="5" creationId="{9CDEEBCE-A630-5BA5-F814-292A40213376}"/>
          </ac:spMkLst>
        </pc:spChg>
        <pc:spChg chg="add mod">
          <ac:chgData name="Vivek Kumar Yadav" userId="3aa1cb87d3757c04" providerId="LiveId" clId="{FB2D3C39-0688-48FE-82D7-0B9E539AF21E}" dt="2025-05-15T16:03:34.298" v="1205" actId="3062"/>
          <ac:spMkLst>
            <pc:docMk/>
            <pc:sldMk cId="1923038163" sldId="285"/>
            <ac:spMk id="6" creationId="{8562C520-E4EC-38B1-A135-F1C019EEFA9A}"/>
          </ac:spMkLst>
        </pc:spChg>
      </pc:sldChg>
      <pc:sldChg chg="modSp mod">
        <pc:chgData name="Vivek Kumar Yadav" userId="3aa1cb87d3757c04" providerId="LiveId" clId="{FB2D3C39-0688-48FE-82D7-0B9E539AF21E}" dt="2025-05-14T05:09:11.474" v="31" actId="115"/>
        <pc:sldMkLst>
          <pc:docMk/>
          <pc:sldMk cId="1370678376" sldId="290"/>
        </pc:sldMkLst>
        <pc:spChg chg="mod">
          <ac:chgData name="Vivek Kumar Yadav" userId="3aa1cb87d3757c04" providerId="LiveId" clId="{FB2D3C39-0688-48FE-82D7-0B9E539AF21E}" dt="2025-05-14T05:09:11.474" v="31" actId="115"/>
          <ac:spMkLst>
            <pc:docMk/>
            <pc:sldMk cId="1370678376" sldId="290"/>
            <ac:spMk id="18" creationId="{2BC14F26-93F5-38E0-212D-2625A4AF9DEB}"/>
          </ac:spMkLst>
        </pc:spChg>
        <pc:spChg chg="mod">
          <ac:chgData name="Vivek Kumar Yadav" userId="3aa1cb87d3757c04" providerId="LiveId" clId="{FB2D3C39-0688-48FE-82D7-0B9E539AF21E}" dt="2025-05-14T05:08:56.387" v="28" actId="20577"/>
          <ac:spMkLst>
            <pc:docMk/>
            <pc:sldMk cId="1370678376" sldId="290"/>
            <ac:spMk id="43" creationId="{6253BA27-91BF-F3C1-F613-BE511B435C06}"/>
          </ac:spMkLst>
        </pc:spChg>
      </pc:sldChg>
      <pc:sldChg chg="del">
        <pc:chgData name="Vivek Kumar Yadav" userId="3aa1cb87d3757c04" providerId="LiveId" clId="{FB2D3C39-0688-48FE-82D7-0B9E539AF21E}" dt="2025-05-15T15:04:39.652" v="784" actId="47"/>
        <pc:sldMkLst>
          <pc:docMk/>
          <pc:sldMk cId="0" sldId="294"/>
        </pc:sldMkLst>
      </pc:sldChg>
      <pc:sldChg chg="del">
        <pc:chgData name="Vivek Kumar Yadav" userId="3aa1cb87d3757c04" providerId="LiveId" clId="{FB2D3C39-0688-48FE-82D7-0B9E539AF21E}" dt="2025-05-15T15:04:28.496" v="781" actId="47"/>
        <pc:sldMkLst>
          <pc:docMk/>
          <pc:sldMk cId="0" sldId="295"/>
        </pc:sldMkLst>
      </pc:sldChg>
      <pc:sldChg chg="modSp del">
        <pc:chgData name="Vivek Kumar Yadav" userId="3aa1cb87d3757c04" providerId="LiveId" clId="{FB2D3C39-0688-48FE-82D7-0B9E539AF21E}" dt="2025-05-15T15:04:31.687" v="782" actId="47"/>
        <pc:sldMkLst>
          <pc:docMk/>
          <pc:sldMk cId="0" sldId="296"/>
        </pc:sldMkLst>
      </pc:sldChg>
      <pc:sldChg chg="del">
        <pc:chgData name="Vivek Kumar Yadav" userId="3aa1cb87d3757c04" providerId="LiveId" clId="{FB2D3C39-0688-48FE-82D7-0B9E539AF21E}" dt="2025-05-15T15:56:07.898" v="1141" actId="47"/>
        <pc:sldMkLst>
          <pc:docMk/>
          <pc:sldMk cId="0" sldId="297"/>
        </pc:sldMkLst>
      </pc:sldChg>
      <pc:sldChg chg="del">
        <pc:chgData name="Vivek Kumar Yadav" userId="3aa1cb87d3757c04" providerId="LiveId" clId="{FB2D3C39-0688-48FE-82D7-0B9E539AF21E}" dt="2025-05-15T15:56:09.930" v="1142" actId="47"/>
        <pc:sldMkLst>
          <pc:docMk/>
          <pc:sldMk cId="0" sldId="298"/>
        </pc:sldMkLst>
      </pc:sldChg>
      <pc:sldChg chg="del">
        <pc:chgData name="Vivek Kumar Yadav" userId="3aa1cb87d3757c04" providerId="LiveId" clId="{FB2D3C39-0688-48FE-82D7-0B9E539AF21E}" dt="2025-05-15T15:56:14.120" v="1143" actId="47"/>
        <pc:sldMkLst>
          <pc:docMk/>
          <pc:sldMk cId="0" sldId="299"/>
        </pc:sldMkLst>
      </pc:sldChg>
      <pc:sldChg chg="del">
        <pc:chgData name="Vivek Kumar Yadav" userId="3aa1cb87d3757c04" providerId="LiveId" clId="{FB2D3C39-0688-48FE-82D7-0B9E539AF21E}" dt="2025-05-15T15:04:22.185" v="780" actId="47"/>
        <pc:sldMkLst>
          <pc:docMk/>
          <pc:sldMk cId="4135541969" sldId="300"/>
        </pc:sldMkLst>
      </pc:sldChg>
      <pc:sldChg chg="del">
        <pc:chgData name="Vivek Kumar Yadav" userId="3aa1cb87d3757c04" providerId="LiveId" clId="{FB2D3C39-0688-48FE-82D7-0B9E539AF21E}" dt="2025-05-15T15:04:34.393" v="783" actId="47"/>
        <pc:sldMkLst>
          <pc:docMk/>
          <pc:sldMk cId="4085381026" sldId="301"/>
        </pc:sldMkLst>
      </pc:sldChg>
      <pc:sldChg chg="del">
        <pc:chgData name="Vivek Kumar Yadav" userId="3aa1cb87d3757c04" providerId="LiveId" clId="{FB2D3C39-0688-48FE-82D7-0B9E539AF21E}" dt="2025-05-15T15:56:16.969" v="1146" actId="47"/>
        <pc:sldMkLst>
          <pc:docMk/>
          <pc:sldMk cId="3609975554" sldId="302"/>
        </pc:sldMkLst>
      </pc:sldChg>
      <pc:sldChg chg="del">
        <pc:chgData name="Vivek Kumar Yadav" userId="3aa1cb87d3757c04" providerId="LiveId" clId="{FB2D3C39-0688-48FE-82D7-0B9E539AF21E}" dt="2025-05-15T15:56:15.468" v="1145" actId="47"/>
        <pc:sldMkLst>
          <pc:docMk/>
          <pc:sldMk cId="3535969539" sldId="303"/>
        </pc:sldMkLst>
      </pc:sldChg>
      <pc:sldChg chg="del">
        <pc:chgData name="Vivek Kumar Yadav" userId="3aa1cb87d3757c04" providerId="LiveId" clId="{FB2D3C39-0688-48FE-82D7-0B9E539AF21E}" dt="2025-05-15T15:56:18.943" v="1147" actId="47"/>
        <pc:sldMkLst>
          <pc:docMk/>
          <pc:sldMk cId="4286135017" sldId="304"/>
        </pc:sldMkLst>
      </pc:sldChg>
      <pc:sldChg chg="addSp delSp modSp add mod">
        <pc:chgData name="Vivek Kumar Yadav" userId="3aa1cb87d3757c04" providerId="LiveId" clId="{FB2D3C39-0688-48FE-82D7-0B9E539AF21E}" dt="2025-05-15T15:11:25.261" v="802" actId="122"/>
        <pc:sldMkLst>
          <pc:docMk/>
          <pc:sldMk cId="319585808" sldId="305"/>
        </pc:sldMkLst>
        <pc:spChg chg="add mod">
          <ac:chgData name="Vivek Kumar Yadav" userId="3aa1cb87d3757c04" providerId="LiveId" clId="{FB2D3C39-0688-48FE-82D7-0B9E539AF21E}" dt="2025-05-15T15:11:20.441" v="801" actId="122"/>
          <ac:spMkLst>
            <pc:docMk/>
            <pc:sldMk cId="319585808" sldId="305"/>
            <ac:spMk id="6" creationId="{B3F37925-17DF-FA1A-6168-78B094A77442}"/>
          </ac:spMkLst>
        </pc:spChg>
        <pc:spChg chg="add mod">
          <ac:chgData name="Vivek Kumar Yadav" userId="3aa1cb87d3757c04" providerId="LiveId" clId="{FB2D3C39-0688-48FE-82D7-0B9E539AF21E}" dt="2025-05-15T15:11:25.261" v="802" actId="122"/>
          <ac:spMkLst>
            <pc:docMk/>
            <pc:sldMk cId="319585808" sldId="305"/>
            <ac:spMk id="8" creationId="{48B9B2E1-1A17-3749-3D15-94428972FD82}"/>
          </ac:spMkLst>
        </pc:spChg>
        <pc:spChg chg="mod">
          <ac:chgData name="Vivek Kumar Yadav" userId="3aa1cb87d3757c04" providerId="LiveId" clId="{FB2D3C39-0688-48FE-82D7-0B9E539AF21E}" dt="2025-05-14T15:26:33.778" v="187" actId="1076"/>
          <ac:spMkLst>
            <pc:docMk/>
            <pc:sldMk cId="319585808" sldId="305"/>
            <ac:spMk id="72" creationId="{D2CE559B-5452-27BA-717A-6F9C7A471DA0}"/>
          </ac:spMkLst>
        </pc:spChg>
      </pc:sldChg>
      <pc:sldChg chg="addSp delSp modSp add mod">
        <pc:chgData name="Vivek Kumar Yadav" userId="3aa1cb87d3757c04" providerId="LiveId" clId="{FB2D3C39-0688-48FE-82D7-0B9E539AF21E}" dt="2025-05-15T15:11:07.178" v="800" actId="122"/>
        <pc:sldMkLst>
          <pc:docMk/>
          <pc:sldMk cId="3627908338" sldId="306"/>
        </pc:sldMkLst>
        <pc:spChg chg="add mod">
          <ac:chgData name="Vivek Kumar Yadav" userId="3aa1cb87d3757c04" providerId="LiveId" clId="{FB2D3C39-0688-48FE-82D7-0B9E539AF21E}" dt="2025-05-15T15:11:03.420" v="799" actId="122"/>
          <ac:spMkLst>
            <pc:docMk/>
            <pc:sldMk cId="3627908338" sldId="306"/>
            <ac:spMk id="3" creationId="{2821A259-2E39-47E1-FBF6-162CD9168AD7}"/>
          </ac:spMkLst>
        </pc:spChg>
        <pc:spChg chg="mod">
          <ac:chgData name="Vivek Kumar Yadav" userId="3aa1cb87d3757c04" providerId="LiveId" clId="{FB2D3C39-0688-48FE-82D7-0B9E539AF21E}" dt="2025-05-15T14:44:04.951" v="498" actId="1076"/>
          <ac:spMkLst>
            <pc:docMk/>
            <pc:sldMk cId="3627908338" sldId="306"/>
            <ac:spMk id="72" creationId="{61869BDB-431B-A99A-BE9D-8D73E329F823}"/>
          </ac:spMkLst>
        </pc:spChg>
        <pc:graphicFrameChg chg="add mod">
          <ac:chgData name="Vivek Kumar Yadav" userId="3aa1cb87d3757c04" providerId="LiveId" clId="{FB2D3C39-0688-48FE-82D7-0B9E539AF21E}" dt="2025-05-15T14:43:04.436" v="472" actId="14100"/>
          <ac:graphicFrameMkLst>
            <pc:docMk/>
            <pc:sldMk cId="3627908338" sldId="306"/>
            <ac:graphicFrameMk id="5" creationId="{B1D6768B-FF54-7506-41F1-CE7DCF9F3B91}"/>
          </ac:graphicFrameMkLst>
        </pc:graphicFrameChg>
      </pc:sldChg>
      <pc:sldChg chg="addSp delSp modSp add mod">
        <pc:chgData name="Vivek Kumar Yadav" userId="3aa1cb87d3757c04" providerId="LiveId" clId="{FB2D3C39-0688-48FE-82D7-0B9E539AF21E}" dt="2025-05-15T14:59:59.104" v="741" actId="404"/>
        <pc:sldMkLst>
          <pc:docMk/>
          <pc:sldMk cId="3025880539" sldId="307"/>
        </pc:sldMkLst>
        <pc:spChg chg="add del mod">
          <ac:chgData name="Vivek Kumar Yadav" userId="3aa1cb87d3757c04" providerId="LiveId" clId="{FB2D3C39-0688-48FE-82D7-0B9E539AF21E}" dt="2025-05-15T14:59:59.104" v="741" actId="404"/>
          <ac:spMkLst>
            <pc:docMk/>
            <pc:sldMk cId="3025880539" sldId="307"/>
            <ac:spMk id="2" creationId="{177D0DD7-C14F-FE0F-FDC3-210DCD529F68}"/>
          </ac:spMkLst>
        </pc:spChg>
        <pc:spChg chg="add mod">
          <ac:chgData name="Vivek Kumar Yadav" userId="3aa1cb87d3757c04" providerId="LiveId" clId="{FB2D3C39-0688-48FE-82D7-0B9E539AF21E}" dt="2025-05-15T14:58:32.709" v="730" actId="3062"/>
          <ac:spMkLst>
            <pc:docMk/>
            <pc:sldMk cId="3025880539" sldId="307"/>
            <ac:spMk id="6" creationId="{91C6CCDD-397E-C701-D786-EB6BA7AE83FF}"/>
          </ac:spMkLst>
        </pc:spChg>
        <pc:spChg chg="add mod">
          <ac:chgData name="Vivek Kumar Yadav" userId="3aa1cb87d3757c04" providerId="LiveId" clId="{FB2D3C39-0688-48FE-82D7-0B9E539AF21E}" dt="2025-05-15T14:59:10.871" v="735" actId="1076"/>
          <ac:spMkLst>
            <pc:docMk/>
            <pc:sldMk cId="3025880539" sldId="307"/>
            <ac:spMk id="7" creationId="{381EE75F-2AE2-EF7F-4FB2-DB12BA49CA2C}"/>
          </ac:spMkLst>
        </pc:spChg>
        <pc:spChg chg="add mod">
          <ac:chgData name="Vivek Kumar Yadav" userId="3aa1cb87d3757c04" providerId="LiveId" clId="{FB2D3C39-0688-48FE-82D7-0B9E539AF21E}" dt="2025-05-15T14:59:29.521" v="739" actId="1076"/>
          <ac:spMkLst>
            <pc:docMk/>
            <pc:sldMk cId="3025880539" sldId="307"/>
            <ac:spMk id="8" creationId="{30FD3F7E-E126-2887-B60F-49D6334C73F3}"/>
          </ac:spMkLst>
        </pc:spChg>
        <pc:spChg chg="add del mod">
          <ac:chgData name="Vivek Kumar Yadav" userId="3aa1cb87d3757c04" providerId="LiveId" clId="{FB2D3C39-0688-48FE-82D7-0B9E539AF21E}" dt="2025-05-15T14:59:55.054" v="740" actId="1076"/>
          <ac:spMkLst>
            <pc:docMk/>
            <pc:sldMk cId="3025880539" sldId="307"/>
            <ac:spMk id="72" creationId="{7B43D99B-D1FD-6119-5430-1821A3B30200}"/>
          </ac:spMkLst>
        </pc:spChg>
        <pc:graphicFrameChg chg="add del mod modGraphic">
          <ac:chgData name="Vivek Kumar Yadav" userId="3aa1cb87d3757c04" providerId="LiveId" clId="{FB2D3C39-0688-48FE-82D7-0B9E539AF21E}" dt="2025-05-15T14:55:41.833" v="636"/>
          <ac:graphicFrameMkLst>
            <pc:docMk/>
            <pc:sldMk cId="3025880539" sldId="307"/>
            <ac:graphicFrameMk id="4" creationId="{604A35C3-5C1A-9291-187E-1498CF76758D}"/>
          </ac:graphicFrameMkLst>
        </pc:graphicFrameChg>
        <pc:graphicFrameChg chg="add mod modGraphic">
          <ac:chgData name="Vivek Kumar Yadav" userId="3aa1cb87d3757c04" providerId="LiveId" clId="{FB2D3C39-0688-48FE-82D7-0B9E539AF21E}" dt="2025-05-15T14:56:09.053" v="642" actId="403"/>
          <ac:graphicFrameMkLst>
            <pc:docMk/>
            <pc:sldMk cId="3025880539" sldId="307"/>
            <ac:graphicFrameMk id="5" creationId="{864C705C-37AF-D05D-B606-9ABF6D07ECBB}"/>
          </ac:graphicFrameMkLst>
        </pc:graphicFrameChg>
      </pc:sldChg>
      <pc:sldChg chg="addSp modSp add mod">
        <pc:chgData name="Vivek Kumar Yadav" userId="3aa1cb87d3757c04" providerId="LiveId" clId="{FB2D3C39-0688-48FE-82D7-0B9E539AF21E}" dt="2025-05-15T15:02:54.047" v="779" actId="27918"/>
        <pc:sldMkLst>
          <pc:docMk/>
          <pc:sldMk cId="1330954089" sldId="308"/>
        </pc:sldMkLst>
        <pc:graphicFrameChg chg="add mod">
          <ac:chgData name="Vivek Kumar Yadav" userId="3aa1cb87d3757c04" providerId="LiveId" clId="{FB2D3C39-0688-48FE-82D7-0B9E539AF21E}" dt="2025-05-15T15:02:37.250" v="776" actId="1076"/>
          <ac:graphicFrameMkLst>
            <pc:docMk/>
            <pc:sldMk cId="1330954089" sldId="308"/>
            <ac:graphicFrameMk id="2" creationId="{BA7DF333-6A63-5E20-96BF-E106624370C3}"/>
          </ac:graphicFrameMkLst>
        </pc:graphicFrameChg>
      </pc:sldChg>
      <pc:sldChg chg="addSp delSp modSp add mod">
        <pc:chgData name="Vivek Kumar Yadav" userId="3aa1cb87d3757c04" providerId="LiveId" clId="{FB2D3C39-0688-48FE-82D7-0B9E539AF21E}" dt="2025-05-15T15:22:36.124" v="901"/>
        <pc:sldMkLst>
          <pc:docMk/>
          <pc:sldMk cId="2884854061" sldId="309"/>
        </pc:sldMkLst>
        <pc:spChg chg="add mod">
          <ac:chgData name="Vivek Kumar Yadav" userId="3aa1cb87d3757c04" providerId="LiveId" clId="{FB2D3C39-0688-48FE-82D7-0B9E539AF21E}" dt="2025-05-15T15:17:09.544" v="852" actId="20577"/>
          <ac:spMkLst>
            <pc:docMk/>
            <pc:sldMk cId="2884854061" sldId="309"/>
            <ac:spMk id="6" creationId="{D0206ED3-A8EA-0EB3-27DE-3BAF340CB1D3}"/>
          </ac:spMkLst>
        </pc:spChg>
        <pc:graphicFrameChg chg="add mod">
          <ac:chgData name="Vivek Kumar Yadav" userId="3aa1cb87d3757c04" providerId="LiveId" clId="{FB2D3C39-0688-48FE-82D7-0B9E539AF21E}" dt="2025-05-15T15:22:36.124" v="901"/>
          <ac:graphicFrameMkLst>
            <pc:docMk/>
            <pc:sldMk cId="2884854061" sldId="309"/>
            <ac:graphicFrameMk id="7" creationId="{39B7702D-42E5-D1DF-3DDE-8FAACAEFBECC}"/>
          </ac:graphicFrameMkLst>
        </pc:graphicFrameChg>
      </pc:sldChg>
      <pc:sldChg chg="addSp delSp modSp add mod">
        <pc:chgData name="Vivek Kumar Yadav" userId="3aa1cb87d3757c04" providerId="LiveId" clId="{FB2D3C39-0688-48FE-82D7-0B9E539AF21E}" dt="2025-05-15T15:45:35.312" v="1068" actId="404"/>
        <pc:sldMkLst>
          <pc:docMk/>
          <pc:sldMk cId="2473652391" sldId="310"/>
        </pc:sldMkLst>
        <pc:spChg chg="add mod">
          <ac:chgData name="Vivek Kumar Yadav" userId="3aa1cb87d3757c04" providerId="LiveId" clId="{FB2D3C39-0688-48FE-82D7-0B9E539AF21E}" dt="2025-05-15T15:42:45.901" v="1039" actId="20577"/>
          <ac:spMkLst>
            <pc:docMk/>
            <pc:sldMk cId="2473652391" sldId="310"/>
            <ac:spMk id="6" creationId="{631F2C61-98AB-E90D-C2FE-948D6792D05B}"/>
          </ac:spMkLst>
        </pc:spChg>
        <pc:graphicFrameChg chg="add mod">
          <ac:chgData name="Vivek Kumar Yadav" userId="3aa1cb87d3757c04" providerId="LiveId" clId="{FB2D3C39-0688-48FE-82D7-0B9E539AF21E}" dt="2025-05-15T15:45:35.312" v="1068" actId="404"/>
          <ac:graphicFrameMkLst>
            <pc:docMk/>
            <pc:sldMk cId="2473652391" sldId="310"/>
            <ac:graphicFrameMk id="10" creationId="{C8DF8C50-42B2-C7B8-E8D4-5E5F10E18990}"/>
          </ac:graphicFrameMkLst>
        </pc:graphicFrameChg>
      </pc:sldChg>
      <pc:sldChg chg="addSp delSp modSp add mod">
        <pc:chgData name="Vivek Kumar Yadav" userId="3aa1cb87d3757c04" providerId="LiveId" clId="{FB2D3C39-0688-48FE-82D7-0B9E539AF21E}" dt="2025-05-15T15:55:17.681" v="1139" actId="1076"/>
        <pc:sldMkLst>
          <pc:docMk/>
          <pc:sldMk cId="813158781" sldId="311"/>
        </pc:sldMkLst>
        <pc:spChg chg="add mod">
          <ac:chgData name="Vivek Kumar Yadav" userId="3aa1cb87d3757c04" providerId="LiveId" clId="{FB2D3C39-0688-48FE-82D7-0B9E539AF21E}" dt="2025-05-15T15:53:27.876" v="1120" actId="1076"/>
          <ac:spMkLst>
            <pc:docMk/>
            <pc:sldMk cId="813158781" sldId="311"/>
            <ac:spMk id="5" creationId="{250013C1-2D00-0BF6-E48D-EE01E5C3F1B5}"/>
          </ac:spMkLst>
        </pc:spChg>
        <pc:graphicFrameChg chg="add mod">
          <ac:chgData name="Vivek Kumar Yadav" userId="3aa1cb87d3757c04" providerId="LiveId" clId="{FB2D3C39-0688-48FE-82D7-0B9E539AF21E}" dt="2025-05-15T15:55:17.681" v="1139" actId="1076"/>
          <ac:graphicFrameMkLst>
            <pc:docMk/>
            <pc:sldMk cId="813158781" sldId="311"/>
            <ac:graphicFrameMk id="9" creationId="{C9E57DA2-749B-82BA-BFC0-3CD52B4D4216}"/>
          </ac:graphicFrameMkLst>
        </pc:graphicFrameChg>
      </pc:sldChg>
      <pc:sldChg chg="delSp add del mod">
        <pc:chgData name="Vivek Kumar Yadav" userId="3aa1cb87d3757c04" providerId="LiveId" clId="{FB2D3C39-0688-48FE-82D7-0B9E539AF21E}" dt="2025-05-15T15:56:05.363" v="1140" actId="47"/>
        <pc:sldMkLst>
          <pc:docMk/>
          <pc:sldMk cId="796111917" sldId="312"/>
        </pc:sldMkLst>
      </pc:sldChg>
      <pc:sldChg chg="addSp delSp modSp add mod">
        <pc:chgData name="Vivek Kumar Yadav" userId="3aa1cb87d3757c04" providerId="LiveId" clId="{FB2D3C39-0688-48FE-82D7-0B9E539AF21E}" dt="2025-05-15T16:05:57.701" v="1230" actId="1076"/>
        <pc:sldMkLst>
          <pc:docMk/>
          <pc:sldMk cId="2483944463" sldId="312"/>
        </pc:sldMkLst>
        <pc:spChg chg="add mod">
          <ac:chgData name="Vivek Kumar Yadav" userId="3aa1cb87d3757c04" providerId="LiveId" clId="{FB2D3C39-0688-48FE-82D7-0B9E539AF21E}" dt="2025-05-15T16:05:03.328" v="1228" actId="3062"/>
          <ac:spMkLst>
            <pc:docMk/>
            <pc:sldMk cId="2483944463" sldId="312"/>
            <ac:spMk id="3" creationId="{A273FB2E-3F4E-B6E4-317B-BD89F77934EF}"/>
          </ac:spMkLst>
        </pc:spChg>
      </pc:sldChg>
      <pc:sldChg chg="add">
        <pc:chgData name="Vivek Kumar Yadav" userId="3aa1cb87d3757c04" providerId="LiveId" clId="{FB2D3C39-0688-48FE-82D7-0B9E539AF21E}" dt="2025-05-15T15:58:18.546" v="1152"/>
        <pc:sldMkLst>
          <pc:docMk/>
          <pc:sldMk cId="3180949352" sldId="313"/>
        </pc:sldMkLst>
      </pc:sldChg>
      <pc:sldChg chg="add del">
        <pc:chgData name="Vivek Kumar Yadav" userId="3aa1cb87d3757c04" providerId="LiveId" clId="{FB2D3C39-0688-48FE-82D7-0B9E539AF21E}" dt="2025-05-15T15:58:40.612" v="1159"/>
        <pc:sldMkLst>
          <pc:docMk/>
          <pc:sldMk cId="546716580" sldId="314"/>
        </pc:sldMkLst>
      </pc:sldChg>
    </pc:docChg>
  </pc:docChgLst>
  <pc:docChgLst>
    <pc:chgData name="Vivek Kumar Yadav" userId="3aa1cb87d3757c04" providerId="LiveId" clId="{D9980086-7893-496F-A7BC-0A50E189B7AC}"/>
    <pc:docChg chg="undo custSel addSld modSld">
      <pc:chgData name="Vivek Kumar Yadav" userId="3aa1cb87d3757c04" providerId="LiveId" clId="{D9980086-7893-496F-A7BC-0A50E189B7AC}" dt="2025-05-28T14:24:37.136" v="377" actId="14100"/>
      <pc:docMkLst>
        <pc:docMk/>
      </pc:docMkLst>
      <pc:sldChg chg="addSp delSp modSp mod">
        <pc:chgData name="Vivek Kumar Yadav" userId="3aa1cb87d3757c04" providerId="LiveId" clId="{D9980086-7893-496F-A7BC-0A50E189B7AC}" dt="2025-05-28T14:12:35.871" v="304" actId="1076"/>
        <pc:sldMkLst>
          <pc:docMk/>
          <pc:sldMk cId="0" sldId="258"/>
        </pc:sldMkLst>
        <pc:cxnChg chg="add del">
          <ac:chgData name="Vivek Kumar Yadav" userId="3aa1cb87d3757c04" providerId="LiveId" clId="{D9980086-7893-496F-A7BC-0A50E189B7AC}" dt="2025-05-28T14:11:09.933" v="291" actId="11529"/>
          <ac:cxnSpMkLst>
            <pc:docMk/>
            <pc:sldMk cId="0" sldId="258"/>
            <ac:cxnSpMk id="5" creationId="{68347B5B-A57C-A763-BA50-9D3442416584}"/>
          </ac:cxnSpMkLst>
        </pc:cxnChg>
        <pc:cxnChg chg="add mod">
          <ac:chgData name="Vivek Kumar Yadav" userId="3aa1cb87d3757c04" providerId="LiveId" clId="{D9980086-7893-496F-A7BC-0A50E189B7AC}" dt="2025-05-28T14:12:02.453" v="297" actId="208"/>
          <ac:cxnSpMkLst>
            <pc:docMk/>
            <pc:sldMk cId="0" sldId="258"/>
            <ac:cxnSpMk id="7" creationId="{2EEFE6A9-B721-35C5-192E-015543CACCF8}"/>
          </ac:cxnSpMkLst>
        </pc:cxnChg>
        <pc:cxnChg chg="add del">
          <ac:chgData name="Vivek Kumar Yadav" userId="3aa1cb87d3757c04" providerId="LiveId" clId="{D9980086-7893-496F-A7BC-0A50E189B7AC}" dt="2025-05-28T14:12:00.184" v="296" actId="11529"/>
          <ac:cxnSpMkLst>
            <pc:docMk/>
            <pc:sldMk cId="0" sldId="258"/>
            <ac:cxnSpMk id="11" creationId="{76A31391-AA3F-EF66-0816-44CDCA24D338}"/>
          </ac:cxnSpMkLst>
        </pc:cxnChg>
        <pc:cxnChg chg="add mod">
          <ac:chgData name="Vivek Kumar Yadav" userId="3aa1cb87d3757c04" providerId="LiveId" clId="{D9980086-7893-496F-A7BC-0A50E189B7AC}" dt="2025-05-28T14:12:15.196" v="300" actId="14100"/>
          <ac:cxnSpMkLst>
            <pc:docMk/>
            <pc:sldMk cId="0" sldId="258"/>
            <ac:cxnSpMk id="13" creationId="{BE396A85-9511-A358-C07D-9898324A881D}"/>
          </ac:cxnSpMkLst>
        </pc:cxnChg>
        <pc:cxnChg chg="add mod">
          <ac:chgData name="Vivek Kumar Yadav" userId="3aa1cb87d3757c04" providerId="LiveId" clId="{D9980086-7893-496F-A7BC-0A50E189B7AC}" dt="2025-05-28T14:12:35.871" v="304" actId="1076"/>
          <ac:cxnSpMkLst>
            <pc:docMk/>
            <pc:sldMk cId="0" sldId="258"/>
            <ac:cxnSpMk id="15" creationId="{50DFA2F0-5860-6AE6-597B-A28D722EAA54}"/>
          </ac:cxnSpMkLst>
        </pc:cxnChg>
      </pc:sldChg>
      <pc:sldChg chg="addSp modSp mod">
        <pc:chgData name="Vivek Kumar Yadav" userId="3aa1cb87d3757c04" providerId="LiveId" clId="{D9980086-7893-496F-A7BC-0A50E189B7AC}" dt="2025-05-28T14:13:49.698" v="314" actId="1076"/>
        <pc:sldMkLst>
          <pc:docMk/>
          <pc:sldMk cId="319585808" sldId="305"/>
        </pc:sldMkLst>
        <pc:cxnChg chg="add mod">
          <ac:chgData name="Vivek Kumar Yadav" userId="3aa1cb87d3757c04" providerId="LiveId" clId="{D9980086-7893-496F-A7BC-0A50E189B7AC}" dt="2025-05-28T14:13:17.397" v="309" actId="14100"/>
          <ac:cxnSpMkLst>
            <pc:docMk/>
            <pc:sldMk cId="319585808" sldId="305"/>
            <ac:cxnSpMk id="3" creationId="{52358EFC-CAAC-6479-F070-2EC819FF39BF}"/>
          </ac:cxnSpMkLst>
        </pc:cxnChg>
        <pc:cxnChg chg="add mod">
          <ac:chgData name="Vivek Kumar Yadav" userId="3aa1cb87d3757c04" providerId="LiveId" clId="{D9980086-7893-496F-A7BC-0A50E189B7AC}" dt="2025-05-28T14:13:38.635" v="312" actId="1076"/>
          <ac:cxnSpMkLst>
            <pc:docMk/>
            <pc:sldMk cId="319585808" sldId="305"/>
            <ac:cxnSpMk id="9" creationId="{DDD5592C-455F-1099-BB51-F0AF221A11D1}"/>
          </ac:cxnSpMkLst>
        </pc:cxnChg>
        <pc:cxnChg chg="add mod">
          <ac:chgData name="Vivek Kumar Yadav" userId="3aa1cb87d3757c04" providerId="LiveId" clId="{D9980086-7893-496F-A7BC-0A50E189B7AC}" dt="2025-05-28T14:13:49.698" v="314" actId="1076"/>
          <ac:cxnSpMkLst>
            <pc:docMk/>
            <pc:sldMk cId="319585808" sldId="305"/>
            <ac:cxnSpMk id="10" creationId="{A0C96198-252C-507A-60B8-BACCDCC24FB8}"/>
          </ac:cxnSpMkLst>
        </pc:cxnChg>
      </pc:sldChg>
      <pc:sldChg chg="delSp modSp mod">
        <pc:chgData name="Vivek Kumar Yadav" userId="3aa1cb87d3757c04" providerId="LiveId" clId="{D9980086-7893-496F-A7BC-0A50E189B7AC}" dt="2025-05-27T10:41:35.738" v="79" actId="1076"/>
        <pc:sldMkLst>
          <pc:docMk/>
          <pc:sldMk cId="3627908338" sldId="306"/>
        </pc:sldMkLst>
        <pc:spChg chg="mod">
          <ac:chgData name="Vivek Kumar Yadav" userId="3aa1cb87d3757c04" providerId="LiveId" clId="{D9980086-7893-496F-A7BC-0A50E189B7AC}" dt="2025-05-27T10:41:35.738" v="79" actId="1076"/>
          <ac:spMkLst>
            <pc:docMk/>
            <pc:sldMk cId="3627908338" sldId="306"/>
            <ac:spMk id="3" creationId="{2821A259-2E39-47E1-FBF6-162CD9168AD7}"/>
          </ac:spMkLst>
        </pc:spChg>
        <pc:spChg chg="del">
          <ac:chgData name="Vivek Kumar Yadav" userId="3aa1cb87d3757c04" providerId="LiveId" clId="{D9980086-7893-496F-A7BC-0A50E189B7AC}" dt="2025-05-27T10:28:26.446" v="13" actId="21"/>
          <ac:spMkLst>
            <pc:docMk/>
            <pc:sldMk cId="3627908338" sldId="306"/>
            <ac:spMk id="4" creationId="{5E86834F-6B2B-9D1A-3095-BBC923FB12AC}"/>
          </ac:spMkLst>
        </pc:spChg>
        <pc:graphicFrameChg chg="mod">
          <ac:chgData name="Vivek Kumar Yadav" userId="3aa1cb87d3757c04" providerId="LiveId" clId="{D9980086-7893-496F-A7BC-0A50E189B7AC}" dt="2025-05-27T10:41:07.862" v="71" actId="1076"/>
          <ac:graphicFrameMkLst>
            <pc:docMk/>
            <pc:sldMk cId="3627908338" sldId="306"/>
            <ac:graphicFrameMk id="5" creationId="{B1D6768B-FF54-7506-41F1-CE7DCF9F3B91}"/>
          </ac:graphicFrameMkLst>
        </pc:graphicFrameChg>
        <pc:graphicFrameChg chg="del">
          <ac:chgData name="Vivek Kumar Yadav" userId="3aa1cb87d3757c04" providerId="LiveId" clId="{D9980086-7893-496F-A7BC-0A50E189B7AC}" dt="2025-05-27T10:28:19.617" v="10" actId="21"/>
          <ac:graphicFrameMkLst>
            <pc:docMk/>
            <pc:sldMk cId="3627908338" sldId="306"/>
            <ac:graphicFrameMk id="6" creationId="{9208DB99-20E6-C819-8A01-AB06B3F62C6B}"/>
          </ac:graphicFrameMkLst>
        </pc:graphicFrameChg>
      </pc:sldChg>
      <pc:sldChg chg="addSp delSp modSp mod">
        <pc:chgData name="Vivek Kumar Yadav" userId="3aa1cb87d3757c04" providerId="LiveId" clId="{D9980086-7893-496F-A7BC-0A50E189B7AC}" dt="2025-05-27T11:04:52.185" v="284" actId="1035"/>
        <pc:sldMkLst>
          <pc:docMk/>
          <pc:sldMk cId="1330954089" sldId="308"/>
        </pc:sldMkLst>
        <pc:spChg chg="add mod">
          <ac:chgData name="Vivek Kumar Yadav" userId="3aa1cb87d3757c04" providerId="LiveId" clId="{D9980086-7893-496F-A7BC-0A50E189B7AC}" dt="2025-05-27T11:04:52.185" v="284" actId="1035"/>
          <ac:spMkLst>
            <pc:docMk/>
            <pc:sldMk cId="1330954089" sldId="308"/>
            <ac:spMk id="6" creationId="{62D8891C-E386-5A2C-2932-4B0FE92B9AE1}"/>
          </ac:spMkLst>
        </pc:spChg>
        <pc:graphicFrameChg chg="mod">
          <ac:chgData name="Vivek Kumar Yadav" userId="3aa1cb87d3757c04" providerId="LiveId" clId="{D9980086-7893-496F-A7BC-0A50E189B7AC}" dt="2025-05-27T11:04:46.238" v="282" actId="1076"/>
          <ac:graphicFrameMkLst>
            <pc:docMk/>
            <pc:sldMk cId="1330954089" sldId="308"/>
            <ac:graphicFrameMk id="2" creationId="{BA7DF333-6A63-5E20-96BF-E106624370C3}"/>
          </ac:graphicFrameMkLst>
        </pc:graphicFrameChg>
        <pc:graphicFrameChg chg="del">
          <ac:chgData name="Vivek Kumar Yadav" userId="3aa1cb87d3757c04" providerId="LiveId" clId="{D9980086-7893-496F-A7BC-0A50E189B7AC}" dt="2025-05-27T10:44:08.097" v="99" actId="478"/>
          <ac:graphicFrameMkLst>
            <pc:docMk/>
            <pc:sldMk cId="1330954089" sldId="308"/>
            <ac:graphicFrameMk id="3" creationId="{CEF960BF-7F4C-9EDB-AD8F-BA50082EBE48}"/>
          </ac:graphicFrameMkLst>
        </pc:graphicFrameChg>
        <pc:graphicFrameChg chg="del">
          <ac:chgData name="Vivek Kumar Yadav" userId="3aa1cb87d3757c04" providerId="LiveId" clId="{D9980086-7893-496F-A7BC-0A50E189B7AC}" dt="2025-05-27T10:31:39.110" v="43" actId="21"/>
          <ac:graphicFrameMkLst>
            <pc:docMk/>
            <pc:sldMk cId="1330954089" sldId="308"/>
            <ac:graphicFrameMk id="4" creationId="{79E14281-518C-49CB-FC6F-22ACEA0B6D91}"/>
          </ac:graphicFrameMkLst>
        </pc:graphicFrameChg>
      </pc:sldChg>
      <pc:sldChg chg="addSp delSp modSp mod">
        <pc:chgData name="Vivek Kumar Yadav" userId="3aa1cb87d3757c04" providerId="LiveId" clId="{D9980086-7893-496F-A7BC-0A50E189B7AC}" dt="2025-05-27T10:54:19.217" v="208" actId="1076"/>
        <pc:sldMkLst>
          <pc:docMk/>
          <pc:sldMk cId="2884854061" sldId="309"/>
        </pc:sldMkLst>
        <pc:spChg chg="add mod">
          <ac:chgData name="Vivek Kumar Yadav" userId="3aa1cb87d3757c04" providerId="LiveId" clId="{D9980086-7893-496F-A7BC-0A50E189B7AC}" dt="2025-05-27T10:54:12.405" v="207" actId="1076"/>
          <ac:spMkLst>
            <pc:docMk/>
            <pc:sldMk cId="2884854061" sldId="309"/>
            <ac:spMk id="2" creationId="{FFFF472F-7164-DC8F-A7FF-987D410BF712}"/>
          </ac:spMkLst>
        </pc:spChg>
        <pc:spChg chg="del">
          <ac:chgData name="Vivek Kumar Yadav" userId="3aa1cb87d3757c04" providerId="LiveId" clId="{D9980086-7893-496F-A7BC-0A50E189B7AC}" dt="2025-05-27T10:52:24.743" v="188" actId="478"/>
          <ac:spMkLst>
            <pc:docMk/>
            <pc:sldMk cId="2884854061" sldId="309"/>
            <ac:spMk id="5" creationId="{CA3F392F-E5B9-8BF7-10B9-1456A8130758}"/>
          </ac:spMkLst>
        </pc:spChg>
        <pc:spChg chg="mod">
          <ac:chgData name="Vivek Kumar Yadav" userId="3aa1cb87d3757c04" providerId="LiveId" clId="{D9980086-7893-496F-A7BC-0A50E189B7AC}" dt="2025-05-27T10:54:07.859" v="206" actId="1076"/>
          <ac:spMkLst>
            <pc:docMk/>
            <pc:sldMk cId="2884854061" sldId="309"/>
            <ac:spMk id="6" creationId="{D0206ED3-A8EA-0EB3-27DE-3BAF340CB1D3}"/>
          </ac:spMkLst>
        </pc:spChg>
        <pc:graphicFrameChg chg="mod">
          <ac:chgData name="Vivek Kumar Yadav" userId="3aa1cb87d3757c04" providerId="LiveId" clId="{D9980086-7893-496F-A7BC-0A50E189B7AC}" dt="2025-05-27T10:54:19.217" v="208" actId="1076"/>
          <ac:graphicFrameMkLst>
            <pc:docMk/>
            <pc:sldMk cId="2884854061" sldId="309"/>
            <ac:graphicFrameMk id="7" creationId="{39B7702D-42E5-D1DF-3DDE-8FAACAEFBECC}"/>
          </ac:graphicFrameMkLst>
        </pc:graphicFrameChg>
        <pc:graphicFrameChg chg="del">
          <ac:chgData name="Vivek Kumar Yadav" userId="3aa1cb87d3757c04" providerId="LiveId" clId="{D9980086-7893-496F-A7BC-0A50E189B7AC}" dt="2025-05-27T10:52:27.650" v="189" actId="478"/>
          <ac:graphicFrameMkLst>
            <pc:docMk/>
            <pc:sldMk cId="2884854061" sldId="309"/>
            <ac:graphicFrameMk id="8" creationId="{1F73FFB9-6936-1134-86CA-3747BA9AEC26}"/>
          </ac:graphicFrameMkLst>
        </pc:graphicFrameChg>
      </pc:sldChg>
      <pc:sldChg chg="addSp delSp modSp mod">
        <pc:chgData name="Vivek Kumar Yadav" userId="3aa1cb87d3757c04" providerId="LiveId" clId="{D9980086-7893-496F-A7BC-0A50E189B7AC}" dt="2025-05-27T11:05:42.047" v="289" actId="14100"/>
        <pc:sldMkLst>
          <pc:docMk/>
          <pc:sldMk cId="2473652391" sldId="310"/>
        </pc:sldMkLst>
        <pc:spChg chg="add mod">
          <ac:chgData name="Vivek Kumar Yadav" userId="3aa1cb87d3757c04" providerId="LiveId" clId="{D9980086-7893-496F-A7BC-0A50E189B7AC}" dt="2025-05-27T11:01:54.833" v="275" actId="1076"/>
          <ac:spMkLst>
            <pc:docMk/>
            <pc:sldMk cId="2473652391" sldId="310"/>
            <ac:spMk id="3" creationId="{CC2B6A60-1ABC-3581-17EC-865D56419867}"/>
          </ac:spMkLst>
        </pc:spChg>
        <pc:spChg chg="del">
          <ac:chgData name="Vivek Kumar Yadav" userId="3aa1cb87d3757c04" providerId="LiveId" clId="{D9980086-7893-496F-A7BC-0A50E189B7AC}" dt="2025-05-27T10:58:52.590" v="248" actId="478"/>
          <ac:spMkLst>
            <pc:docMk/>
            <pc:sldMk cId="2473652391" sldId="310"/>
            <ac:spMk id="5" creationId="{ACA8A5A1-F31D-661F-5CDC-73FD8F653C79}"/>
          </ac:spMkLst>
        </pc:spChg>
        <pc:spChg chg="mod">
          <ac:chgData name="Vivek Kumar Yadav" userId="3aa1cb87d3757c04" providerId="LiveId" clId="{D9980086-7893-496F-A7BC-0A50E189B7AC}" dt="2025-05-27T11:00:38.055" v="268" actId="20577"/>
          <ac:spMkLst>
            <pc:docMk/>
            <pc:sldMk cId="2473652391" sldId="310"/>
            <ac:spMk id="6" creationId="{631F2C61-98AB-E90D-C2FE-948D6792D05B}"/>
          </ac:spMkLst>
        </pc:spChg>
        <pc:graphicFrameChg chg="del">
          <ac:chgData name="Vivek Kumar Yadav" userId="3aa1cb87d3757c04" providerId="LiveId" clId="{D9980086-7893-496F-A7BC-0A50E189B7AC}" dt="2025-05-27T10:58:50.696" v="247" actId="478"/>
          <ac:graphicFrameMkLst>
            <pc:docMk/>
            <pc:sldMk cId="2473652391" sldId="310"/>
            <ac:graphicFrameMk id="7" creationId="{838DDECA-CA24-076F-B879-6324154BB7FA}"/>
          </ac:graphicFrameMkLst>
        </pc:graphicFrameChg>
        <pc:graphicFrameChg chg="mod">
          <ac:chgData name="Vivek Kumar Yadav" userId="3aa1cb87d3757c04" providerId="LiveId" clId="{D9980086-7893-496F-A7BC-0A50E189B7AC}" dt="2025-05-27T11:05:42.047" v="289" actId="14100"/>
          <ac:graphicFrameMkLst>
            <pc:docMk/>
            <pc:sldMk cId="2473652391" sldId="310"/>
            <ac:graphicFrameMk id="10" creationId="{C8DF8C50-42B2-C7B8-E8D4-5E5F10E18990}"/>
          </ac:graphicFrameMkLst>
        </pc:graphicFrameChg>
      </pc:sldChg>
      <pc:sldChg chg="addSp delSp modSp mod">
        <pc:chgData name="Vivek Kumar Yadav" userId="3aa1cb87d3757c04" providerId="LiveId" clId="{D9980086-7893-496F-A7BC-0A50E189B7AC}" dt="2025-05-28T14:23:19.041" v="360" actId="1076"/>
        <pc:sldMkLst>
          <pc:docMk/>
          <pc:sldMk cId="813158781" sldId="311"/>
        </pc:sldMkLst>
        <pc:spChg chg="add mod">
          <ac:chgData name="Vivek Kumar Yadav" userId="3aa1cb87d3757c04" providerId="LiveId" clId="{D9980086-7893-496F-A7BC-0A50E189B7AC}" dt="2025-05-28T14:23:14.392" v="359" actId="1076"/>
          <ac:spMkLst>
            <pc:docMk/>
            <pc:sldMk cId="813158781" sldId="311"/>
            <ac:spMk id="3" creationId="{02D86178-02E8-1FAC-138B-5AC552A842CC}"/>
          </ac:spMkLst>
        </pc:spChg>
        <pc:spChg chg="mod">
          <ac:chgData name="Vivek Kumar Yadav" userId="3aa1cb87d3757c04" providerId="LiveId" clId="{D9980086-7893-496F-A7BC-0A50E189B7AC}" dt="2025-05-28T14:21:45.316" v="342" actId="20577"/>
          <ac:spMkLst>
            <pc:docMk/>
            <pc:sldMk cId="813158781" sldId="311"/>
            <ac:spMk id="5" creationId="{250013C1-2D00-0BF6-E48D-EE01E5C3F1B5}"/>
          </ac:spMkLst>
        </pc:spChg>
        <pc:spChg chg="del">
          <ac:chgData name="Vivek Kumar Yadav" userId="3aa1cb87d3757c04" providerId="LiveId" clId="{D9980086-7893-496F-A7BC-0A50E189B7AC}" dt="2025-05-27T11:02:19.889" v="277" actId="478"/>
          <ac:spMkLst>
            <pc:docMk/>
            <pc:sldMk cId="813158781" sldId="311"/>
            <ac:spMk id="6" creationId="{923B3020-17BA-ADFB-9839-24FFB1531ED7}"/>
          </ac:spMkLst>
        </pc:spChg>
        <pc:graphicFrameChg chg="del">
          <ac:chgData name="Vivek Kumar Yadav" userId="3aa1cb87d3757c04" providerId="LiveId" clId="{D9980086-7893-496F-A7BC-0A50E189B7AC}" dt="2025-05-27T11:02:22.672" v="278" actId="478"/>
          <ac:graphicFrameMkLst>
            <pc:docMk/>
            <pc:sldMk cId="813158781" sldId="311"/>
            <ac:graphicFrameMk id="8" creationId="{4D19ACBD-8333-34F3-AF61-6A43C8D2787E}"/>
          </ac:graphicFrameMkLst>
        </pc:graphicFrameChg>
        <pc:graphicFrameChg chg="mod">
          <ac:chgData name="Vivek Kumar Yadav" userId="3aa1cb87d3757c04" providerId="LiveId" clId="{D9980086-7893-496F-A7BC-0A50E189B7AC}" dt="2025-05-28T14:23:19.041" v="360" actId="1076"/>
          <ac:graphicFrameMkLst>
            <pc:docMk/>
            <pc:sldMk cId="813158781" sldId="311"/>
            <ac:graphicFrameMk id="9" creationId="{C9E57DA2-749B-82BA-BFC0-3CD52B4D4216}"/>
          </ac:graphicFrameMkLst>
        </pc:graphicFrameChg>
      </pc:sldChg>
      <pc:sldChg chg="addSp delSp modSp mod">
        <pc:chgData name="Vivek Kumar Yadav" userId="3aa1cb87d3757c04" providerId="LiveId" clId="{D9980086-7893-496F-A7BC-0A50E189B7AC}" dt="2025-05-27T10:24:21.322" v="3" actId="14100"/>
        <pc:sldMkLst>
          <pc:docMk/>
          <pc:sldMk cId="2483944463" sldId="312"/>
        </pc:sldMkLst>
        <pc:picChg chg="add mod">
          <ac:chgData name="Vivek Kumar Yadav" userId="3aa1cb87d3757c04" providerId="LiveId" clId="{D9980086-7893-496F-A7BC-0A50E189B7AC}" dt="2025-05-27T10:24:21.322" v="3" actId="14100"/>
          <ac:picMkLst>
            <pc:docMk/>
            <pc:sldMk cId="2483944463" sldId="312"/>
            <ac:picMk id="4" creationId="{91330082-5808-FCAE-9E68-C5D1121D351C}"/>
          </ac:picMkLst>
        </pc:picChg>
        <pc:picChg chg="del">
          <ac:chgData name="Vivek Kumar Yadav" userId="3aa1cb87d3757c04" providerId="LiveId" clId="{D9980086-7893-496F-A7BC-0A50E189B7AC}" dt="2025-05-27T10:23:56.248" v="0" actId="478"/>
          <ac:picMkLst>
            <pc:docMk/>
            <pc:sldMk cId="2483944463" sldId="312"/>
            <ac:picMk id="5" creationId="{BE3045E0-D5BC-FBD9-7A9A-5D749F9D9E43}"/>
          </ac:picMkLst>
        </pc:picChg>
      </pc:sldChg>
      <pc:sldChg chg="addSp delSp modSp add mod">
        <pc:chgData name="Vivek Kumar Yadav" userId="3aa1cb87d3757c04" providerId="LiveId" clId="{D9980086-7893-496F-A7BC-0A50E189B7AC}" dt="2025-05-27T10:43:45.967" v="98" actId="1076"/>
        <pc:sldMkLst>
          <pc:docMk/>
          <pc:sldMk cId="1924649036" sldId="314"/>
        </pc:sldMkLst>
        <pc:spChg chg="del">
          <ac:chgData name="Vivek Kumar Yadav" userId="3aa1cb87d3757c04" providerId="LiveId" clId="{D9980086-7893-496F-A7BC-0A50E189B7AC}" dt="2025-05-27T10:28:09.870" v="5" actId="478"/>
          <ac:spMkLst>
            <pc:docMk/>
            <pc:sldMk cId="1924649036" sldId="314"/>
            <ac:spMk id="3" creationId="{E81BA22B-844D-2896-DF5E-7393EF522543}"/>
          </ac:spMkLst>
        </pc:spChg>
        <pc:spChg chg="del mod">
          <ac:chgData name="Vivek Kumar Yadav" userId="3aa1cb87d3757c04" providerId="LiveId" clId="{D9980086-7893-496F-A7BC-0A50E189B7AC}" dt="2025-05-27T10:28:13.846" v="8" actId="478"/>
          <ac:spMkLst>
            <pc:docMk/>
            <pc:sldMk cId="1924649036" sldId="314"/>
            <ac:spMk id="4" creationId="{F85EBE42-74DE-3F86-C49F-A3E0A86459FD}"/>
          </ac:spMkLst>
        </pc:spChg>
        <pc:spChg chg="add mod">
          <ac:chgData name="Vivek Kumar Yadav" userId="3aa1cb87d3757c04" providerId="LiveId" clId="{D9980086-7893-496F-A7BC-0A50E189B7AC}" dt="2025-05-27T10:43:45.967" v="98" actId="1076"/>
          <ac:spMkLst>
            <pc:docMk/>
            <pc:sldMk cId="1924649036" sldId="314"/>
            <ac:spMk id="7" creationId="{5E86834F-6B2B-9D1A-3095-BBC923FB12AC}"/>
          </ac:spMkLst>
        </pc:spChg>
        <pc:spChg chg="add del mod">
          <ac:chgData name="Vivek Kumar Yadav" userId="3aa1cb87d3757c04" providerId="LiveId" clId="{D9980086-7893-496F-A7BC-0A50E189B7AC}" dt="2025-05-27T10:42:48.345" v="88" actId="478"/>
          <ac:spMkLst>
            <pc:docMk/>
            <pc:sldMk cId="1924649036" sldId="314"/>
            <ac:spMk id="8" creationId="{D83D116F-8A36-0782-373F-085CD77F60AF}"/>
          </ac:spMkLst>
        </pc:spChg>
        <pc:graphicFrameChg chg="add mod">
          <ac:chgData name="Vivek Kumar Yadav" userId="3aa1cb87d3757c04" providerId="LiveId" clId="{D9980086-7893-496F-A7BC-0A50E189B7AC}" dt="2025-05-27T10:43:36.123" v="97" actId="1076"/>
          <ac:graphicFrameMkLst>
            <pc:docMk/>
            <pc:sldMk cId="1924649036" sldId="314"/>
            <ac:graphicFrameMk id="2" creationId="{9208DB99-20E6-C819-8A01-AB06B3F62C6B}"/>
          </ac:graphicFrameMkLst>
        </pc:graphicFrameChg>
        <pc:graphicFrameChg chg="del">
          <ac:chgData name="Vivek Kumar Yadav" userId="3aa1cb87d3757c04" providerId="LiveId" clId="{D9980086-7893-496F-A7BC-0A50E189B7AC}" dt="2025-05-27T10:28:11.077" v="6" actId="478"/>
          <ac:graphicFrameMkLst>
            <pc:docMk/>
            <pc:sldMk cId="1924649036" sldId="314"/>
            <ac:graphicFrameMk id="5" creationId="{73025DC3-BCF6-0967-C49D-AE321BEE58E0}"/>
          </ac:graphicFrameMkLst>
        </pc:graphicFrameChg>
        <pc:graphicFrameChg chg="del">
          <ac:chgData name="Vivek Kumar Yadav" userId="3aa1cb87d3757c04" providerId="LiveId" clId="{D9980086-7893-496F-A7BC-0A50E189B7AC}" dt="2025-05-27T10:28:15.448" v="9" actId="478"/>
          <ac:graphicFrameMkLst>
            <pc:docMk/>
            <pc:sldMk cId="1924649036" sldId="314"/>
            <ac:graphicFrameMk id="6" creationId="{6BE60784-5213-65F7-E5B9-038787DA2D65}"/>
          </ac:graphicFrameMkLst>
        </pc:graphicFrameChg>
      </pc:sldChg>
      <pc:sldChg chg="addSp delSp modSp add mod">
        <pc:chgData name="Vivek Kumar Yadav" userId="3aa1cb87d3757c04" providerId="LiveId" clId="{D9980086-7893-496F-A7BC-0A50E189B7AC}" dt="2025-05-27T11:05:09.879" v="287" actId="122"/>
        <pc:sldMkLst>
          <pc:docMk/>
          <pc:sldMk cId="3842165123" sldId="315"/>
        </pc:sldMkLst>
        <pc:spChg chg="add mod">
          <ac:chgData name="Vivek Kumar Yadav" userId="3aa1cb87d3757c04" providerId="LiveId" clId="{D9980086-7893-496F-A7BC-0A50E189B7AC}" dt="2025-05-27T11:05:09.879" v="287" actId="122"/>
          <ac:spMkLst>
            <pc:docMk/>
            <pc:sldMk cId="3842165123" sldId="315"/>
            <ac:spMk id="6" creationId="{2EA3C40A-17B0-33FD-8A80-9E2E49AB749A}"/>
          </ac:spMkLst>
        </pc:spChg>
        <pc:graphicFrameChg chg="del">
          <ac:chgData name="Vivek Kumar Yadav" userId="3aa1cb87d3757c04" providerId="LiveId" clId="{D9980086-7893-496F-A7BC-0A50E189B7AC}" dt="2025-05-27T10:31:52.629" v="46" actId="478"/>
          <ac:graphicFrameMkLst>
            <pc:docMk/>
            <pc:sldMk cId="3842165123" sldId="315"/>
            <ac:graphicFrameMk id="2" creationId="{237D762F-2DE1-4F95-1B8A-C594F3F212A1}"/>
          </ac:graphicFrameMkLst>
        </pc:graphicFrameChg>
        <pc:graphicFrameChg chg="del">
          <ac:chgData name="Vivek Kumar Yadav" userId="3aa1cb87d3757c04" providerId="LiveId" clId="{D9980086-7893-496F-A7BC-0A50E189B7AC}" dt="2025-05-27T10:31:50.123" v="45" actId="478"/>
          <ac:graphicFrameMkLst>
            <pc:docMk/>
            <pc:sldMk cId="3842165123" sldId="315"/>
            <ac:graphicFrameMk id="3" creationId="{92F0BF2D-0B92-D629-DC6D-80D3811EC5AA}"/>
          </ac:graphicFrameMkLst>
        </pc:graphicFrameChg>
        <pc:graphicFrameChg chg="del">
          <ac:chgData name="Vivek Kumar Yadav" userId="3aa1cb87d3757c04" providerId="LiveId" clId="{D9980086-7893-496F-A7BC-0A50E189B7AC}" dt="2025-05-27T10:31:48.136" v="44" actId="478"/>
          <ac:graphicFrameMkLst>
            <pc:docMk/>
            <pc:sldMk cId="3842165123" sldId="315"/>
            <ac:graphicFrameMk id="4" creationId="{0074D992-C3EF-ABAC-C202-1327D20A9490}"/>
          </ac:graphicFrameMkLst>
        </pc:graphicFrameChg>
        <pc:graphicFrameChg chg="add mod">
          <ac:chgData name="Vivek Kumar Yadav" userId="3aa1cb87d3757c04" providerId="LiveId" clId="{D9980086-7893-496F-A7BC-0A50E189B7AC}" dt="2025-05-27T11:05:07.549" v="286" actId="1076"/>
          <ac:graphicFrameMkLst>
            <pc:docMk/>
            <pc:sldMk cId="3842165123" sldId="315"/>
            <ac:graphicFrameMk id="5" creationId="{79E14281-518C-49CB-FC6F-22ACEA0B6D91}"/>
          </ac:graphicFrameMkLst>
        </pc:graphicFrameChg>
      </pc:sldChg>
      <pc:sldChg chg="addSp delSp modSp add mod">
        <pc:chgData name="Vivek Kumar Yadav" userId="3aa1cb87d3757c04" providerId="LiveId" clId="{D9980086-7893-496F-A7BC-0A50E189B7AC}" dt="2025-05-27T11:05:19.082" v="288" actId="122"/>
        <pc:sldMkLst>
          <pc:docMk/>
          <pc:sldMk cId="3005848155" sldId="316"/>
        </pc:sldMkLst>
        <pc:spChg chg="add mod">
          <ac:chgData name="Vivek Kumar Yadav" userId="3aa1cb87d3757c04" providerId="LiveId" clId="{D9980086-7893-496F-A7BC-0A50E189B7AC}" dt="2025-05-27T11:05:19.082" v="288" actId="122"/>
          <ac:spMkLst>
            <pc:docMk/>
            <pc:sldMk cId="3005848155" sldId="316"/>
            <ac:spMk id="6" creationId="{C4032590-8315-30B0-BF03-1974FB1D5848}"/>
          </ac:spMkLst>
        </pc:spChg>
        <pc:graphicFrameChg chg="del">
          <ac:chgData name="Vivek Kumar Yadav" userId="3aa1cb87d3757c04" providerId="LiveId" clId="{D9980086-7893-496F-A7BC-0A50E189B7AC}" dt="2025-05-27T10:44:21.059" v="101" actId="478"/>
          <ac:graphicFrameMkLst>
            <pc:docMk/>
            <pc:sldMk cId="3005848155" sldId="316"/>
            <ac:graphicFrameMk id="2" creationId="{84DA6F01-6636-9A79-E0CD-44212D9EA563}"/>
          </ac:graphicFrameMkLst>
        </pc:graphicFrameChg>
        <pc:graphicFrameChg chg="mod">
          <ac:chgData name="Vivek Kumar Yadav" userId="3aa1cb87d3757c04" providerId="LiveId" clId="{D9980086-7893-496F-A7BC-0A50E189B7AC}" dt="2025-05-27T10:52:04.803" v="186" actId="14100"/>
          <ac:graphicFrameMkLst>
            <pc:docMk/>
            <pc:sldMk cId="3005848155" sldId="316"/>
            <ac:graphicFrameMk id="3" creationId="{2CD89A06-91D0-022B-56AE-AA2D8E3FD843}"/>
          </ac:graphicFrameMkLst>
        </pc:graphicFrameChg>
        <pc:graphicFrameChg chg="del">
          <ac:chgData name="Vivek Kumar Yadav" userId="3aa1cb87d3757c04" providerId="LiveId" clId="{D9980086-7893-496F-A7BC-0A50E189B7AC}" dt="2025-05-27T10:44:18.517" v="100" actId="478"/>
          <ac:graphicFrameMkLst>
            <pc:docMk/>
            <pc:sldMk cId="3005848155" sldId="316"/>
            <ac:graphicFrameMk id="4" creationId="{0D28C91E-FF5D-5954-E8CE-1A43D4C9FE1A}"/>
          </ac:graphicFrameMkLst>
        </pc:graphicFrameChg>
      </pc:sldChg>
      <pc:sldChg chg="addSp delSp modSp add mod">
        <pc:chgData name="Vivek Kumar Yadav" userId="3aa1cb87d3757c04" providerId="LiveId" clId="{D9980086-7893-496F-A7BC-0A50E189B7AC}" dt="2025-05-27T10:55:47.961" v="224" actId="20577"/>
        <pc:sldMkLst>
          <pc:docMk/>
          <pc:sldMk cId="1627020990" sldId="317"/>
        </pc:sldMkLst>
        <pc:spChg chg="add mod">
          <ac:chgData name="Vivek Kumar Yadav" userId="3aa1cb87d3757c04" providerId="LiveId" clId="{D9980086-7893-496F-A7BC-0A50E189B7AC}" dt="2025-05-27T10:55:47.961" v="224" actId="20577"/>
          <ac:spMkLst>
            <pc:docMk/>
            <pc:sldMk cId="1627020990" sldId="317"/>
            <ac:spMk id="3" creationId="{79FCB953-F719-CDE0-BDB2-3DB474F828EC}"/>
          </ac:spMkLst>
        </pc:spChg>
        <pc:spChg chg="mod">
          <ac:chgData name="Vivek Kumar Yadav" userId="3aa1cb87d3757c04" providerId="LiveId" clId="{D9980086-7893-496F-A7BC-0A50E189B7AC}" dt="2025-05-27T10:55:02.049" v="213" actId="1076"/>
          <ac:spMkLst>
            <pc:docMk/>
            <pc:sldMk cId="1627020990" sldId="317"/>
            <ac:spMk id="5" creationId="{72F96783-28C4-8586-940A-26C157691386}"/>
          </ac:spMkLst>
        </pc:spChg>
        <pc:spChg chg="del">
          <ac:chgData name="Vivek Kumar Yadav" userId="3aa1cb87d3757c04" providerId="LiveId" clId="{D9980086-7893-496F-A7BC-0A50E189B7AC}" dt="2025-05-27T10:54:40.904" v="209" actId="478"/>
          <ac:spMkLst>
            <pc:docMk/>
            <pc:sldMk cId="1627020990" sldId="317"/>
            <ac:spMk id="6" creationId="{1D304397-7756-27E2-28A9-537882FEC1B3}"/>
          </ac:spMkLst>
        </pc:spChg>
        <pc:graphicFrameChg chg="del">
          <ac:chgData name="Vivek Kumar Yadav" userId="3aa1cb87d3757c04" providerId="LiveId" clId="{D9980086-7893-496F-A7BC-0A50E189B7AC}" dt="2025-05-27T10:54:43.008" v="210" actId="478"/>
          <ac:graphicFrameMkLst>
            <pc:docMk/>
            <pc:sldMk cId="1627020990" sldId="317"/>
            <ac:graphicFrameMk id="7" creationId="{2C1F642E-CBA7-E41A-4F92-2E0BAF50E480}"/>
          </ac:graphicFrameMkLst>
        </pc:graphicFrameChg>
        <pc:graphicFrameChg chg="mod">
          <ac:chgData name="Vivek Kumar Yadav" userId="3aa1cb87d3757c04" providerId="LiveId" clId="{D9980086-7893-496F-A7BC-0A50E189B7AC}" dt="2025-05-27T10:55:06.639" v="214" actId="1076"/>
          <ac:graphicFrameMkLst>
            <pc:docMk/>
            <pc:sldMk cId="1627020990" sldId="317"/>
            <ac:graphicFrameMk id="8" creationId="{9F011130-35E8-23DF-0AF9-AC6A53DE07A8}"/>
          </ac:graphicFrameMkLst>
        </pc:graphicFrameChg>
      </pc:sldChg>
      <pc:sldChg chg="addSp delSp modSp add mod">
        <pc:chgData name="Vivek Kumar Yadav" userId="3aa1cb87d3757c04" providerId="LiveId" clId="{D9980086-7893-496F-A7BC-0A50E189B7AC}" dt="2025-05-27T10:58:28.801" v="246" actId="20577"/>
        <pc:sldMkLst>
          <pc:docMk/>
          <pc:sldMk cId="3509666087" sldId="318"/>
        </pc:sldMkLst>
        <pc:spChg chg="add mod">
          <ac:chgData name="Vivek Kumar Yadav" userId="3aa1cb87d3757c04" providerId="LiveId" clId="{D9980086-7893-496F-A7BC-0A50E189B7AC}" dt="2025-05-27T10:58:28.801" v="246" actId="20577"/>
          <ac:spMkLst>
            <pc:docMk/>
            <pc:sldMk cId="3509666087" sldId="318"/>
            <ac:spMk id="2" creationId="{F4076948-4E77-C94E-2220-A7361DC455C1}"/>
          </ac:spMkLst>
        </pc:spChg>
        <pc:spChg chg="del">
          <ac:chgData name="Vivek Kumar Yadav" userId="3aa1cb87d3757c04" providerId="LiveId" clId="{D9980086-7893-496F-A7BC-0A50E189B7AC}" dt="2025-05-27T10:56:07.712" v="226" actId="478"/>
          <ac:spMkLst>
            <pc:docMk/>
            <pc:sldMk cId="3509666087" sldId="318"/>
            <ac:spMk id="6" creationId="{F709B59C-E90B-2C8B-EB5B-FCD133176CD1}"/>
          </ac:spMkLst>
        </pc:spChg>
        <pc:graphicFrameChg chg="mod">
          <ac:chgData name="Vivek Kumar Yadav" userId="3aa1cb87d3757c04" providerId="LiveId" clId="{D9980086-7893-496F-A7BC-0A50E189B7AC}" dt="2025-05-27T10:56:29.734" v="234" actId="1076"/>
          <ac:graphicFrameMkLst>
            <pc:docMk/>
            <pc:sldMk cId="3509666087" sldId="318"/>
            <ac:graphicFrameMk id="7" creationId="{A264BEB0-9E13-C059-1F59-8577F4BFFC88}"/>
          </ac:graphicFrameMkLst>
        </pc:graphicFrameChg>
        <pc:graphicFrameChg chg="del">
          <ac:chgData name="Vivek Kumar Yadav" userId="3aa1cb87d3757c04" providerId="LiveId" clId="{D9980086-7893-496F-A7BC-0A50E189B7AC}" dt="2025-05-27T10:56:10.876" v="227" actId="478"/>
          <ac:graphicFrameMkLst>
            <pc:docMk/>
            <pc:sldMk cId="3509666087" sldId="318"/>
            <ac:graphicFrameMk id="10" creationId="{6FDFF534-EFA8-12FC-1386-60FCA3DDD85E}"/>
          </ac:graphicFrameMkLst>
        </pc:graphicFrameChg>
      </pc:sldChg>
      <pc:sldChg chg="addSp delSp modSp add mod">
        <pc:chgData name="Vivek Kumar Yadav" userId="3aa1cb87d3757c04" providerId="LiveId" clId="{D9980086-7893-496F-A7BC-0A50E189B7AC}" dt="2025-05-28T14:24:37.136" v="377" actId="14100"/>
        <pc:sldMkLst>
          <pc:docMk/>
          <pc:sldMk cId="848537574" sldId="319"/>
        </pc:sldMkLst>
        <pc:spChg chg="add mod">
          <ac:chgData name="Vivek Kumar Yadav" userId="3aa1cb87d3757c04" providerId="LiveId" clId="{D9980086-7893-496F-A7BC-0A50E189B7AC}" dt="2025-05-28T14:24:33.566" v="375" actId="1076"/>
          <ac:spMkLst>
            <pc:docMk/>
            <pc:sldMk cId="848537574" sldId="319"/>
            <ac:spMk id="3" creationId="{B4CFB9ED-A2E5-913D-F6A5-58E9387D60C3}"/>
          </ac:spMkLst>
        </pc:spChg>
        <pc:spChg chg="del">
          <ac:chgData name="Vivek Kumar Yadav" userId="3aa1cb87d3757c04" providerId="LiveId" clId="{D9980086-7893-496F-A7BC-0A50E189B7AC}" dt="2025-05-28T14:23:28.199" v="361" actId="478"/>
          <ac:spMkLst>
            <pc:docMk/>
            <pc:sldMk cId="848537574" sldId="319"/>
            <ac:spMk id="5" creationId="{28FE7B9E-89F7-CDB5-14D4-5F2674AA245F}"/>
          </ac:spMkLst>
        </pc:spChg>
        <pc:spChg chg="mod">
          <ac:chgData name="Vivek Kumar Yadav" userId="3aa1cb87d3757c04" providerId="LiveId" clId="{D9980086-7893-496F-A7BC-0A50E189B7AC}" dt="2025-05-28T14:24:27.983" v="374" actId="1076"/>
          <ac:spMkLst>
            <pc:docMk/>
            <pc:sldMk cId="848537574" sldId="319"/>
            <ac:spMk id="6" creationId="{E8EA403C-564F-AD8A-68C2-4F466B34550F}"/>
          </ac:spMkLst>
        </pc:spChg>
        <pc:graphicFrameChg chg="mod">
          <ac:chgData name="Vivek Kumar Yadav" userId="3aa1cb87d3757c04" providerId="LiveId" clId="{D9980086-7893-496F-A7BC-0A50E189B7AC}" dt="2025-05-28T14:24:37.136" v="377" actId="14100"/>
          <ac:graphicFrameMkLst>
            <pc:docMk/>
            <pc:sldMk cId="848537574" sldId="319"/>
            <ac:graphicFrameMk id="8" creationId="{04841677-1979-B9E0-294C-BE6F9E5129AA}"/>
          </ac:graphicFrameMkLst>
        </pc:graphicFrameChg>
        <pc:graphicFrameChg chg="del">
          <ac:chgData name="Vivek Kumar Yadav" userId="3aa1cb87d3757c04" providerId="LiveId" clId="{D9980086-7893-496F-A7BC-0A50E189B7AC}" dt="2025-05-28T14:23:29.008" v="362" actId="478"/>
          <ac:graphicFrameMkLst>
            <pc:docMk/>
            <pc:sldMk cId="848537574" sldId="319"/>
            <ac:graphicFrameMk id="9" creationId="{C8F4AF96-58D0-945A-3B1C-712BA75562A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CER\Downloads\IT%20Tickets%20Analysis%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CER\Downloads\IT%20Tickets%20Analysis%20(1).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aa1cb87d3757c04/Desktop/IT%20Ticket%20Analysis/IT%20Tickets%20Analysis%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ER\Downloads\IT%20Tickets%20Analysis%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CER\Downloads\IT%20Tickets%20Analysis%20(1).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(1).xlsx]Perfomance Metrics Software!PivotTable1</c:name>
    <c:fmtId val="1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Monthly IT Support Ticket Trends (2016–2020)</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flat" cmpd="sng" algn="ctr">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flat" cmpd="sng" algn="ctr">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flat" cmpd="sng" algn="ctr">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flat" cmpd="sng" algn="ctr">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flat" cmpd="sng" algn="ctr">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flat" cmpd="sng" algn="ctr">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flat" cmpd="sng" algn="ctr">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flat" cmpd="sng" algn="ctr">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flat" cmpd="sng" algn="ctr">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a:gsLst>
              <a:gs pos="0">
                <a:schemeClr val="accent1">
                  <a:tint val="50000"/>
                </a:schemeClr>
              </a:gs>
              <a:gs pos="35000">
                <a:schemeClr val="accent1">
                  <a:tint val="37000"/>
                </a:schemeClr>
              </a:gs>
              <a:gs pos="100000">
                <a:schemeClr val="accent1">
                  <a:tint val="15000"/>
                </a:schemeClr>
              </a:gs>
            </a:gsLst>
            <a:lin ang="16200000" scaled="1"/>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flat" cmpd="sng" algn="ctr">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a:gsLst>
              <a:gs pos="0">
                <a:schemeClr val="accent1">
                  <a:tint val="50000"/>
                </a:schemeClr>
              </a:gs>
              <a:gs pos="35000">
                <a:schemeClr val="accent1">
                  <a:tint val="37000"/>
                </a:schemeClr>
              </a:gs>
              <a:gs pos="100000">
                <a:schemeClr val="accent1">
                  <a:tint val="15000"/>
                </a:schemeClr>
              </a:gs>
            </a:gsLst>
            <a:lin ang="16200000" scaled="1"/>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flat" cmpd="sng" algn="ctr">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a:gsLst>
              <a:gs pos="0">
                <a:schemeClr val="accent1">
                  <a:tint val="50000"/>
                </a:schemeClr>
              </a:gs>
              <a:gs pos="35000">
                <a:schemeClr val="accent1">
                  <a:tint val="37000"/>
                </a:schemeClr>
              </a:gs>
              <a:gs pos="100000">
                <a:schemeClr val="accent1">
                  <a:tint val="15000"/>
                </a:schemeClr>
              </a:gs>
            </a:gsLst>
            <a:lin ang="16200000" scaled="1"/>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flat" cmpd="sng" algn="ctr">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a:gsLst>
              <a:gs pos="0">
                <a:schemeClr val="accent1">
                  <a:tint val="50000"/>
                </a:schemeClr>
              </a:gs>
              <a:gs pos="35000">
                <a:schemeClr val="accent1">
                  <a:tint val="37000"/>
                </a:schemeClr>
              </a:gs>
              <a:gs pos="100000">
                <a:schemeClr val="accent1">
                  <a:tint val="15000"/>
                </a:schemeClr>
              </a:gs>
            </a:gsLst>
            <a:lin ang="16200000" scaled="1"/>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flat" cmpd="sng" algn="ctr">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a:gsLst>
              <a:gs pos="0">
                <a:schemeClr val="accent1">
                  <a:tint val="50000"/>
                </a:schemeClr>
              </a:gs>
              <a:gs pos="35000">
                <a:schemeClr val="accent1">
                  <a:tint val="37000"/>
                </a:schemeClr>
              </a:gs>
              <a:gs pos="100000">
                <a:schemeClr val="accent1">
                  <a:tint val="15000"/>
                </a:schemeClr>
              </a:gs>
            </a:gsLst>
            <a:lin ang="16200000" scaled="1"/>
            <a:tileRect/>
          </a:gradFill>
          <a:ln w="34925" cap="rnd" cmpd="sng" algn="ctr">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'Perfomance Metrics Software'!$B$1:$B$2</c:f>
              <c:strCache>
                <c:ptCount val="1"/>
                <c:pt idx="0">
                  <c:v>2016</c:v>
                </c:pt>
              </c:strCache>
            </c:strRef>
          </c:tx>
          <c:spPr>
            <a:ln w="28575" cap="rnd">
              <a:solidFill>
                <a:schemeClr val="accent1"/>
              </a:solidFill>
              <a:round/>
            </a:ln>
            <a:effectLst/>
          </c:spPr>
          <c:marker>
            <c:symbol val="none"/>
          </c:marker>
          <c:cat>
            <c:strRef>
              <c:f>'Perfomance Metrics Software'!$A$3:$A$14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'Perfomance Metrics Software'!$B$3:$B$14</c:f>
              <c:numCache>
                <c:formatCode>General</c:formatCode>
                <c:ptCount val="12"/>
                <c:pt idx="0">
                  <c:v>1115</c:v>
                </c:pt>
                <c:pt idx="1">
                  <c:v>1056</c:v>
                </c:pt>
                <c:pt idx="2">
                  <c:v>1105</c:v>
                </c:pt>
                <c:pt idx="3">
                  <c:v>1054</c:v>
                </c:pt>
                <c:pt idx="4">
                  <c:v>1160</c:v>
                </c:pt>
                <c:pt idx="5">
                  <c:v>1051</c:v>
                </c:pt>
                <c:pt idx="6">
                  <c:v>1101</c:v>
                </c:pt>
                <c:pt idx="7">
                  <c:v>1090</c:v>
                </c:pt>
                <c:pt idx="8">
                  <c:v>1061</c:v>
                </c:pt>
                <c:pt idx="9">
                  <c:v>1088</c:v>
                </c:pt>
                <c:pt idx="10">
                  <c:v>1046</c:v>
                </c:pt>
                <c:pt idx="11">
                  <c:v>1124</c:v>
                </c:pt>
              </c:numCache>
            </c:numRef>
          </c:val>
          <c:smooth val="0"/>
          <c:extLst>
            <c:ext xmlns:c16="http://schemas.microsoft.com/office/drawing/2014/chart" uri="{C3380CC4-5D6E-409C-BE32-E72D297353CC}">
              <c16:uniqueId val="{00000000-366C-4E1C-802C-9EE5F3C8ADB6}"/>
            </c:ext>
          </c:extLst>
        </c:ser>
        <c:ser>
          <c:idx val="1"/>
          <c:order val="1"/>
          <c:tx>
            <c:strRef>
              <c:f>'Perfomance Metrics Software'!$C$1:$C$2</c:f>
              <c:strCache>
                <c:ptCount val="1"/>
                <c:pt idx="0">
                  <c:v>2017</c:v>
                </c:pt>
              </c:strCache>
            </c:strRef>
          </c:tx>
          <c:spPr>
            <a:ln w="28575" cap="rnd">
              <a:solidFill>
                <a:schemeClr val="accent2"/>
              </a:solidFill>
              <a:round/>
            </a:ln>
            <a:effectLst/>
          </c:spPr>
          <c:marker>
            <c:symbol val="none"/>
          </c:marker>
          <c:cat>
            <c:strRef>
              <c:f>'Perfomance Metrics Software'!$A$3:$A$14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'Perfomance Metrics Software'!$C$3:$C$14</c:f>
              <c:numCache>
                <c:formatCode>General</c:formatCode>
                <c:ptCount val="12"/>
                <c:pt idx="0">
                  <c:v>1125</c:v>
                </c:pt>
                <c:pt idx="1">
                  <c:v>1151</c:v>
                </c:pt>
                <c:pt idx="2">
                  <c:v>1283</c:v>
                </c:pt>
                <c:pt idx="3">
                  <c:v>1245</c:v>
                </c:pt>
                <c:pt idx="4">
                  <c:v>1345</c:v>
                </c:pt>
                <c:pt idx="5">
                  <c:v>1244</c:v>
                </c:pt>
                <c:pt idx="6">
                  <c:v>1233</c:v>
                </c:pt>
                <c:pt idx="7">
                  <c:v>1259</c:v>
                </c:pt>
                <c:pt idx="8">
                  <c:v>1225</c:v>
                </c:pt>
                <c:pt idx="9">
                  <c:v>1305</c:v>
                </c:pt>
                <c:pt idx="10">
                  <c:v>1243</c:v>
                </c:pt>
                <c:pt idx="11">
                  <c:v>1257</c:v>
                </c:pt>
              </c:numCache>
            </c:numRef>
          </c:val>
          <c:smooth val="0"/>
          <c:extLst>
            <c:ext xmlns:c16="http://schemas.microsoft.com/office/drawing/2014/chart" uri="{C3380CC4-5D6E-409C-BE32-E72D297353CC}">
              <c16:uniqueId val="{00000001-366C-4E1C-802C-9EE5F3C8ADB6}"/>
            </c:ext>
          </c:extLst>
        </c:ser>
        <c:ser>
          <c:idx val="2"/>
          <c:order val="2"/>
          <c:tx>
            <c:strRef>
              <c:f>'Perfomance Metrics Software'!$D$1:$D$2</c:f>
              <c:strCache>
                <c:ptCount val="1"/>
                <c:pt idx="0">
                  <c:v>2018</c:v>
                </c:pt>
              </c:strCache>
            </c:strRef>
          </c:tx>
          <c:spPr>
            <a:ln w="28575" cap="rnd">
              <a:solidFill>
                <a:schemeClr val="accent3"/>
              </a:solidFill>
              <a:round/>
            </a:ln>
            <a:effectLst/>
          </c:spPr>
          <c:marker>
            <c:symbol val="none"/>
          </c:marker>
          <c:cat>
            <c:strRef>
              <c:f>'Perfomance Metrics Software'!$A$3:$A$14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'Perfomance Metrics Software'!$D$3:$D$14</c:f>
              <c:numCache>
                <c:formatCode>General</c:formatCode>
                <c:ptCount val="12"/>
                <c:pt idx="0">
                  <c:v>1289</c:v>
                </c:pt>
                <c:pt idx="1">
                  <c:v>1507</c:v>
                </c:pt>
                <c:pt idx="2">
                  <c:v>1470</c:v>
                </c:pt>
                <c:pt idx="3">
                  <c:v>1627</c:v>
                </c:pt>
                <c:pt idx="4">
                  <c:v>1653</c:v>
                </c:pt>
                <c:pt idx="5">
                  <c:v>1656</c:v>
                </c:pt>
                <c:pt idx="6">
                  <c:v>1620</c:v>
                </c:pt>
                <c:pt idx="7">
                  <c:v>1669</c:v>
                </c:pt>
                <c:pt idx="8">
                  <c:v>1638</c:v>
                </c:pt>
                <c:pt idx="9">
                  <c:v>1660</c:v>
                </c:pt>
                <c:pt idx="10">
                  <c:v>1626</c:v>
                </c:pt>
                <c:pt idx="11">
                  <c:v>1539</c:v>
                </c:pt>
              </c:numCache>
            </c:numRef>
          </c:val>
          <c:smooth val="0"/>
          <c:extLst>
            <c:ext xmlns:c16="http://schemas.microsoft.com/office/drawing/2014/chart" uri="{C3380CC4-5D6E-409C-BE32-E72D297353CC}">
              <c16:uniqueId val="{00000002-366C-4E1C-802C-9EE5F3C8ADB6}"/>
            </c:ext>
          </c:extLst>
        </c:ser>
        <c:ser>
          <c:idx val="3"/>
          <c:order val="3"/>
          <c:tx>
            <c:strRef>
              <c:f>'Perfomance Metrics Software'!$E$1:$E$2</c:f>
              <c:strCache>
                <c:ptCount val="1"/>
                <c:pt idx="0">
                  <c:v>2019</c:v>
                </c:pt>
              </c:strCache>
            </c:strRef>
          </c:tx>
          <c:spPr>
            <a:ln w="28575" cap="rnd">
              <a:solidFill>
                <a:schemeClr val="accent4"/>
              </a:solidFill>
              <a:round/>
            </a:ln>
            <a:effectLst/>
          </c:spPr>
          <c:marker>
            <c:symbol val="none"/>
          </c:marker>
          <c:cat>
            <c:strRef>
              <c:f>'Perfomance Metrics Software'!$A$3:$A$14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'Perfomance Metrics Software'!$E$3:$E$14</c:f>
              <c:numCache>
                <c:formatCode>General</c:formatCode>
                <c:ptCount val="12"/>
                <c:pt idx="0">
                  <c:v>1522</c:v>
                </c:pt>
                <c:pt idx="1">
                  <c:v>1746</c:v>
                </c:pt>
                <c:pt idx="2">
                  <c:v>1846</c:v>
                </c:pt>
                <c:pt idx="3">
                  <c:v>1598</c:v>
                </c:pt>
                <c:pt idx="4">
                  <c:v>1734</c:v>
                </c:pt>
                <c:pt idx="5">
                  <c:v>1820</c:v>
                </c:pt>
                <c:pt idx="6">
                  <c:v>1885</c:v>
                </c:pt>
                <c:pt idx="7">
                  <c:v>1905</c:v>
                </c:pt>
                <c:pt idx="8">
                  <c:v>1856</c:v>
                </c:pt>
                <c:pt idx="9">
                  <c:v>1875</c:v>
                </c:pt>
                <c:pt idx="10">
                  <c:v>1831</c:v>
                </c:pt>
                <c:pt idx="11">
                  <c:v>1872</c:v>
                </c:pt>
              </c:numCache>
            </c:numRef>
          </c:val>
          <c:smooth val="0"/>
          <c:extLst>
            <c:ext xmlns:c16="http://schemas.microsoft.com/office/drawing/2014/chart" uri="{C3380CC4-5D6E-409C-BE32-E72D297353CC}">
              <c16:uniqueId val="{00000003-366C-4E1C-802C-9EE5F3C8ADB6}"/>
            </c:ext>
          </c:extLst>
        </c:ser>
        <c:ser>
          <c:idx val="4"/>
          <c:order val="4"/>
          <c:tx>
            <c:strRef>
              <c:f>'Perfomance Metrics Software'!$F$1:$F$2</c:f>
              <c:strCache>
                <c:ptCount val="1"/>
                <c:pt idx="0">
                  <c:v>2020</c:v>
                </c:pt>
              </c:strCache>
            </c:strRef>
          </c:tx>
          <c:spPr>
            <a:ln w="28575" cap="rnd">
              <a:solidFill>
                <a:schemeClr val="accent5"/>
              </a:solidFill>
              <a:round/>
            </a:ln>
            <a:effectLst/>
          </c:spPr>
          <c:marker>
            <c:symbol val="none"/>
          </c:marker>
          <c:cat>
            <c:strRef>
              <c:f>'Perfomance Metrics Software'!$A$3:$A$14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'Perfomance Metrics Software'!$F$3:$F$14</c:f>
              <c:numCache>
                <c:formatCode>General</c:formatCode>
                <c:ptCount val="12"/>
                <c:pt idx="0">
                  <c:v>2191</c:v>
                </c:pt>
                <c:pt idx="1">
                  <c:v>2441</c:v>
                </c:pt>
                <c:pt idx="2">
                  <c:v>2524</c:v>
                </c:pt>
                <c:pt idx="3">
                  <c:v>2413</c:v>
                </c:pt>
                <c:pt idx="4">
                  <c:v>2229</c:v>
                </c:pt>
                <c:pt idx="5">
                  <c:v>2370</c:v>
                </c:pt>
                <c:pt idx="6">
                  <c:v>2231</c:v>
                </c:pt>
                <c:pt idx="7">
                  <c:v>2566</c:v>
                </c:pt>
                <c:pt idx="8">
                  <c:v>2439</c:v>
                </c:pt>
                <c:pt idx="9">
                  <c:v>2567</c:v>
                </c:pt>
                <c:pt idx="10">
                  <c:v>2508</c:v>
                </c:pt>
                <c:pt idx="11">
                  <c:v>2609</c:v>
                </c:pt>
              </c:numCache>
            </c:numRef>
          </c:val>
          <c:smooth val="0"/>
          <c:extLst>
            <c:ext xmlns:c16="http://schemas.microsoft.com/office/drawing/2014/chart" uri="{C3380CC4-5D6E-409C-BE32-E72D297353CC}">
              <c16:uniqueId val="{00000004-366C-4E1C-802C-9EE5F3C8ADB6}"/>
            </c:ext>
          </c:extLst>
        </c:ser>
        <c:dLbls>
          <c:showLegendKey val="0"/>
          <c:showVal val="0"/>
          <c:showCatName val="0"/>
          <c:showSerName val="0"/>
          <c:showPercent val="0"/>
          <c:showBubbleSize val="0"/>
        </c:dLbls>
        <c:smooth val="0"/>
        <c:axId val="2036811184"/>
        <c:axId val="2036803504"/>
      </c:lineChart>
      <c:catAx>
        <c:axId val="203681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6803504"/>
        <c:crosses val="autoZero"/>
        <c:auto val="1"/>
        <c:lblAlgn val="ctr"/>
        <c:lblOffset val="100"/>
        <c:noMultiLvlLbl val="0"/>
      </c:catAx>
      <c:valAx>
        <c:axId val="2036803504"/>
        <c:scaling>
          <c:orientation val="minMax"/>
        </c:scaling>
        <c:delete val="0"/>
        <c:axPos val="l"/>
        <c:majorGridlines>
          <c:spPr>
            <a:ln w="9525" cap="flat" cmpd="sng" algn="ctr">
              <a:solidFill>
                <a:schemeClr val="tx1">
                  <a:lumMod val="15000"/>
                  <a:lumOff val="85000"/>
                </a:schemeClr>
              </a:solidFill>
              <a:round/>
            </a:ln>
            <a:effectLst/>
          </c:spPr>
        </c:majorGridlines>
        <c:numFmt formatCode="0.0,&quot;K&quot;"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6811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(1).xlsx]Ticket Distribution Parameters!PivotTable4</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sz="1800" b="1" i="0" u="none" strike="noStrike" baseline="0"/>
              <a:t>Distribution of Tickets Based on Satisfaction Score</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'Ticket Distribution Parameters'!$B$3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'Ticket Distribution Parameters'!$A$4:$A$6</c:f>
              <c:strCache>
                <c:ptCount val="3"/>
                <c:pt idx="0">
                  <c:v>5-6</c:v>
                </c:pt>
                <c:pt idx="1">
                  <c:v>3-4</c:v>
                </c:pt>
                <c:pt idx="2">
                  <c:v>1-2</c:v>
                </c:pt>
              </c:strCache>
            </c:strRef>
          </c:cat>
          <c:val>
            <c:numRef>
              <c:f>'Ticket Distribution Parameters'!$B$4:$B$6</c:f>
              <c:numCache>
                <c:formatCode>General</c:formatCode>
                <c:ptCount val="3"/>
                <c:pt idx="0">
                  <c:v>50770</c:v>
                </c:pt>
                <c:pt idx="1">
                  <c:v>34844</c:v>
                </c:pt>
                <c:pt idx="2">
                  <c:v>11884</c:v>
                </c:pt>
              </c:numCache>
            </c:numRef>
          </c:val>
          <c:extLst>
            <c:ext xmlns:c16="http://schemas.microsoft.com/office/drawing/2014/chart" uri="{C3380CC4-5D6E-409C-BE32-E72D297353CC}">
              <c16:uniqueId val="{00000000-1579-4597-8B14-46EC7091BB6B}"/>
            </c:ext>
          </c:extLst>
        </c:ser>
        <c:dLbls>
          <c:dLblPos val="inEnd"/>
          <c:showLegendKey val="0"/>
          <c:showVal val="1"/>
          <c:showCatName val="0"/>
          <c:showSerName val="0"/>
          <c:showPercent val="0"/>
          <c:showBubbleSize val="0"/>
        </c:dLbls>
        <c:gapWidth val="65"/>
        <c:axId val="1336137487"/>
        <c:axId val="1336161487"/>
      </c:barChart>
      <c:catAx>
        <c:axId val="1336137487"/>
        <c:scaling>
          <c:orientation val="minMax"/>
        </c:scaling>
        <c:delete val="0"/>
        <c:axPos val="l"/>
        <c:title>
          <c:tx>
            <c:rich>
              <a:bodyPr rot="-5400000" spcFirstLastPara="1" vertOverflow="ellipsis" vert="horz" wrap="square" anchor="ctr" anchorCtr="1"/>
              <a:lstStyle/>
              <a:p>
                <a:pPr>
                  <a:defRPr sz="1300" b="1" i="0" u="none" strike="noStrike" kern="1200" baseline="0">
                    <a:solidFill>
                      <a:schemeClr val="dk1">
                        <a:lumMod val="75000"/>
                        <a:lumOff val="25000"/>
                      </a:schemeClr>
                    </a:solidFill>
                    <a:latin typeface="+mn-lt"/>
                    <a:ea typeface="+mn-ea"/>
                    <a:cs typeface="+mn-cs"/>
                  </a:defRPr>
                </a:pPr>
                <a:r>
                  <a:rPr lang="en-IN" sz="1300" baseline="0"/>
                  <a:t>Satsifaction Rate</a:t>
                </a:r>
              </a:p>
            </c:rich>
          </c:tx>
          <c:layout>
            <c:manualLayout>
              <c:xMode val="edge"/>
              <c:yMode val="edge"/>
              <c:x val="1.3888888888888888E-2"/>
              <c:y val="0.31665500145815106"/>
            </c:manualLayout>
          </c:layout>
          <c:overlay val="0"/>
          <c:spPr>
            <a:noFill/>
            <a:ln>
              <a:noFill/>
            </a:ln>
            <a:effectLst/>
          </c:spPr>
          <c:txPr>
            <a:bodyPr rot="-5400000" spcFirstLastPara="1" vertOverflow="ellipsis" vert="horz" wrap="square" anchor="ctr" anchorCtr="1"/>
            <a:lstStyle/>
            <a:p>
              <a:pPr>
                <a:defRPr sz="13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en-US"/>
          </a:p>
        </c:txPr>
        <c:crossAx val="1336161487"/>
        <c:crosses val="autoZero"/>
        <c:auto val="1"/>
        <c:lblAlgn val="ctr"/>
        <c:lblOffset val="100"/>
        <c:noMultiLvlLbl val="0"/>
      </c:catAx>
      <c:valAx>
        <c:axId val="1336161487"/>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300" b="1" i="0" u="none" strike="noStrike" kern="1200" baseline="0">
                    <a:solidFill>
                      <a:schemeClr val="dk1">
                        <a:lumMod val="75000"/>
                        <a:lumOff val="25000"/>
                      </a:schemeClr>
                    </a:solidFill>
                    <a:latin typeface="+mn-lt"/>
                    <a:ea typeface="+mn-ea"/>
                    <a:cs typeface="+mn-cs"/>
                  </a:defRPr>
                </a:pPr>
                <a:r>
                  <a:rPr lang="en-IN" sz="1300" baseline="0"/>
                  <a:t>Ticket Count</a:t>
                </a:r>
              </a:p>
            </c:rich>
          </c:tx>
          <c:overlay val="0"/>
          <c:spPr>
            <a:noFill/>
            <a:ln>
              <a:noFill/>
            </a:ln>
            <a:effectLst/>
          </c:spPr>
          <c:txPr>
            <a:bodyPr rot="0" spcFirstLastPara="1" vertOverflow="ellipsis" vert="horz" wrap="square" anchor="ctr" anchorCtr="1"/>
            <a:lstStyle/>
            <a:p>
              <a:pPr>
                <a:defRPr sz="13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33613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(1).xlsx]Ticket Distribution Parameters!PivotTable5</c:name>
    <c:fmtId val="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sz="1800" dirty="0"/>
              <a:t>Distribution of Tickets Based on Resolution Time</a:t>
            </a:r>
            <a:endParaRPr lang="en-US" sz="1800"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'Ticket Distribution Parameters'!$B$10</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'Ticket Distribution Parameters'!$A$11:$A$15</c:f>
              <c:strCache>
                <c:ptCount val="5"/>
                <c:pt idx="0">
                  <c:v>9-11</c:v>
                </c:pt>
                <c:pt idx="1">
                  <c:v>6-8</c:v>
                </c:pt>
                <c:pt idx="2">
                  <c:v>3-5</c:v>
                </c:pt>
                <c:pt idx="3">
                  <c:v>0-2</c:v>
                </c:pt>
                <c:pt idx="4">
                  <c:v>&gt;12</c:v>
                </c:pt>
              </c:strCache>
            </c:strRef>
          </c:cat>
          <c:val>
            <c:numRef>
              <c:f>'Ticket Distribution Parameters'!$B$11:$B$15</c:f>
              <c:numCache>
                <c:formatCode>General</c:formatCode>
                <c:ptCount val="5"/>
                <c:pt idx="0">
                  <c:v>7638</c:v>
                </c:pt>
                <c:pt idx="1">
                  <c:v>19234</c:v>
                </c:pt>
                <c:pt idx="2">
                  <c:v>19908</c:v>
                </c:pt>
                <c:pt idx="3">
                  <c:v>40814</c:v>
                </c:pt>
                <c:pt idx="4">
                  <c:v>9904</c:v>
                </c:pt>
              </c:numCache>
            </c:numRef>
          </c:val>
          <c:extLst>
            <c:ext xmlns:c16="http://schemas.microsoft.com/office/drawing/2014/chart" uri="{C3380CC4-5D6E-409C-BE32-E72D297353CC}">
              <c16:uniqueId val="{00000000-3CB0-44CE-95DC-541A643B5A7E}"/>
            </c:ext>
          </c:extLst>
        </c:ser>
        <c:dLbls>
          <c:dLblPos val="inEnd"/>
          <c:showLegendKey val="0"/>
          <c:showVal val="1"/>
          <c:showCatName val="0"/>
          <c:showSerName val="0"/>
          <c:showPercent val="0"/>
          <c:showBubbleSize val="0"/>
        </c:dLbls>
        <c:gapWidth val="65"/>
        <c:axId val="1336138927"/>
        <c:axId val="1336157647"/>
      </c:barChart>
      <c:catAx>
        <c:axId val="133613892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Resolution Time (Days)</a:t>
                </a:r>
              </a:p>
            </c:rich>
          </c:tx>
          <c:layout>
            <c:manualLayout>
              <c:xMode val="edge"/>
              <c:yMode val="edge"/>
              <c:x val="2.3675434034088897E-2"/>
              <c:y val="0.21025714578424343"/>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36157647"/>
        <c:crosses val="autoZero"/>
        <c:auto val="1"/>
        <c:lblAlgn val="ctr"/>
        <c:lblOffset val="100"/>
        <c:noMultiLvlLbl val="0"/>
      </c:catAx>
      <c:valAx>
        <c:axId val="133615764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Distribution Of Tickets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336138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(1).xlsx]Ticket on Request Category!PivotTable4</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800" dirty="0"/>
              <a:t>Request Category vs Resolution time vs Satisfaction Rate</a:t>
            </a:r>
          </a:p>
        </c:rich>
      </c:tx>
      <c:layout>
        <c:manualLayout>
          <c:xMode val="edge"/>
          <c:yMode val="edge"/>
          <c:x val="0.23727077865266838"/>
          <c:y val="2.77777777777777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a:gsLst>
              <a:gs pos="0">
                <a:schemeClr val="accent1">
                  <a:tint val="100000"/>
                  <a:shade val="100000"/>
                </a:schemeClr>
              </a:gs>
              <a:gs pos="100000">
                <a:schemeClr val="accent1">
                  <a:tint val="50000"/>
                  <a:shade val="100000"/>
                </a:schemeClr>
              </a:gs>
            </a:gsLst>
            <a:lin ang="16200000" scaled="0"/>
            <a:tileRect/>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6664260717410327E-2"/>
          <c:y val="0.24115740740740746"/>
          <c:w val="0.50405883639545057"/>
          <c:h val="0.67003098571011954"/>
        </c:manualLayout>
      </c:layout>
      <c:barChart>
        <c:barDir val="col"/>
        <c:grouping val="clustered"/>
        <c:varyColors val="0"/>
        <c:ser>
          <c:idx val="0"/>
          <c:order val="0"/>
          <c:tx>
            <c:strRef>
              <c:f>'Ticket on Request Category'!$B$1</c:f>
              <c:strCache>
                <c:ptCount val="1"/>
                <c:pt idx="0">
                  <c:v>Average of Resolution Time (Days)</c:v>
                </c:pt>
              </c:strCache>
            </c:strRef>
          </c:tx>
          <c:spPr>
            <a:gradFill>
              <a:gsLst>
                <a:gs pos="0">
                  <a:schemeClr val="accent1">
                    <a:tint val="100000"/>
                    <a:shade val="100000"/>
                  </a:schemeClr>
                </a:gs>
                <a:gs pos="100000">
                  <a:schemeClr val="accent1">
                    <a:tint val="50000"/>
                    <a:shade val="100000"/>
                  </a:schemeClr>
                </a:gs>
              </a:gsLst>
              <a:lin ang="16200000" scaled="0"/>
              <a:tileRect/>
            </a:gradFill>
            <a:ln>
              <a:noFill/>
            </a:ln>
            <a:effectLst/>
          </c:spPr>
          <c:invertIfNegative val="0"/>
          <c:cat>
            <c:strRef>
              <c:f>'Ticket on Request Category'!$A$2:$A$5</c:f>
              <c:strCache>
                <c:ptCount val="4"/>
                <c:pt idx="0">
                  <c:v>Hardware</c:v>
                </c:pt>
                <c:pt idx="1">
                  <c:v>Login Access</c:v>
                </c:pt>
                <c:pt idx="2">
                  <c:v>Software</c:v>
                </c:pt>
                <c:pt idx="3">
                  <c:v>System</c:v>
                </c:pt>
              </c:strCache>
            </c:strRef>
          </c:cat>
          <c:val>
            <c:numRef>
              <c:f>'Ticket on Request Category'!$B$2:$B$5</c:f>
              <c:numCache>
                <c:formatCode>0.00</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0-E521-49F9-B70D-CC4F509787CA}"/>
            </c:ext>
          </c:extLst>
        </c:ser>
        <c:dLbls>
          <c:showLegendKey val="0"/>
          <c:showVal val="0"/>
          <c:showCatName val="0"/>
          <c:showSerName val="0"/>
          <c:showPercent val="0"/>
          <c:showBubbleSize val="0"/>
        </c:dLbls>
        <c:gapWidth val="219"/>
        <c:overlap val="-27"/>
        <c:axId val="202421087"/>
        <c:axId val="202411967"/>
      </c:barChart>
      <c:lineChart>
        <c:grouping val="standard"/>
        <c:varyColors val="0"/>
        <c:ser>
          <c:idx val="1"/>
          <c:order val="1"/>
          <c:tx>
            <c:strRef>
              <c:f>'Ticket on Request Category'!$C$1</c:f>
              <c:strCache>
                <c:ptCount val="1"/>
                <c:pt idx="0">
                  <c:v>Average of Satisfaction Rate</c:v>
                </c:pt>
              </c:strCache>
            </c:strRef>
          </c:tx>
          <c:spPr>
            <a:ln w="34925" cap="rnd">
              <a:solidFill>
                <a:schemeClr val="accent2"/>
              </a:solidFill>
              <a:round/>
            </a:ln>
            <a:effectLst/>
          </c:spPr>
          <c:marker>
            <c:symbol val="none"/>
          </c:marker>
          <c:cat>
            <c:strRef>
              <c:f>'Ticket on Request Category'!$A$2:$A$5</c:f>
              <c:strCache>
                <c:ptCount val="4"/>
                <c:pt idx="0">
                  <c:v>Hardware</c:v>
                </c:pt>
                <c:pt idx="1">
                  <c:v>Login Access</c:v>
                </c:pt>
                <c:pt idx="2">
                  <c:v>Software</c:v>
                </c:pt>
                <c:pt idx="3">
                  <c:v>System</c:v>
                </c:pt>
              </c:strCache>
            </c:strRef>
          </c:cat>
          <c:val>
            <c:numRef>
              <c:f>'Ticket on Request Category'!$C$2:$C$5</c:f>
              <c:numCache>
                <c:formatCode>0.00</c:formatCode>
                <c:ptCount val="4"/>
                <c:pt idx="0">
                  <c:v>4.1009966094729275</c:v>
                </c:pt>
                <c:pt idx="1">
                  <c:v>4.0945089576268288</c:v>
                </c:pt>
                <c:pt idx="2">
                  <c:v>4.106336228921819</c:v>
                </c:pt>
                <c:pt idx="3">
                  <c:v>4.1023024460284088</c:v>
                </c:pt>
              </c:numCache>
            </c:numRef>
          </c:val>
          <c:smooth val="0"/>
          <c:extLst>
            <c:ext xmlns:c16="http://schemas.microsoft.com/office/drawing/2014/chart" uri="{C3380CC4-5D6E-409C-BE32-E72D297353CC}">
              <c16:uniqueId val="{00000001-E521-49F9-B70D-CC4F509787CA}"/>
            </c:ext>
          </c:extLst>
        </c:ser>
        <c:dLbls>
          <c:showLegendKey val="0"/>
          <c:showVal val="0"/>
          <c:showCatName val="0"/>
          <c:showSerName val="0"/>
          <c:showPercent val="0"/>
          <c:showBubbleSize val="0"/>
        </c:dLbls>
        <c:marker val="1"/>
        <c:smooth val="0"/>
        <c:axId val="240382607"/>
        <c:axId val="240354287"/>
      </c:lineChart>
      <c:catAx>
        <c:axId val="2403826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354287"/>
        <c:crosses val="autoZero"/>
        <c:auto val="1"/>
        <c:lblAlgn val="ctr"/>
        <c:lblOffset val="100"/>
        <c:noMultiLvlLbl val="0"/>
      </c:catAx>
      <c:valAx>
        <c:axId val="2403542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40382607"/>
        <c:crosses val="autoZero"/>
        <c:crossBetween val="between"/>
      </c:valAx>
      <c:valAx>
        <c:axId val="202411967"/>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421087"/>
        <c:crosses val="max"/>
        <c:crossBetween val="between"/>
      </c:valAx>
      <c:catAx>
        <c:axId val="202421087"/>
        <c:scaling>
          <c:orientation val="minMax"/>
        </c:scaling>
        <c:delete val="1"/>
        <c:axPos val="b"/>
        <c:numFmt formatCode="General" sourceLinked="1"/>
        <c:majorTickMark val="none"/>
        <c:minorTickMark val="none"/>
        <c:tickLblPos val="nextTo"/>
        <c:crossAx val="202411967"/>
        <c:crosses val="autoZero"/>
        <c:auto val="1"/>
        <c:lblAlgn val="ctr"/>
        <c:lblOffset val="100"/>
        <c:noMultiLvlLbl val="0"/>
      </c:catAx>
      <c:spPr>
        <a:noFill/>
        <a:ln>
          <a:noFill/>
        </a:ln>
        <a:effectLst/>
      </c:spPr>
    </c:plotArea>
    <c:legend>
      <c:legendPos val="r"/>
      <c:layout>
        <c:manualLayout>
          <c:xMode val="edge"/>
          <c:yMode val="edge"/>
          <c:x val="0.71405402449693789"/>
          <c:y val="0.32080890930300376"/>
          <c:w val="0.27761264216972881"/>
          <c:h val="0.3217614464858559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(1).xlsx]Agent Handling Ticket!PivotTable5</c:name>
    <c:fmtId val="15"/>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000" b="1" i="0" u="none" strike="noStrike" cap="none" spc="50" baseline="0" dirty="0">
                <a:ln w="0"/>
                <a:solidFill>
                  <a:schemeClr val="bg2"/>
                </a:solidFill>
                <a:effectLst>
                  <a:innerShdw blurRad="63500" dist="50800" dir="13500000">
                    <a:srgbClr val="000000">
                      <a:alpha val="50000"/>
                    </a:srgbClr>
                  </a:innerShdw>
                </a:effectLst>
              </a:rPr>
              <a:t>Top 10 (Low Average Resolution Time by Agent)</a:t>
            </a:r>
            <a:endParaRPr lang="en-US" sz="2000" b="1" cap="none" spc="50" dirty="0">
              <a:ln w="0"/>
              <a:solidFill>
                <a:schemeClr val="bg2"/>
              </a:solidFill>
              <a:effectLst>
                <a:innerShdw blurRad="63500" dist="50800" dir="13500000">
                  <a:srgbClr val="000000">
                    <a:alpha val="50000"/>
                  </a:srgbClr>
                </a:innerShdw>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'Agent Handling Ticket'!$B$1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'Agent Handling Ticket'!$A$2:$A$11</c:f>
              <c:strCache>
                <c:ptCount val="10"/>
                <c:pt idx="0">
                  <c:v>Yomaira Agudelo</c:v>
                </c:pt>
                <c:pt idx="1">
                  <c:v>Segura Garcia</c:v>
                </c:pt>
                <c:pt idx="2">
                  <c:v>Alberto Gastelum</c:v>
                </c:pt>
                <c:pt idx="3">
                  <c:v>Leon Lourdes</c:v>
                </c:pt>
                <c:pt idx="4">
                  <c:v>Luis Arguello</c:v>
                </c:pt>
                <c:pt idx="5">
                  <c:v>Guadalupe Torrico</c:v>
                </c:pt>
                <c:pt idx="6">
                  <c:v>Galindo Guadalupe</c:v>
                </c:pt>
                <c:pt idx="7">
                  <c:v>Isela Leyva</c:v>
                </c:pt>
                <c:pt idx="8">
                  <c:v>Diana Rojo</c:v>
                </c:pt>
                <c:pt idx="9">
                  <c:v>JesusGrajeda</c:v>
                </c:pt>
              </c:strCache>
            </c:strRef>
          </c:cat>
          <c:val>
            <c:numRef>
              <c:f>'Agent Handling Ticket'!$B$2:$B$11</c:f>
              <c:numCache>
                <c:formatCode>0.00</c:formatCode>
                <c:ptCount val="10"/>
                <c:pt idx="0">
                  <c:v>3.8246249353336781</c:v>
                </c:pt>
                <c:pt idx="1">
                  <c:v>3.7167270844122218</c:v>
                </c:pt>
                <c:pt idx="2">
                  <c:v>3.7056643726839598</c:v>
                </c:pt>
                <c:pt idx="3">
                  <c:v>3.7052524222335541</c:v>
                </c:pt>
                <c:pt idx="4">
                  <c:v>3.7003628823224468</c:v>
                </c:pt>
                <c:pt idx="5">
                  <c:v>3.6693507800704581</c:v>
                </c:pt>
                <c:pt idx="6">
                  <c:v>3.6559517830236063</c:v>
                </c:pt>
                <c:pt idx="7">
                  <c:v>3.6514227642276422</c:v>
                </c:pt>
                <c:pt idx="8">
                  <c:v>3.6362221069019203</c:v>
                </c:pt>
                <c:pt idx="9">
                  <c:v>3.5965447154471546</c:v>
                </c:pt>
              </c:numCache>
            </c:numRef>
          </c:val>
          <c:extLst>
            <c:ext xmlns:c16="http://schemas.microsoft.com/office/drawing/2014/chart" uri="{C3380CC4-5D6E-409C-BE32-E72D297353CC}">
              <c16:uniqueId val="{00000000-CCB9-4761-A5FF-14F01E5FAE27}"/>
            </c:ext>
          </c:extLst>
        </c:ser>
        <c:dLbls>
          <c:dLblPos val="outEnd"/>
          <c:showLegendKey val="0"/>
          <c:showVal val="1"/>
          <c:showCatName val="0"/>
          <c:showSerName val="0"/>
          <c:showPercent val="0"/>
          <c:showBubbleSize val="0"/>
        </c:dLbls>
        <c:gapWidth val="115"/>
        <c:overlap val="-20"/>
        <c:axId val="1462464944"/>
        <c:axId val="1462458704"/>
      </c:barChart>
      <c:catAx>
        <c:axId val="146246494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40" b="1" i="0" u="none" strike="noStrike" kern="1200" baseline="0">
                <a:solidFill>
                  <a:schemeClr val="tx1">
                    <a:lumMod val="65000"/>
                    <a:lumOff val="35000"/>
                  </a:schemeClr>
                </a:solidFill>
                <a:latin typeface="+mn-lt"/>
                <a:ea typeface="+mn-ea"/>
                <a:cs typeface="+mn-cs"/>
              </a:defRPr>
            </a:pPr>
            <a:endParaRPr lang="en-US"/>
          </a:p>
        </c:txPr>
        <c:crossAx val="1462458704"/>
        <c:crosses val="autoZero"/>
        <c:auto val="1"/>
        <c:lblAlgn val="ctr"/>
        <c:lblOffset val="100"/>
        <c:noMultiLvlLbl val="0"/>
      </c:catAx>
      <c:valAx>
        <c:axId val="1462458704"/>
        <c:scaling>
          <c:orientation val="minMax"/>
        </c:scaling>
        <c:delete val="1"/>
        <c:axPos val="b"/>
        <c:numFmt formatCode="0.00" sourceLinked="1"/>
        <c:majorTickMark val="none"/>
        <c:minorTickMark val="none"/>
        <c:tickLblPos val="nextTo"/>
        <c:crossAx val="1462464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(1).xlsx]Agent Handling Ticket!PivotTable2</c:name>
    <c:fmtId val="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000" b="1" i="0" u="none" strike="noStrike" cap="none" spc="50" baseline="0" dirty="0">
                <a:ln w="0"/>
                <a:solidFill>
                  <a:schemeClr val="bg2"/>
                </a:solidFill>
                <a:effectLst>
                  <a:innerShdw blurRad="63500" dist="50800" dir="13500000">
                    <a:srgbClr val="000000">
                      <a:alpha val="50000"/>
                    </a:srgbClr>
                  </a:innerShdw>
                </a:effectLst>
              </a:rPr>
              <a:t>Top 10 (High Number of Tickets Resolved by Agent)</a:t>
            </a:r>
            <a:endParaRPr lang="en-US" sz="2000" b="1" cap="none" spc="50" dirty="0">
              <a:ln w="0"/>
              <a:solidFill>
                <a:schemeClr val="bg2"/>
              </a:solidFill>
              <a:effectLst>
                <a:innerShdw blurRad="63500" dist="50800" dir="13500000">
                  <a:srgbClr val="000000">
                    <a:alpha val="50000"/>
                  </a:srgbClr>
                </a:innerShdw>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'Agent Handling Ticket'!$B$36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'Agent Handling Ticket'!$A$37:$A$46</c:f>
              <c:strCache>
                <c:ptCount val="10"/>
                <c:pt idx="0">
                  <c:v>Aurelio Tanori</c:v>
                </c:pt>
                <c:pt idx="1">
                  <c:v>Jesus Contreras</c:v>
                </c:pt>
                <c:pt idx="2">
                  <c:v>Elena Velez</c:v>
                </c:pt>
                <c:pt idx="3">
                  <c:v>Melinda</c:v>
                </c:pt>
                <c:pt idx="4">
                  <c:v>Barbara Grijalva</c:v>
                </c:pt>
                <c:pt idx="5">
                  <c:v>Willyberto Gonzales</c:v>
                </c:pt>
                <c:pt idx="6">
                  <c:v>Galindo Guadalupe</c:v>
                </c:pt>
                <c:pt idx="7">
                  <c:v>Barraza Alberto</c:v>
                </c:pt>
                <c:pt idx="8">
                  <c:v>Guadalupe Torrico</c:v>
                </c:pt>
                <c:pt idx="9">
                  <c:v>Alfonso Barraza</c:v>
                </c:pt>
              </c:strCache>
            </c:strRef>
          </c:cat>
          <c:val>
            <c:numRef>
              <c:f>'Agent Handling Ticket'!$B$37:$B$46</c:f>
              <c:numCache>
                <c:formatCode>General</c:formatCode>
                <c:ptCount val="10"/>
                <c:pt idx="0">
                  <c:v>2027</c:v>
                </c:pt>
                <c:pt idx="1">
                  <c:v>2026</c:v>
                </c:pt>
                <c:pt idx="2">
                  <c:v>2021</c:v>
                </c:pt>
                <c:pt idx="3">
                  <c:v>2007</c:v>
                </c:pt>
                <c:pt idx="4">
                  <c:v>2003</c:v>
                </c:pt>
                <c:pt idx="5">
                  <c:v>2000</c:v>
                </c:pt>
                <c:pt idx="6">
                  <c:v>1991</c:v>
                </c:pt>
                <c:pt idx="7">
                  <c:v>1988</c:v>
                </c:pt>
                <c:pt idx="8">
                  <c:v>1987</c:v>
                </c:pt>
                <c:pt idx="9">
                  <c:v>1984</c:v>
                </c:pt>
              </c:numCache>
            </c:numRef>
          </c:val>
          <c:extLst>
            <c:ext xmlns:c16="http://schemas.microsoft.com/office/drawing/2014/chart" uri="{C3380CC4-5D6E-409C-BE32-E72D297353CC}">
              <c16:uniqueId val="{00000000-4DCE-46B2-B5B6-BAC1FCF3C9D4}"/>
            </c:ext>
          </c:extLst>
        </c:ser>
        <c:dLbls>
          <c:dLblPos val="outEnd"/>
          <c:showLegendKey val="0"/>
          <c:showVal val="1"/>
          <c:showCatName val="0"/>
          <c:showSerName val="0"/>
          <c:showPercent val="0"/>
          <c:showBubbleSize val="0"/>
        </c:dLbls>
        <c:gapWidth val="115"/>
        <c:overlap val="-20"/>
        <c:axId val="1451029696"/>
        <c:axId val="1451030176"/>
      </c:barChart>
      <c:catAx>
        <c:axId val="145102969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50" b="1" i="0" u="none" strike="noStrike" kern="1200" baseline="0">
                <a:solidFill>
                  <a:schemeClr val="tx1">
                    <a:lumMod val="65000"/>
                    <a:lumOff val="35000"/>
                  </a:schemeClr>
                </a:solidFill>
                <a:latin typeface="+mn-lt"/>
                <a:ea typeface="+mn-ea"/>
                <a:cs typeface="+mn-cs"/>
              </a:defRPr>
            </a:pPr>
            <a:endParaRPr lang="en-US"/>
          </a:p>
        </c:txPr>
        <c:crossAx val="1451030176"/>
        <c:crosses val="autoZero"/>
        <c:auto val="1"/>
        <c:lblAlgn val="ctr"/>
        <c:lblOffset val="100"/>
        <c:noMultiLvlLbl val="0"/>
      </c:catAx>
      <c:valAx>
        <c:axId val="1451030176"/>
        <c:scaling>
          <c:orientation val="minMax"/>
        </c:scaling>
        <c:delete val="1"/>
        <c:axPos val="b"/>
        <c:numFmt formatCode="General" sourceLinked="1"/>
        <c:majorTickMark val="none"/>
        <c:minorTickMark val="none"/>
        <c:tickLblPos val="nextTo"/>
        <c:crossAx val="1451029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(1).xlsx]Agent Handling Ticket!PivotTable1</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2000" b="1" cap="none" spc="50" dirty="0">
                <a:ln w="0"/>
                <a:solidFill>
                  <a:schemeClr val="bg2"/>
                </a:solidFill>
                <a:effectLst>
                  <a:innerShdw blurRad="63500" dist="50800" dir="13500000">
                    <a:srgbClr val="000000">
                      <a:alpha val="50000"/>
                    </a:srgbClr>
                  </a:innerShdw>
                </a:effectLst>
              </a:rPr>
              <a:t>Top 10</a:t>
            </a:r>
            <a:r>
              <a:rPr lang="en-US" sz="2000" b="1" cap="none" spc="50" baseline="0" dirty="0">
                <a:ln w="0"/>
                <a:solidFill>
                  <a:schemeClr val="bg2"/>
                </a:solidFill>
                <a:effectLst>
                  <a:innerShdw blurRad="63500" dist="50800" dir="13500000">
                    <a:srgbClr val="000000">
                      <a:alpha val="50000"/>
                    </a:srgbClr>
                  </a:innerShdw>
                </a:effectLst>
              </a:rPr>
              <a:t> </a:t>
            </a:r>
            <a:r>
              <a:rPr lang="en-US" sz="2000" b="1" cap="none" spc="50" dirty="0">
                <a:ln w="0"/>
                <a:solidFill>
                  <a:schemeClr val="bg2"/>
                </a:solidFill>
                <a:effectLst>
                  <a:innerShdw blurRad="63500" dist="50800" dir="13500000">
                    <a:srgbClr val="000000">
                      <a:alpha val="50000"/>
                    </a:srgbClr>
                  </a:innerShdw>
                </a:effectLst>
              </a:rPr>
              <a:t>(High Average</a:t>
            </a:r>
            <a:r>
              <a:rPr lang="en-US" sz="2000" b="1" cap="none" spc="50" baseline="0" dirty="0">
                <a:ln w="0"/>
                <a:solidFill>
                  <a:schemeClr val="bg2"/>
                </a:solidFill>
                <a:effectLst>
                  <a:innerShdw blurRad="63500" dist="50800" dir="13500000">
                    <a:srgbClr val="000000">
                      <a:alpha val="50000"/>
                    </a:srgbClr>
                  </a:innerShdw>
                </a:effectLst>
              </a:rPr>
              <a:t> </a:t>
            </a:r>
            <a:r>
              <a:rPr lang="en-IN" sz="2000" b="1" i="0" u="none" strike="noStrike" cap="none" spc="50" baseline="0" dirty="0">
                <a:ln w="0"/>
                <a:solidFill>
                  <a:schemeClr val="bg2"/>
                </a:solidFill>
                <a:effectLst>
                  <a:innerShdw blurRad="63500" dist="50800" dir="13500000">
                    <a:srgbClr val="000000">
                      <a:alpha val="50000"/>
                    </a:srgbClr>
                  </a:innerShdw>
                </a:effectLst>
              </a:rPr>
              <a:t>Satisfaction Score by Agent)</a:t>
            </a:r>
            <a:endParaRPr lang="en-US" sz="2000" b="1" cap="none" spc="50" dirty="0">
              <a:ln w="0"/>
              <a:solidFill>
                <a:schemeClr val="bg2"/>
              </a:solidFill>
              <a:effectLst>
                <a:innerShdw blurRad="63500" dist="50800" dir="13500000">
                  <a:srgbClr val="000000">
                    <a:alpha val="50000"/>
                  </a:srgbClr>
                </a:innerShdw>
              </a:effectLst>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'Agent Handling Ticket'!$B$18</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'Agent Handling Ticket'!$A$19:$A$28</c:f>
              <c:strCache>
                <c:ptCount val="10"/>
                <c:pt idx="0">
                  <c:v>Eva Cardenas</c:v>
                </c:pt>
                <c:pt idx="1">
                  <c:v>Alberto Casillas</c:v>
                </c:pt>
                <c:pt idx="2">
                  <c:v>Marisol Piedrahita</c:v>
                </c:pt>
                <c:pt idx="3">
                  <c:v>Barbara Grijalva</c:v>
                </c:pt>
                <c:pt idx="4">
                  <c:v>Enrique Montiel</c:v>
                </c:pt>
                <c:pt idx="5">
                  <c:v>Segura Garcia</c:v>
                </c:pt>
                <c:pt idx="6">
                  <c:v>Galindo Guadalupe</c:v>
                </c:pt>
                <c:pt idx="7">
                  <c:v>JesusGrajeda</c:v>
                </c:pt>
                <c:pt idx="8">
                  <c:v>Javier D.</c:v>
                </c:pt>
                <c:pt idx="9">
                  <c:v>Diana Rojo</c:v>
                </c:pt>
              </c:strCache>
            </c:strRef>
          </c:cat>
          <c:val>
            <c:numRef>
              <c:f>'Agent Handling Ticket'!$B$19:$B$28</c:f>
              <c:numCache>
                <c:formatCode>0.00</c:formatCode>
                <c:ptCount val="10"/>
                <c:pt idx="0">
                  <c:v>4.4112197632527019</c:v>
                </c:pt>
                <c:pt idx="1">
                  <c:v>4.4159067882472138</c:v>
                </c:pt>
                <c:pt idx="2">
                  <c:v>4.4367346938775514</c:v>
                </c:pt>
                <c:pt idx="3">
                  <c:v>4.4413379930104844</c:v>
                </c:pt>
                <c:pt idx="4">
                  <c:v>4.4442724458204337</c:v>
                </c:pt>
                <c:pt idx="5">
                  <c:v>4.4614189539098916</c:v>
                </c:pt>
                <c:pt idx="6">
                  <c:v>4.4716223003515818</c:v>
                </c:pt>
                <c:pt idx="7">
                  <c:v>4.4735772357723578</c:v>
                </c:pt>
                <c:pt idx="8">
                  <c:v>4.4897206114918289</c:v>
                </c:pt>
                <c:pt idx="9">
                  <c:v>4.5967825635703168</c:v>
                </c:pt>
              </c:numCache>
            </c:numRef>
          </c:val>
          <c:extLst>
            <c:ext xmlns:c16="http://schemas.microsoft.com/office/drawing/2014/chart" uri="{C3380CC4-5D6E-409C-BE32-E72D297353CC}">
              <c16:uniqueId val="{00000000-4CC0-49E3-9307-2DD021B94127}"/>
            </c:ext>
          </c:extLst>
        </c:ser>
        <c:dLbls>
          <c:dLblPos val="outEnd"/>
          <c:showLegendKey val="0"/>
          <c:showVal val="1"/>
          <c:showCatName val="0"/>
          <c:showSerName val="0"/>
          <c:showPercent val="0"/>
          <c:showBubbleSize val="0"/>
        </c:dLbls>
        <c:gapWidth val="115"/>
        <c:overlap val="-20"/>
        <c:axId val="1462491344"/>
        <c:axId val="1462514864"/>
      </c:barChart>
      <c:catAx>
        <c:axId val="146249134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50" b="1" i="0" u="none" strike="noStrike" kern="1200" baseline="0">
                <a:solidFill>
                  <a:schemeClr val="tx1">
                    <a:lumMod val="65000"/>
                    <a:lumOff val="35000"/>
                  </a:schemeClr>
                </a:solidFill>
                <a:latin typeface="+mn-lt"/>
                <a:ea typeface="+mn-ea"/>
                <a:cs typeface="+mn-cs"/>
              </a:defRPr>
            </a:pPr>
            <a:endParaRPr lang="en-US"/>
          </a:p>
        </c:txPr>
        <c:crossAx val="1462514864"/>
        <c:crosses val="autoZero"/>
        <c:auto val="1"/>
        <c:lblAlgn val="ctr"/>
        <c:lblOffset val="100"/>
        <c:noMultiLvlLbl val="0"/>
      </c:catAx>
      <c:valAx>
        <c:axId val="1462514864"/>
        <c:scaling>
          <c:orientation val="minMax"/>
        </c:scaling>
        <c:delete val="1"/>
        <c:axPos val="b"/>
        <c:numFmt formatCode="0.00" sourceLinked="1"/>
        <c:majorTickMark val="none"/>
        <c:minorTickMark val="none"/>
        <c:tickLblPos val="nextTo"/>
        <c:crossAx val="14624913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(1).xlsx]Issue Type!PivotTable6</c:name>
    <c:fmtId val="21"/>
  </c:pivotSource>
  <c:chart>
    <c:autoTitleDeleted val="1"/>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pivotFmt>
      <c:pivotFmt>
        <c:idx val="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
      </c:pivotFmt>
      <c:pivotFmt>
        <c:idx val="4"/>
      </c:pivotFmt>
      <c:pivotFmt>
        <c:idx val="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pivotFmt>
      <c:pivotFmt>
        <c:idx val="7"/>
      </c:pivotFmt>
      <c:pivotFmt>
        <c:idx val="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
      </c:pivotFmt>
      <c:pivotFmt>
        <c:idx val="10"/>
      </c:pivotFmt>
      <c:pivotFmt>
        <c:idx val="11"/>
        <c:spPr>
          <a:solidFill>
            <a:schemeClr val="accent1"/>
          </a:solidFill>
          <a:ln w="19050">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1">
              <a:shade val="76000"/>
            </a:schemeClr>
          </a:solidFill>
          <a:ln w="19050">
            <a:noFill/>
          </a:ln>
          <a:effectLst>
            <a:outerShdw blurRad="317500" algn="ctr" rotWithShape="0">
              <a:prstClr val="black">
                <a:alpha val="25000"/>
              </a:prstClr>
            </a:outerShdw>
          </a:effectLst>
        </c:spPr>
        <c:dLbl>
          <c:idx val="0"/>
          <c:layout>
            <c:manualLayout>
              <c:x val="-0.1386995701161815"/>
              <c:y val="0.18959307191618779"/>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tint val="77000"/>
            </a:schemeClr>
          </a:solidFill>
          <a:ln w="19050">
            <a:noFill/>
          </a:ln>
          <a:effectLst>
            <a:outerShdw blurRad="317500" algn="ctr" rotWithShape="0">
              <a:prstClr val="black">
                <a:alpha val="25000"/>
              </a:prstClr>
            </a:outerShdw>
          </a:effectLst>
        </c:spPr>
        <c:dLbl>
          <c:idx val="0"/>
          <c:layout>
            <c:manualLayout>
              <c:x val="0.15425857574352358"/>
              <c:y val="-0.22011069574242154"/>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w="19050">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hade val="76000"/>
            </a:schemeClr>
          </a:solidFill>
          <a:ln w="19050">
            <a:noFill/>
          </a:ln>
          <a:effectLst>
            <a:outerShdw blurRad="317500" algn="ctr" rotWithShape="0">
              <a:prstClr val="black">
                <a:alpha val="25000"/>
              </a:prstClr>
            </a:outerShdw>
          </a:effectLst>
        </c:spPr>
        <c:dLbl>
          <c:idx val="0"/>
          <c:layout>
            <c:manualLayout>
              <c:x val="-0.1386995701161815"/>
              <c:y val="0.18959307191618779"/>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tint val="77000"/>
            </a:schemeClr>
          </a:solidFill>
          <a:ln w="19050">
            <a:noFill/>
          </a:ln>
          <a:effectLst>
            <a:outerShdw blurRad="317500" algn="ctr" rotWithShape="0">
              <a:prstClr val="black">
                <a:alpha val="25000"/>
              </a:prstClr>
            </a:outerShdw>
          </a:effectLst>
        </c:spPr>
        <c:dLbl>
          <c:idx val="0"/>
          <c:layout>
            <c:manualLayout>
              <c:x val="0.15425857574352358"/>
              <c:y val="-0.22011069574242154"/>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1"/>
          </a:solidFill>
          <a:ln w="19050">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1">
              <a:shade val="76000"/>
            </a:schemeClr>
          </a:solidFill>
          <a:ln w="19050">
            <a:noFill/>
          </a:ln>
          <a:effectLst>
            <a:outerShdw blurRad="317500" algn="ctr" rotWithShape="0">
              <a:prstClr val="black">
                <a:alpha val="25000"/>
              </a:prstClr>
            </a:outerShdw>
          </a:effectLst>
        </c:spPr>
        <c:dLbl>
          <c:idx val="0"/>
          <c:layout>
            <c:manualLayout>
              <c:x val="-0.1386995701161815"/>
              <c:y val="0.18959307191618779"/>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tint val="77000"/>
            </a:schemeClr>
          </a:solidFill>
          <a:ln w="19050">
            <a:noFill/>
          </a:ln>
          <a:effectLst>
            <a:outerShdw blurRad="317500" algn="ctr" rotWithShape="0">
              <a:prstClr val="black">
                <a:alpha val="25000"/>
              </a:prstClr>
            </a:outerShdw>
          </a:effectLst>
        </c:spPr>
        <c:dLbl>
          <c:idx val="0"/>
          <c:layout>
            <c:manualLayout>
              <c:x val="0.15425857574352358"/>
              <c:y val="-0.22011069574242154"/>
            </c:manualLayout>
          </c:layout>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'Issue Type'!$B$1</c:f>
              <c:strCache>
                <c:ptCount val="1"/>
                <c:pt idx="0">
                  <c:v>Total</c:v>
                </c:pt>
              </c:strCache>
            </c:strRef>
          </c:tx>
          <c:dPt>
            <c:idx val="0"/>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1-410F-4D94-8D61-A42760FB6BCF}"/>
              </c:ext>
            </c:extLst>
          </c:dPt>
          <c:dPt>
            <c:idx val="1"/>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3-410F-4D94-8D61-A42760FB6BCF}"/>
              </c:ext>
            </c:extLst>
          </c:dPt>
          <c:dLbls>
            <c:dLbl>
              <c:idx val="0"/>
              <c:layout>
                <c:manualLayout>
                  <c:x val="-0.1386995701161815"/>
                  <c:y val="0.1895930719161877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10F-4D94-8D61-A42760FB6BCF}"/>
                </c:ext>
              </c:extLst>
            </c:dLbl>
            <c:dLbl>
              <c:idx val="1"/>
              <c:layout>
                <c:manualLayout>
                  <c:x val="0.23106891695791609"/>
                  <c:y val="-0.229216295501239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10F-4D94-8D61-A42760FB6BCF}"/>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'Issue Type'!$A$2:$A$3</c:f>
              <c:strCache>
                <c:ptCount val="2"/>
                <c:pt idx="0">
                  <c:v>IT Error</c:v>
                </c:pt>
                <c:pt idx="1">
                  <c:v>IT Request</c:v>
                </c:pt>
              </c:strCache>
            </c:strRef>
          </c:cat>
          <c:val>
            <c:numRef>
              <c:f>'Issue Type'!$B$2:$B$3</c:f>
              <c:numCache>
                <c:formatCode>General</c:formatCode>
                <c:ptCount val="2"/>
                <c:pt idx="0">
                  <c:v>24278</c:v>
                </c:pt>
                <c:pt idx="1">
                  <c:v>73220</c:v>
                </c:pt>
              </c:numCache>
            </c:numRef>
          </c:val>
          <c:extLst>
            <c:ext xmlns:c16="http://schemas.microsoft.com/office/drawing/2014/chart" uri="{C3380CC4-5D6E-409C-BE32-E72D297353CC}">
              <c16:uniqueId val="{00000004-410F-4D94-8D61-A42760FB6BC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0373933445684023"/>
          <c:y val="0.28493932690125717"/>
          <c:w val="0.28139416554257457"/>
          <c:h val="0.30264097994699324"/>
        </c:manualLayout>
      </c:layout>
      <c:overlay val="0"/>
      <c:spPr>
        <a:noFill/>
        <a:ln>
          <a:noFill/>
        </a:ln>
        <a:effectLst/>
      </c:spPr>
      <c:txPr>
        <a:bodyPr rot="0" spcFirstLastPara="1" vertOverflow="ellipsis" vert="horz" wrap="square" anchor="ctr" anchorCtr="1"/>
        <a:lstStyle/>
        <a:p>
          <a:pPr>
            <a:defRPr sz="138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[IT Tickets Analysis (1).xlsx]Ticket on Request Category!PivotTable1</c:name>
    <c:fmtId val="14"/>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hade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3"/>
        <c:spPr>
          <a:solidFill>
            <a:schemeClr val="accent1">
              <a:shade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4"/>
        <c:spPr>
          <a:solidFill>
            <a:schemeClr val="accent1">
              <a:tint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5"/>
        <c:spPr>
          <a:solidFill>
            <a:schemeClr val="accent1">
              <a:tint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hade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8"/>
        <c:spPr>
          <a:solidFill>
            <a:schemeClr val="accent1">
              <a:shade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9"/>
        <c:spPr>
          <a:solidFill>
            <a:schemeClr val="accent1">
              <a:tint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10"/>
        <c:spPr>
          <a:solidFill>
            <a:schemeClr val="accent1">
              <a:tint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hade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13"/>
        <c:spPr>
          <a:solidFill>
            <a:schemeClr val="accent1">
              <a:shade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14"/>
        <c:spPr>
          <a:solidFill>
            <a:schemeClr val="accent1">
              <a:tint val="86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
        <c:idx val="15"/>
        <c:spPr>
          <a:solidFill>
            <a:schemeClr val="accent1">
              <a:tint val="58000"/>
            </a:schemeClr>
          </a:solidFill>
          <a:ln>
            <a:noFill/>
          </a:ln>
          <a:effectLst>
            <a:outerShdw blurRad="254000" sx="102000" sy="102000" algn="ctr" rotWithShape="0">
              <a:prstClr val="black">
                <a:alpha val="20000"/>
              </a:prstClr>
            </a:outerShdw>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'Ticket on Request Category'!$B$11</c:f>
              <c:strCache>
                <c:ptCount val="1"/>
                <c:pt idx="0">
                  <c:v>Total</c:v>
                </c:pt>
              </c:strCache>
            </c:strRef>
          </c:tx>
          <c:dPt>
            <c:idx val="0"/>
            <c:bubble3D val="0"/>
            <c:spPr>
              <a:solidFill>
                <a:schemeClr val="accent1">
                  <a:shade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FC8-404C-9C7C-21754C894D51}"/>
              </c:ext>
            </c:extLst>
          </c:dPt>
          <c:dPt>
            <c:idx val="1"/>
            <c:bubble3D val="0"/>
            <c:spPr>
              <a:solidFill>
                <a:schemeClr val="accent1">
                  <a:shade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FC8-404C-9C7C-21754C894D51}"/>
              </c:ext>
            </c:extLst>
          </c:dPt>
          <c:dPt>
            <c:idx val="2"/>
            <c:bubble3D val="0"/>
            <c:spPr>
              <a:solidFill>
                <a:schemeClr val="accent1">
                  <a:tint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FC8-404C-9C7C-21754C894D51}"/>
              </c:ext>
            </c:extLst>
          </c:dPt>
          <c:dPt>
            <c:idx val="3"/>
            <c:bubble3D val="0"/>
            <c:explosion val="12"/>
            <c:spPr>
              <a:solidFill>
                <a:schemeClr val="accent1">
                  <a:tint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FC8-404C-9C7C-21754C894D51}"/>
              </c:ext>
            </c:extLst>
          </c:dPt>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'Ticket on Request Category'!$A$12:$A$15</c:f>
              <c:strCache>
                <c:ptCount val="4"/>
                <c:pt idx="0">
                  <c:v>System</c:v>
                </c:pt>
                <c:pt idx="1">
                  <c:v>Login Access</c:v>
                </c:pt>
                <c:pt idx="2">
                  <c:v>Software</c:v>
                </c:pt>
                <c:pt idx="3">
                  <c:v>Hardware</c:v>
                </c:pt>
              </c:strCache>
            </c:strRef>
          </c:cat>
          <c:val>
            <c:numRef>
              <c:f>'Ticket on Request Category'!$B$12:$B$15</c:f>
              <c:numCache>
                <c:formatCode>General</c:formatCode>
                <c:ptCount val="4"/>
                <c:pt idx="0">
                  <c:v>39002</c:v>
                </c:pt>
                <c:pt idx="1">
                  <c:v>29193</c:v>
                </c:pt>
                <c:pt idx="2">
                  <c:v>19570</c:v>
                </c:pt>
                <c:pt idx="3">
                  <c:v>9733</c:v>
                </c:pt>
              </c:numCache>
            </c:numRef>
          </c:val>
          <c:extLst>
            <c:ext xmlns:c16="http://schemas.microsoft.com/office/drawing/2014/chart" uri="{C3380CC4-5D6E-409C-BE32-E72D297353CC}">
              <c16:uniqueId val="{00000008-EFC8-404C-9C7C-21754C894D51}"/>
            </c:ext>
          </c:extLst>
        </c:ser>
        <c:dLbls>
          <c:dLblPos val="inEnd"/>
          <c:showLegendKey val="0"/>
          <c:showVal val="0"/>
          <c:showCatName val="0"/>
          <c:showSerName val="0"/>
          <c:showPercent val="1"/>
          <c:showBubbleSize val="0"/>
          <c:showLeaderLines val="1"/>
        </c:dLbls>
        <c:firstSliceAng val="68"/>
      </c:pieChart>
      <c:spPr>
        <a:noFill/>
        <a:ln>
          <a:noFill/>
        </a:ln>
        <a:effectLst/>
      </c:spPr>
    </c:plotArea>
    <c:legend>
      <c:legendPos val="r"/>
      <c:layout>
        <c:manualLayout>
          <c:xMode val="edge"/>
          <c:yMode val="edge"/>
          <c:x val="0.70327274715660537"/>
          <c:y val="6.1571099793849886E-2"/>
          <c:w val="0.28006058617672791"/>
          <c:h val="0.93842890020615011"/>
        </c:manualLayout>
      </c:layout>
      <c:overlay val="0"/>
      <c:spPr>
        <a:noFill/>
        <a:ln>
          <a:noFill/>
        </a:ln>
        <a:effectLst/>
      </c:spPr>
      <c:txPr>
        <a:bodyPr rot="0" spcFirstLastPara="1" vertOverflow="ellipsis" vert="horz" wrap="square" anchor="ctr" anchorCtr="1"/>
        <a:lstStyle/>
        <a:p>
          <a:pPr>
            <a:defRPr sz="141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(1).xlsx]Tickets By Severity!PivotTable3</c:name>
    <c:fmtId val="20"/>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sz="2000" dirty="0"/>
              <a:t>Count of Tickets by Severity Rate</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w="9525" cap="flat" cmpd="sng" algn="ctr">
              <a:noFill/>
              <a:round/>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w="9525" cap="flat" cmpd="sng" algn="ctr">
              <a:noFill/>
              <a:round/>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w="9525" cap="flat" cmpd="sng" algn="ctr">
              <a:noFill/>
              <a:round/>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cap="rnd">
            <a:solidFill>
              <a:schemeClr val="lt1"/>
            </a:solidFill>
            <a:round/>
          </a:ln>
          <a:effectLst>
            <a:outerShdw dist="25400" dir="2700000" algn="tl" rotWithShape="0">
              <a:schemeClr val="accent1"/>
            </a:outerShdw>
          </a:effectLst>
        </c:spPr>
        <c:marker>
          <c:symbol val="circle"/>
          <c:size val="14"/>
          <c:spPr>
            <a:solidFill>
              <a:schemeClr val="accent1"/>
            </a:solidFill>
            <a:ln w="9525" cap="flat" cmpd="sng" algn="ctr">
              <a:noFill/>
              <a:round/>
            </a:ln>
            <a:effectLst/>
          </c:spPr>
        </c:marker>
        <c:dLbl>
          <c:idx val="0"/>
          <c:spPr>
            <a:solidFill>
              <a:srgbClr val="4472C4"/>
            </a:solidFill>
            <a:ln>
              <a:noFill/>
            </a:ln>
            <a:effectLst/>
          </c:spPr>
          <c:txPr>
            <a:bodyPr rot="0" spcFirstLastPara="1" vertOverflow="ellipsis" vert="horz" wrap="square" lIns="38100" tIns="19050" rIns="38100" bIns="19050" anchor="ctr" anchorCtr="1">
              <a:spAutoFit/>
            </a:bodyPr>
            <a:lstStyle/>
            <a:p>
              <a:pPr>
                <a:defRPr sz="13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'Tickets By Severity'!$B$1</c:f>
              <c:strCache>
                <c:ptCount val="1"/>
                <c:pt idx="0">
                  <c:v>Total</c:v>
                </c:pt>
              </c:strCache>
            </c:strRef>
          </c:tx>
          <c:spPr>
            <a:ln w="38100" cap="flat" cmpd="dbl" algn="ctr">
              <a:solidFill>
                <a:schemeClr val="accent1"/>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'Tickets By Severity'!$A$2:$A$6</c:f>
              <c:strCache>
                <c:ptCount val="5"/>
                <c:pt idx="0">
                  <c:v> Normal</c:v>
                </c:pt>
                <c:pt idx="1">
                  <c:v> Major</c:v>
                </c:pt>
                <c:pt idx="2">
                  <c:v> Minor</c:v>
                </c:pt>
                <c:pt idx="3">
                  <c:v> Urgent</c:v>
                </c:pt>
                <c:pt idx="4">
                  <c:v> Unclasified</c:v>
                </c:pt>
              </c:strCache>
            </c:strRef>
          </c:cat>
          <c:val>
            <c:numRef>
              <c:f>'Tickets By Severity'!$B$2:$B$6</c:f>
              <c:numCache>
                <c:formatCode>General</c:formatCode>
                <c:ptCount val="5"/>
                <c:pt idx="0">
                  <c:v>88656</c:v>
                </c:pt>
                <c:pt idx="1">
                  <c:v>4836</c:v>
                </c:pt>
                <c:pt idx="2">
                  <c:v>2258</c:v>
                </c:pt>
                <c:pt idx="3">
                  <c:v>1392</c:v>
                </c:pt>
                <c:pt idx="4">
                  <c:v>356</c:v>
                </c:pt>
              </c:numCache>
            </c:numRef>
          </c:val>
          <c:smooth val="0"/>
          <c:extLst>
            <c:ext xmlns:c16="http://schemas.microsoft.com/office/drawing/2014/chart" uri="{C3380CC4-5D6E-409C-BE32-E72D297353CC}">
              <c16:uniqueId val="{00000000-FD77-45B9-9247-D30816A0B8C8}"/>
            </c:ext>
          </c:extLst>
        </c:ser>
        <c:dLbls>
          <c:dLblPos val="ctr"/>
          <c:showLegendKey val="0"/>
          <c:showVal val="1"/>
          <c:showCatName val="0"/>
          <c:showSerName val="0"/>
          <c:showPercent val="0"/>
          <c:showBubbleSize val="0"/>
        </c:dLbls>
        <c:smooth val="0"/>
        <c:axId val="1336152367"/>
        <c:axId val="1336147087"/>
      </c:lineChart>
      <c:catAx>
        <c:axId val="1336152367"/>
        <c:scaling>
          <c:orientation val="minMax"/>
        </c:scaling>
        <c:delete val="0"/>
        <c:axPos val="b"/>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300" b="1" i="0" u="none" strike="noStrike" kern="1200" baseline="0">
                <a:solidFill>
                  <a:schemeClr val="tx1">
                    <a:lumMod val="65000"/>
                    <a:lumOff val="35000"/>
                  </a:schemeClr>
                </a:solidFill>
                <a:latin typeface="+mn-lt"/>
                <a:ea typeface="+mn-ea"/>
                <a:cs typeface="+mn-cs"/>
              </a:defRPr>
            </a:pPr>
            <a:endParaRPr lang="en-US"/>
          </a:p>
        </c:txPr>
        <c:crossAx val="1336147087"/>
        <c:crosses val="autoZero"/>
        <c:auto val="1"/>
        <c:lblAlgn val="ctr"/>
        <c:lblOffset val="100"/>
        <c:noMultiLvlLbl val="0"/>
      </c:catAx>
      <c:valAx>
        <c:axId val="1336147087"/>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0.0,&quot;K&quot;" sourceLinked="0"/>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6152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(1).xlsx]Age wise Satisfaction!PivotTable2</c:name>
    <c:fmtId val="10"/>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Age-Group Satisfaction Rate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IN"/>
        </a:p>
      </c:txPr>
    </c:title>
    <c:autoTitleDeleted val="0"/>
    <c:pivotFmts>
      <c:pivotFmt>
        <c:idx val="0"/>
        <c:spPr>
          <a:gradFill>
            <a:gsLst>
              <a:gs pos="0">
                <a:schemeClr val="accent1"/>
              </a:gs>
              <a:gs pos="100000">
                <a:schemeClr val="accent1">
                  <a:lumMod val="84000"/>
                </a:schemeClr>
              </a:gs>
            </a:gsLst>
            <a:lin ang="5400000" scaled="1"/>
            <a:tileRect/>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tileRect/>
            </a:gradFill>
            <a:ln w="9525">
              <a:noFill/>
              <a:round/>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anchor="ctr" anchorCtr="1"/>
            <a:lstStyle/>
            <a:p>
              <a:pPr>
                <a:defRPr sz="15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tileRect/>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anchor="ctr" anchorCtr="1"/>
            <a:lstStyle/>
            <a:p>
              <a:pPr>
                <a:defRPr sz="15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tileRect/>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anchor="ctr" anchorCtr="1"/>
            <a:lstStyle/>
            <a:p>
              <a:pPr>
                <a:defRPr sz="15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1"/>
              </a:gs>
              <a:gs pos="100000">
                <a:schemeClr val="accent1">
                  <a:lumMod val="84000"/>
                </a:schemeClr>
              </a:gs>
            </a:gsLst>
            <a:lin ang="5400000" scaled="1"/>
            <a:tileRect/>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anchor="ctr" anchorCtr="1"/>
            <a:lstStyle/>
            <a:p>
              <a:pPr>
                <a:defRPr sz="15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wise Satisfaction'!$B$1</c:f>
              <c:strCache>
                <c:ptCount val="1"/>
                <c:pt idx="0">
                  <c:v>Total</c:v>
                </c:pt>
              </c:strCache>
            </c:strRef>
          </c:tx>
          <c:spPr>
            <a:gradFill>
              <a:gsLst>
                <a:gs pos="0">
                  <a:schemeClr val="accent1">
                    <a:tint val="100000"/>
                    <a:shade val="100000"/>
                  </a:schemeClr>
                </a:gs>
                <a:gs pos="100000">
                  <a:schemeClr val="accent1">
                    <a:tint val="50000"/>
                    <a:shade val="100000"/>
                  </a:schemeClr>
                </a:gs>
              </a:gsLst>
              <a:lin ang="16200000" scaled="0"/>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'Age wise Satisfaction'!$A$2:$A$6</c:f>
              <c:strCache>
                <c:ptCount val="5"/>
                <c:pt idx="0">
                  <c:v>(blank)</c:v>
                </c:pt>
                <c:pt idx="1">
                  <c:v>29-35</c:v>
                </c:pt>
                <c:pt idx="2">
                  <c:v>36-42</c:v>
                </c:pt>
                <c:pt idx="3">
                  <c:v>43-49</c:v>
                </c:pt>
                <c:pt idx="4">
                  <c:v>50-56</c:v>
                </c:pt>
              </c:strCache>
            </c:strRef>
          </c:cat>
          <c:val>
            <c:numRef>
              <c:f>'Age wise Satisfaction'!$B$2:$B$6</c:f>
              <c:numCache>
                <c:formatCode>0.00</c:formatCode>
                <c:ptCount val="5"/>
                <c:pt idx="1">
                  <c:v>4.1503651627875229</c:v>
                </c:pt>
                <c:pt idx="2">
                  <c:v>4.1579907394415603</c:v>
                </c:pt>
                <c:pt idx="3">
                  <c:v>3.9958621522848774</c:v>
                </c:pt>
                <c:pt idx="4">
                  <c:v>4.1580329782576975</c:v>
                </c:pt>
              </c:numCache>
            </c:numRef>
          </c:val>
          <c:extLst>
            <c:ext xmlns:c16="http://schemas.microsoft.com/office/drawing/2014/chart" uri="{C3380CC4-5D6E-409C-BE32-E72D297353CC}">
              <c16:uniqueId val="{00000000-1A51-48CC-B054-83A6071A7BA8}"/>
            </c:ext>
          </c:extLst>
        </c:ser>
        <c:dLbls>
          <c:dLblPos val="inEnd"/>
          <c:showLegendKey val="0"/>
          <c:showVal val="1"/>
          <c:showCatName val="0"/>
          <c:showSerName val="0"/>
          <c:showPercent val="0"/>
          <c:showBubbleSize val="0"/>
        </c:dLbls>
        <c:gapWidth val="100"/>
        <c:overlap val="-24"/>
        <c:axId val="1336108207"/>
        <c:axId val="1336111087"/>
      </c:barChart>
      <c:catAx>
        <c:axId val="13361082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6111087"/>
        <c:crosses val="autoZero"/>
        <c:auto val="1"/>
        <c:lblAlgn val="ctr"/>
        <c:lblOffset val="100"/>
        <c:noMultiLvlLbl val="0"/>
      </c:catAx>
      <c:valAx>
        <c:axId val="1336111087"/>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6108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0.4075</cdr:x>
      <cdr:y>0.31611</cdr:y>
    </cdr:from>
    <cdr:to>
      <cdr:x>0.5925</cdr:x>
      <cdr:y>0.68389</cdr:y>
    </cdr:to>
    <cdr:sp macro="" textlink="">
      <cdr:nvSpPr>
        <cdr:cNvPr id="3" name="TextBox 2">
          <a:extLst xmlns:a="http://schemas.openxmlformats.org/drawingml/2006/main">
            <a:ext uri="{FF2B5EF4-FFF2-40B4-BE49-F238E27FC236}">
              <a16:creationId xmlns:a16="http://schemas.microsoft.com/office/drawing/2014/main" id="{9D18C7C0-14BA-03CE-769E-B15792072E39}"/>
            </a:ext>
          </a:extLst>
        </cdr:cNvPr>
        <cdr:cNvSpPr txBox="1"/>
      </cdr:nvSpPr>
      <cdr:spPr>
        <a:xfrm xmlns:a="http://schemas.openxmlformats.org/drawingml/2006/main">
          <a:off x="2014075" y="785908"/>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5/28/2025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B9D-7263-FFD4-19F4-C2FD2A1E12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AFF4B-1C8F-C833-6985-657F19F120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6F1B-5BF2-900B-781A-2A3F96CAFA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242C12-233B-73CB-4C8D-5A37BCCAB2EF}"/>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022192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C693E-6000-DB41-8A8C-E4EEF3B6F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DD466-856A-9CD3-D5A0-E527143D9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644D15-1C94-2532-7D9A-A4CFDBFBEB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776E3-6DE2-3934-F025-A3C180D2D0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382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26AC0-E32E-E5F3-FD71-182EC0CED5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90B875-3377-9066-2161-FB93C6160F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51EDFB-D4A7-4000-76CE-E8A6CF196B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5AB83-91ED-6987-0CC8-A5F0AE8B4393}"/>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81249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3BC84-7845-FE44-92C6-7069D2A29B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693CDF-8CCF-10DC-4F2A-C998DBE3B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9F185-49D1-E416-710F-2F6BE9065C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FF859D-4634-B67E-21FB-8D5C47E462AE}"/>
              </a:ext>
            </a:extLst>
          </p:cNvPr>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50356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64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5/28/2025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8615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422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29" name="Google Shape;13;p3"/>
          <p:cNvPicPr/>
          <p:nvPr/>
        </p:nvPicPr>
        <p:blipFill>
          <a:blip r:embed="rId4"/>
          <a:srcRect t="31118" r="31120"/>
          <a:stretch/>
        </p:blipFill>
        <p:spPr>
          <a:xfrm>
            <a:off x="0" y="0"/>
            <a:ext cx="12191520" cy="6857760"/>
          </a:xfrm>
          <a:prstGeom prst="rect">
            <a:avLst/>
          </a:prstGeom>
          <a:ln w="9525">
            <a:solidFill>
              <a:srgbClr val="FFFFFF"/>
            </a:solidFill>
            <a:round/>
          </a:ln>
        </p:spPr>
      </p:pic>
      <p:sp>
        <p:nvSpPr>
          <p:cNvPr id="30" name="PlaceHolder 1"/>
          <p:cNvSpPr>
            <a:spLocks noGrp="1"/>
          </p:cNvSpPr>
          <p:nvPr>
            <p:ph type="title"/>
          </p:nvPr>
        </p:nvSpPr>
        <p:spPr>
          <a:xfrm>
            <a:off x="950880" y="4780320"/>
            <a:ext cx="10289760" cy="1357920"/>
          </a:xfrm>
          <a:prstGeom prst="rect">
            <a:avLst/>
          </a:prstGeom>
          <a:noFill/>
          <a:ln w="0">
            <a:noFill/>
          </a:ln>
        </p:spPr>
        <p:txBody>
          <a:bodyPr lIns="91440" tIns="91440" rIns="91440" bIns="91440" anchor="t">
            <a:noAutofit/>
          </a:bodyPr>
          <a:lstStyle/>
          <a:p>
            <a:pPr indent="0">
              <a:buNone/>
            </a:pPr>
            <a:r>
              <a:rPr lang="fr-FR" sz="6667" b="0" strike="noStrike" spc="-1">
                <a:solidFill>
                  <a:schemeClr val="dk1"/>
                </a:solidFill>
                <a:latin typeface="Arial"/>
              </a:rPr>
              <a:t>Click to edit the title text format</a:t>
            </a:r>
          </a:p>
        </p:txBody>
      </p:sp>
      <p:sp>
        <p:nvSpPr>
          <p:cNvPr id="31" name="PlaceHolder 2"/>
          <p:cNvSpPr>
            <a:spLocks noGrp="1"/>
          </p:cNvSpPr>
          <p:nvPr>
            <p:ph type="title"/>
          </p:nvPr>
        </p:nvSpPr>
        <p:spPr>
          <a:xfrm>
            <a:off x="950880" y="666240"/>
            <a:ext cx="1689600" cy="912480"/>
          </a:xfrm>
          <a:prstGeom prst="rect">
            <a:avLst/>
          </a:prstGeom>
          <a:noFill/>
          <a:ln w="0">
            <a:noFill/>
          </a:ln>
        </p:spPr>
        <p:txBody>
          <a:bodyPr lIns="91440" tIns="91440" rIns="91440" bIns="91440" anchor="b">
            <a:noAutofit/>
          </a:bodyPr>
          <a:lstStyle/>
          <a:p>
            <a:pPr indent="0">
              <a:lnSpc>
                <a:spcPct val="100000"/>
              </a:lnSpc>
              <a:buNone/>
            </a:pPr>
            <a:r>
              <a:rPr lang="fr-FR" sz="5333" b="0" strike="noStrike" spc="-1">
                <a:solidFill>
                  <a:schemeClr val="dk1"/>
                </a:solidFill>
                <a:latin typeface="Syne SemiBold"/>
                <a:ea typeface="Syne SemiBold"/>
              </a:rPr>
              <a:t>xx%</a:t>
            </a:r>
            <a:endParaRPr lang="fr-FR" sz="5333" b="0" strike="noStrike" spc="-1">
              <a:solidFill>
                <a:schemeClr val="dk1"/>
              </a:solidFill>
              <a:latin typeface="Arial"/>
            </a:endParaRPr>
          </a:p>
        </p:txBody>
      </p:sp>
      <p:sp>
        <p:nvSpPr>
          <p:cNvPr id="32" name="PlaceHolder 3"/>
          <p:cNvSpPr>
            <a:spLocks noGrp="1"/>
          </p:cNvSpPr>
          <p:nvPr>
            <p:ph type="body"/>
          </p:nvPr>
        </p:nvSpPr>
        <p:spPr>
          <a:xfrm>
            <a:off x="609600" y="1604640"/>
            <a:ext cx="1097232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867" b="0" strike="noStrike" spc="-1">
                <a:solidFill>
                  <a:srgbClr val="000000"/>
                </a:solidFill>
                <a:latin typeface="Arial"/>
              </a:rPr>
              <a:t>Click to edit the outline text format</a:t>
            </a:r>
          </a:p>
          <a:p>
            <a:pPr marL="1151971" lvl="1" indent="-431989">
              <a:spcBef>
                <a:spcPts val="1512"/>
              </a:spcBef>
              <a:buClr>
                <a:srgbClr val="FFFFFF"/>
              </a:buClr>
              <a:buSzPct val="75000"/>
              <a:buFont typeface="Symbol" charset="2"/>
              <a:buChar char=""/>
            </a:pPr>
            <a:r>
              <a:rPr lang="fr-FR" sz="1867" b="0" strike="noStrike" spc="-1">
                <a:solidFill>
                  <a:srgbClr val="000000"/>
                </a:solidFill>
                <a:latin typeface="Arial"/>
              </a:rPr>
              <a:t>Second Outline Level</a:t>
            </a:r>
          </a:p>
          <a:p>
            <a:pPr marL="1727957" lvl="2" indent="-383990">
              <a:spcBef>
                <a:spcPts val="1133"/>
              </a:spcBef>
              <a:buClr>
                <a:srgbClr val="FFFFFF"/>
              </a:buClr>
              <a:buSzPct val="45000"/>
              <a:buFont typeface="Wingdings" charset="2"/>
              <a:buChar char=""/>
            </a:pPr>
            <a:r>
              <a:rPr lang="fr-FR" sz="1867" b="0" strike="noStrike" spc="-1">
                <a:solidFill>
                  <a:srgbClr val="000000"/>
                </a:solidFill>
                <a:latin typeface="Arial"/>
              </a:rPr>
              <a:t>Third Outline Level</a:t>
            </a:r>
          </a:p>
          <a:p>
            <a:pPr marL="2303942" lvl="3" indent="-287993">
              <a:spcBef>
                <a:spcPts val="756"/>
              </a:spcBef>
              <a:buClr>
                <a:srgbClr val="FFFFFF"/>
              </a:buClr>
              <a:buSzPct val="75000"/>
              <a:buFont typeface="Symbol" charset="2"/>
              <a:buChar char=""/>
            </a:pPr>
            <a:r>
              <a:rPr lang="fr-FR" sz="1867" b="0" strike="noStrike" spc="-1">
                <a:solidFill>
                  <a:srgbClr val="000000"/>
                </a:solidFill>
                <a:latin typeface="Arial"/>
              </a:rPr>
              <a:t>Fourth Outline Level</a:t>
            </a:r>
          </a:p>
          <a:p>
            <a:pPr marL="2879928" lvl="4" indent="-287993">
              <a:spcBef>
                <a:spcPts val="377"/>
              </a:spcBef>
              <a:buClr>
                <a:srgbClr val="FFFFFF"/>
              </a:buClr>
              <a:buSzPct val="45000"/>
              <a:buFont typeface="Wingdings" charset="2"/>
              <a:buChar char=""/>
            </a:pPr>
            <a:r>
              <a:rPr lang="fr-FR" sz="2667" b="0" strike="noStrike" spc="-1">
                <a:solidFill>
                  <a:srgbClr val="000000"/>
                </a:solidFill>
                <a:latin typeface="Arial"/>
              </a:rPr>
              <a:t>Fifth Outline Level</a:t>
            </a:r>
          </a:p>
          <a:p>
            <a:pPr marL="3455914" lvl="5" indent="-287993">
              <a:spcBef>
                <a:spcPts val="377"/>
              </a:spcBef>
              <a:buClr>
                <a:srgbClr val="FFFFFF"/>
              </a:buClr>
              <a:buSzPct val="45000"/>
              <a:buFont typeface="Wingdings" charset="2"/>
              <a:buChar char=""/>
            </a:pPr>
            <a:r>
              <a:rPr lang="fr-FR" sz="2667" b="0" strike="noStrike" spc="-1">
                <a:solidFill>
                  <a:srgbClr val="000000"/>
                </a:solidFill>
                <a:latin typeface="Arial"/>
              </a:rPr>
              <a:t>Sixth Outline Level</a:t>
            </a:r>
          </a:p>
          <a:p>
            <a:pPr marL="4031899" lvl="6" indent="-287993">
              <a:spcBef>
                <a:spcPts val="377"/>
              </a:spcBef>
              <a:buClr>
                <a:srgbClr val="FFFFFF"/>
              </a:buClr>
              <a:buSzPct val="45000"/>
              <a:buFont typeface="Wingdings" charset="2"/>
              <a:buChar char=""/>
            </a:pPr>
            <a:r>
              <a:rPr lang="fr-FR" sz="2667" b="0" strike="noStrike" spc="-1">
                <a:solidFill>
                  <a:srgbClr val="000000"/>
                </a:solidFill>
                <a:latin typeface="Arial"/>
              </a:rPr>
              <a:t>Seventh Outline Level</a:t>
            </a:r>
          </a:p>
        </p:txBody>
      </p:sp>
    </p:spTree>
    <p:extLst>
      <p:ext uri="{BB962C8B-B14F-4D97-AF65-F5344CB8AC3E}">
        <p14:creationId xmlns:p14="http://schemas.microsoft.com/office/powerpoint/2010/main" val="3488707773"/>
      </p:ext>
    </p:extLst>
  </p:cSld>
  <p:clrMap bg1="lt1" tx1="dk1" bg2="lt2" tx2="dk2" accent1="accent1" accent2="accent2" accent3="accent3" accent4="accent4" accent5="accent5" accent6="accent6" hlink="hlink" folHlink="folHlink"/>
  <p:sldLayoutIdLst>
    <p:sldLayoutId id="2147483677" r:id="rId1"/>
    <p:sldLayoutId id="2147483682" r:id="rId2"/>
  </p:sldLayoutIdLst>
  <p:txStyles>
    <p:titleStyle>
      <a:lvl1pPr indent="0" algn="l" defTabSz="1219170" rtl="0" eaLnBrk="1" latinLnBrk="0" hangingPunct="1">
        <a:lnSpc>
          <a:spcPct val="100000"/>
        </a:lnSpc>
        <a:spcBef>
          <a:spcPct val="0"/>
        </a:spcBef>
        <a:buNone/>
        <a:defRPr sz="5867" kern="1200">
          <a:solidFill>
            <a:schemeClr val="tx1"/>
          </a:solidFill>
          <a:latin typeface="+mj-lt"/>
          <a:ea typeface="+mj-ea"/>
          <a:cs typeface="+mj-cs"/>
        </a:defRPr>
      </a:lvl1pPr>
    </p:titleStyle>
    <p:bodyStyle>
      <a:lvl1pPr marL="575986" indent="-431989" algn="l" defTabSz="1219170" rtl="0" eaLnBrk="1" latinLnBrk="0" hangingPunct="1">
        <a:lnSpc>
          <a:spcPct val="90000"/>
        </a:lnSpc>
        <a:spcBef>
          <a:spcPts val="1889"/>
        </a:spcBef>
        <a:buClr>
          <a:srgbClr val="FFFFFF"/>
        </a:buClr>
        <a:buSzPct val="45000"/>
        <a:buFont typeface="Wingdings"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3;p3"/>
          <p:cNvPicPr/>
          <p:nvPr/>
        </p:nvPicPr>
        <p:blipFill>
          <a:blip r:embed="rId3"/>
          <a:srcRect t="31118" r="31120"/>
          <a:stretch/>
        </p:blipFill>
        <p:spPr>
          <a:xfrm>
            <a:off x="0" y="0"/>
            <a:ext cx="12191520" cy="6857760"/>
          </a:xfrm>
          <a:prstGeom prst="rect">
            <a:avLst/>
          </a:prstGeom>
          <a:ln w="9525">
            <a:solidFill>
              <a:srgbClr val="FFFFFF"/>
            </a:solidFill>
            <a:round/>
          </a:ln>
        </p:spPr>
      </p:pic>
      <p:sp>
        <p:nvSpPr>
          <p:cNvPr id="30" name="PlaceHolder 1"/>
          <p:cNvSpPr>
            <a:spLocks noGrp="1"/>
          </p:cNvSpPr>
          <p:nvPr>
            <p:ph type="title"/>
          </p:nvPr>
        </p:nvSpPr>
        <p:spPr>
          <a:xfrm>
            <a:off x="950880" y="4780320"/>
            <a:ext cx="10289760" cy="1357920"/>
          </a:xfrm>
          <a:prstGeom prst="rect">
            <a:avLst/>
          </a:prstGeom>
          <a:noFill/>
          <a:ln w="0">
            <a:noFill/>
          </a:ln>
        </p:spPr>
        <p:txBody>
          <a:bodyPr lIns="91440" tIns="91440" rIns="91440" bIns="91440" anchor="t">
            <a:noAutofit/>
          </a:bodyPr>
          <a:lstStyle/>
          <a:p>
            <a:pPr indent="0">
              <a:buNone/>
            </a:pPr>
            <a:r>
              <a:rPr lang="fr-FR" sz="6667" b="0" strike="noStrike" spc="-1">
                <a:solidFill>
                  <a:schemeClr val="dk1"/>
                </a:solidFill>
                <a:latin typeface="Arial"/>
              </a:rPr>
              <a:t>Click to edit the title text format</a:t>
            </a:r>
          </a:p>
        </p:txBody>
      </p:sp>
      <p:sp>
        <p:nvSpPr>
          <p:cNvPr id="31" name="PlaceHolder 2"/>
          <p:cNvSpPr>
            <a:spLocks noGrp="1"/>
          </p:cNvSpPr>
          <p:nvPr>
            <p:ph type="title"/>
          </p:nvPr>
        </p:nvSpPr>
        <p:spPr>
          <a:xfrm>
            <a:off x="950880" y="666240"/>
            <a:ext cx="1689600" cy="912480"/>
          </a:xfrm>
          <a:prstGeom prst="rect">
            <a:avLst/>
          </a:prstGeom>
          <a:noFill/>
          <a:ln w="0">
            <a:noFill/>
          </a:ln>
        </p:spPr>
        <p:txBody>
          <a:bodyPr lIns="91440" tIns="91440" rIns="91440" bIns="91440" anchor="b">
            <a:noAutofit/>
          </a:bodyPr>
          <a:lstStyle/>
          <a:p>
            <a:pPr indent="0">
              <a:lnSpc>
                <a:spcPct val="100000"/>
              </a:lnSpc>
              <a:buNone/>
            </a:pPr>
            <a:r>
              <a:rPr lang="fr-FR" sz="5333" b="0" strike="noStrike" spc="-1">
                <a:solidFill>
                  <a:schemeClr val="dk1"/>
                </a:solidFill>
                <a:latin typeface="Syne SemiBold"/>
                <a:ea typeface="Syne SemiBold"/>
              </a:rPr>
              <a:t>xx%</a:t>
            </a:r>
            <a:endParaRPr lang="fr-FR" sz="5333" b="0" strike="noStrike" spc="-1">
              <a:solidFill>
                <a:schemeClr val="dk1"/>
              </a:solidFill>
              <a:latin typeface="Arial"/>
            </a:endParaRPr>
          </a:p>
        </p:txBody>
      </p:sp>
      <p:sp>
        <p:nvSpPr>
          <p:cNvPr id="32" name="PlaceHolder 3"/>
          <p:cNvSpPr>
            <a:spLocks noGrp="1"/>
          </p:cNvSpPr>
          <p:nvPr>
            <p:ph type="body"/>
          </p:nvPr>
        </p:nvSpPr>
        <p:spPr>
          <a:xfrm>
            <a:off x="609600" y="1604640"/>
            <a:ext cx="1097232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867" b="0" strike="noStrike" spc="-1">
                <a:solidFill>
                  <a:srgbClr val="000000"/>
                </a:solidFill>
                <a:latin typeface="Arial"/>
              </a:rPr>
              <a:t>Click to edit the outline text format</a:t>
            </a:r>
          </a:p>
          <a:p>
            <a:pPr marL="1151971" lvl="1" indent="-431989">
              <a:spcBef>
                <a:spcPts val="1512"/>
              </a:spcBef>
              <a:buClr>
                <a:srgbClr val="FFFFFF"/>
              </a:buClr>
              <a:buSzPct val="75000"/>
              <a:buFont typeface="Symbol" charset="2"/>
              <a:buChar char=""/>
            </a:pPr>
            <a:r>
              <a:rPr lang="fr-FR" sz="1867" b="0" strike="noStrike" spc="-1">
                <a:solidFill>
                  <a:srgbClr val="000000"/>
                </a:solidFill>
                <a:latin typeface="Arial"/>
              </a:rPr>
              <a:t>Second Outline Level</a:t>
            </a:r>
          </a:p>
          <a:p>
            <a:pPr marL="1727957" lvl="2" indent="-383990">
              <a:spcBef>
                <a:spcPts val="1133"/>
              </a:spcBef>
              <a:buClr>
                <a:srgbClr val="FFFFFF"/>
              </a:buClr>
              <a:buSzPct val="45000"/>
              <a:buFont typeface="Wingdings" charset="2"/>
              <a:buChar char=""/>
            </a:pPr>
            <a:r>
              <a:rPr lang="fr-FR" sz="1867" b="0" strike="noStrike" spc="-1">
                <a:solidFill>
                  <a:srgbClr val="000000"/>
                </a:solidFill>
                <a:latin typeface="Arial"/>
              </a:rPr>
              <a:t>Third Outline Level</a:t>
            </a:r>
          </a:p>
          <a:p>
            <a:pPr marL="2303942" lvl="3" indent="-287993">
              <a:spcBef>
                <a:spcPts val="756"/>
              </a:spcBef>
              <a:buClr>
                <a:srgbClr val="FFFFFF"/>
              </a:buClr>
              <a:buSzPct val="75000"/>
              <a:buFont typeface="Symbol" charset="2"/>
              <a:buChar char=""/>
            </a:pPr>
            <a:r>
              <a:rPr lang="fr-FR" sz="1867" b="0" strike="noStrike" spc="-1">
                <a:solidFill>
                  <a:srgbClr val="000000"/>
                </a:solidFill>
                <a:latin typeface="Arial"/>
              </a:rPr>
              <a:t>Fourth Outline Level</a:t>
            </a:r>
          </a:p>
          <a:p>
            <a:pPr marL="2879928" lvl="4" indent="-287993">
              <a:spcBef>
                <a:spcPts val="377"/>
              </a:spcBef>
              <a:buClr>
                <a:srgbClr val="FFFFFF"/>
              </a:buClr>
              <a:buSzPct val="45000"/>
              <a:buFont typeface="Wingdings" charset="2"/>
              <a:buChar char=""/>
            </a:pPr>
            <a:r>
              <a:rPr lang="fr-FR" sz="2667" b="0" strike="noStrike" spc="-1">
                <a:solidFill>
                  <a:srgbClr val="000000"/>
                </a:solidFill>
                <a:latin typeface="Arial"/>
              </a:rPr>
              <a:t>Fifth Outline Level</a:t>
            </a:r>
          </a:p>
          <a:p>
            <a:pPr marL="3455914" lvl="5" indent="-287993">
              <a:spcBef>
                <a:spcPts val="377"/>
              </a:spcBef>
              <a:buClr>
                <a:srgbClr val="FFFFFF"/>
              </a:buClr>
              <a:buSzPct val="45000"/>
              <a:buFont typeface="Wingdings" charset="2"/>
              <a:buChar char=""/>
            </a:pPr>
            <a:r>
              <a:rPr lang="fr-FR" sz="2667" b="0" strike="noStrike" spc="-1">
                <a:solidFill>
                  <a:srgbClr val="000000"/>
                </a:solidFill>
                <a:latin typeface="Arial"/>
              </a:rPr>
              <a:t>Sixth Outline Level</a:t>
            </a:r>
          </a:p>
          <a:p>
            <a:pPr marL="4031899" lvl="6" indent="-287993">
              <a:spcBef>
                <a:spcPts val="377"/>
              </a:spcBef>
              <a:buClr>
                <a:srgbClr val="FFFFFF"/>
              </a:buClr>
              <a:buSzPct val="45000"/>
              <a:buFont typeface="Wingdings" charset="2"/>
              <a:buChar char=""/>
            </a:pPr>
            <a:r>
              <a:rPr lang="fr-FR" sz="2667" b="0" strike="noStrike" spc="-1">
                <a:solidFill>
                  <a:srgbClr val="000000"/>
                </a:solidFill>
                <a:latin typeface="Arial"/>
              </a:rPr>
              <a:t>Seventh Outline Level</a:t>
            </a:r>
          </a:p>
        </p:txBody>
      </p:sp>
    </p:spTree>
    <p:extLst>
      <p:ext uri="{BB962C8B-B14F-4D97-AF65-F5344CB8AC3E}">
        <p14:creationId xmlns:p14="http://schemas.microsoft.com/office/powerpoint/2010/main" val="1695373915"/>
      </p:ext>
    </p:extLst>
  </p:cSld>
  <p:clrMap bg1="lt1" tx1="dk1" bg2="lt2" tx2="dk2" accent1="accent1" accent2="accent2" accent3="accent3" accent4="accent4" accent5="accent5" accent6="accent6" hlink="hlink" folHlink="folHlink"/>
  <p:sldLayoutIdLst>
    <p:sldLayoutId id="2147483684" r:id="rId1"/>
  </p:sldLayoutIdLst>
  <p:txStyles>
    <p:titleStyle>
      <a:lvl1pPr indent="0" algn="l" defTabSz="1219170" rtl="0" eaLnBrk="1" latinLnBrk="0" hangingPunct="1">
        <a:lnSpc>
          <a:spcPct val="100000"/>
        </a:lnSpc>
        <a:spcBef>
          <a:spcPct val="0"/>
        </a:spcBef>
        <a:buNone/>
        <a:defRPr sz="5867" kern="1200">
          <a:solidFill>
            <a:schemeClr val="tx1"/>
          </a:solidFill>
          <a:latin typeface="+mj-lt"/>
          <a:ea typeface="+mj-ea"/>
          <a:cs typeface="+mj-cs"/>
        </a:defRPr>
      </a:lvl1pPr>
    </p:titleStyle>
    <p:bodyStyle>
      <a:lvl1pPr marL="575986" indent="-431989" algn="l" defTabSz="1219170" rtl="0" eaLnBrk="1" latinLnBrk="0" hangingPunct="1">
        <a:lnSpc>
          <a:spcPct val="90000"/>
        </a:lnSpc>
        <a:spcBef>
          <a:spcPts val="1889"/>
        </a:spcBef>
        <a:buClr>
          <a:srgbClr val="FFFFFF"/>
        </a:buClr>
        <a:buSzPct val="45000"/>
        <a:buFont typeface="Wingdings" charset="2"/>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00717" y="3982725"/>
            <a:ext cx="7468328" cy="2585323"/>
          </a:xfrm>
          <a:noFill/>
        </p:spPr>
        <p:txBody>
          <a:bodyPr wrap="square" lIns="0" tIns="0" rIns="0" bIns="0" anchor="t">
            <a:spAutoFit/>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IT TICKET ANALYSIS</a:t>
            </a:r>
            <a:br>
              <a:rPr lang="en-US" dirty="0">
                <a:solidFill>
                  <a:schemeClr val="bg1"/>
                </a:solidFill>
              </a:rPr>
            </a:br>
            <a:r>
              <a:rPr lang="en-US" sz="2400" dirty="0"/>
              <a:t>VIVEK KUMAR YADAV</a:t>
            </a:r>
            <a:br>
              <a:rPr lang="en-US" sz="2400"/>
            </a:br>
            <a:r>
              <a:rPr lang="en-US" sz="2400"/>
              <a:t>15/05/2025</a:t>
            </a:r>
            <a:endParaRPr lang="en-US" sz="2400" dirty="0"/>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72873" y="299190"/>
            <a:ext cx="3113932" cy="2901209"/>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525346" y="93306"/>
            <a:ext cx="3646307" cy="333569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6084860" y="1608988"/>
            <a:ext cx="489958" cy="492680"/>
            <a:chOff x="2025650" y="4786313"/>
            <a:chExt cx="285750" cy="287338"/>
          </a:xfrm>
          <a:solidFill>
            <a:schemeClr val="tx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Rectangle 1">
            <a:extLst>
              <a:ext uri="{FF2B5EF4-FFF2-40B4-BE49-F238E27FC236}">
                <a16:creationId xmlns:a16="http://schemas.microsoft.com/office/drawing/2014/main" id="{994532A3-3064-98AC-24B7-321F498E96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2">
            <a:extLst>
              <a:ext uri="{FF2B5EF4-FFF2-40B4-BE49-F238E27FC236}">
                <a16:creationId xmlns:a16="http://schemas.microsoft.com/office/drawing/2014/main" id="{A1498B72-F787-78BA-2E70-E9F1016B7239}"/>
              </a:ext>
            </a:extLst>
          </p:cNvPr>
          <p:cNvSpPr>
            <a:spLocks noChangeArrowheads="1"/>
          </p:cNvSpPr>
          <p:nvPr/>
        </p:nvSpPr>
        <p:spPr bwMode="auto">
          <a:xfrm>
            <a:off x="100717"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3">
            <a:extLst>
              <a:ext uri="{FF2B5EF4-FFF2-40B4-BE49-F238E27FC236}">
                <a16:creationId xmlns:a16="http://schemas.microsoft.com/office/drawing/2014/main" id="{E2E2E980-307E-DDEB-899B-7E501EA1A3F3}"/>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Freeform 2">
            <a:extLst>
              <a:ext uri="{FF2B5EF4-FFF2-40B4-BE49-F238E27FC236}">
                <a16:creationId xmlns:a16="http://schemas.microsoft.com/office/drawing/2014/main" id="{849BCB29-CF08-3242-7C85-A5659167885B}"/>
              </a:ext>
            </a:extLst>
          </p:cNvPr>
          <p:cNvSpPr/>
          <p:nvPr/>
        </p:nvSpPr>
        <p:spPr>
          <a:xfrm>
            <a:off x="8883944" y="2255574"/>
            <a:ext cx="2166188" cy="2186061"/>
          </a:xfrm>
          <a:custGeom>
            <a:avLst/>
            <a:gdLst/>
            <a:ahLst/>
            <a:cxnLst/>
            <a:rect l="l" t="t" r="r" b="b"/>
            <a:pathLst>
              <a:path w="2166188" h="2186061">
                <a:moveTo>
                  <a:pt x="0" y="0"/>
                </a:moveTo>
                <a:lnTo>
                  <a:pt x="2166188" y="0"/>
                </a:lnTo>
                <a:lnTo>
                  <a:pt x="2166188" y="2186061"/>
                </a:lnTo>
                <a:lnTo>
                  <a:pt x="0" y="21860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3">
            <a:extLst>
              <a:ext uri="{FF2B5EF4-FFF2-40B4-BE49-F238E27FC236}">
                <a16:creationId xmlns:a16="http://schemas.microsoft.com/office/drawing/2014/main" id="{F858AD77-8AD4-CD96-32DA-64A69806C592}"/>
              </a:ext>
            </a:extLst>
          </p:cNvPr>
          <p:cNvSpPr txBox="1"/>
          <p:nvPr/>
        </p:nvSpPr>
        <p:spPr>
          <a:xfrm>
            <a:off x="8481953" y="4441635"/>
            <a:ext cx="3119460" cy="1981504"/>
          </a:xfrm>
          <a:prstGeom prst="rect">
            <a:avLst/>
          </a:prstGeom>
        </p:spPr>
        <p:txBody>
          <a:bodyPr lIns="0" tIns="0" rIns="0" bIns="0" rtlCol="0" anchor="t">
            <a:spAutoFit/>
          </a:bodyPr>
          <a:lstStyle/>
          <a:p>
            <a:pPr algn="ctr">
              <a:lnSpc>
                <a:spcPts val="8119"/>
              </a:lnSpc>
            </a:pPr>
            <a:r>
              <a:rPr lang="en-US" sz="5799" b="1" dirty="0">
                <a:solidFill>
                  <a:srgbClr val="246FB5"/>
                </a:solidFill>
                <a:effectLst>
                  <a:outerShdw blurRad="38100" dist="38100" dir="2700000" algn="tl">
                    <a:srgbClr val="000000">
                      <a:alpha val="43137"/>
                    </a:srgbClr>
                  </a:outerShdw>
                </a:effectLst>
                <a:latin typeface="Bernard MT Condensed" panose="02050806060905020404" pitchFamily="18" charset="0"/>
                <a:ea typeface="Barlow Ultra-Bold"/>
                <a:cs typeface="Barlow Ultra-Bold"/>
                <a:sym typeface="Barlow Ultra-Bold"/>
              </a:rPr>
              <a:t>FP20</a:t>
            </a:r>
          </a:p>
          <a:p>
            <a:pPr algn="ctr">
              <a:lnSpc>
                <a:spcPts val="8119"/>
              </a:lnSpc>
            </a:pPr>
            <a:r>
              <a:rPr lang="en-US" sz="4800" b="1" dirty="0">
                <a:solidFill>
                  <a:srgbClr val="246FB5"/>
                </a:solidFill>
                <a:effectLst>
                  <a:outerShdw blurRad="38100" dist="38100" dir="2700000" algn="tl">
                    <a:srgbClr val="000000">
                      <a:alpha val="43137"/>
                    </a:srgbClr>
                  </a:outerShdw>
                </a:effectLst>
                <a:latin typeface="Bernard MT Condensed" panose="02050806060905020404" pitchFamily="18" charset="0"/>
                <a:ea typeface="Barlow Ultra-Bold"/>
                <a:cs typeface="Barlow Ultra-Bold"/>
                <a:sym typeface="Barlow Ultra-Bold"/>
              </a:rPr>
              <a:t>ANALYTICS</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11212-7E01-27D3-3371-68A43D17EC1B}"/>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F6E7CE5A-D234-A4F9-E200-E8E59A7048A0}"/>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DB271DF7-B1E6-5797-A923-3CB6712DD835}"/>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graphicFrame>
        <p:nvGraphicFramePr>
          <p:cNvPr id="2" name="Chart 1">
            <a:extLst>
              <a:ext uri="{FF2B5EF4-FFF2-40B4-BE49-F238E27FC236}">
                <a16:creationId xmlns:a16="http://schemas.microsoft.com/office/drawing/2014/main" id="{BA7DF333-6A63-5E20-96BF-E106624370C3}"/>
              </a:ext>
            </a:extLst>
          </p:cNvPr>
          <p:cNvGraphicFramePr>
            <a:graphicFrameLocks/>
          </p:cNvGraphicFramePr>
          <p:nvPr>
            <p:extLst>
              <p:ext uri="{D42A27DB-BD31-4B8C-83A1-F6EECF244321}">
                <p14:modId xmlns:p14="http://schemas.microsoft.com/office/powerpoint/2010/main" val="2097430021"/>
              </p:ext>
            </p:extLst>
          </p:nvPr>
        </p:nvGraphicFramePr>
        <p:xfrm>
          <a:off x="1662792" y="886408"/>
          <a:ext cx="8866415" cy="313932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2D8891C-E386-5A2C-2932-4B0FE92B9AE1}"/>
              </a:ext>
            </a:extLst>
          </p:cNvPr>
          <p:cNvSpPr txBox="1"/>
          <p:nvPr/>
        </p:nvSpPr>
        <p:spPr>
          <a:xfrm>
            <a:off x="0" y="3876613"/>
            <a:ext cx="11971175" cy="2862322"/>
          </a:xfrm>
          <a:prstGeom prst="rect">
            <a:avLst/>
          </a:prstGeom>
          <a:noFill/>
        </p:spPr>
        <p:txBody>
          <a:bodyPr wrap="square">
            <a:spAutoFit/>
          </a:bodyPr>
          <a:lstStyle/>
          <a:p>
            <a:pPr algn="ctr">
              <a:buNone/>
            </a:pPr>
            <a:r>
              <a:rPr lang="en-US" b="1" dirty="0"/>
              <a:t>Insights:</a:t>
            </a:r>
            <a:endParaRPr lang="en-US" dirty="0"/>
          </a:p>
          <a:p>
            <a:pPr algn="ctr">
              <a:buFont typeface="Arial" panose="020B0604020202020204" pitchFamily="34" charset="0"/>
              <a:buChar char="•"/>
            </a:pPr>
            <a:r>
              <a:rPr lang="en-US" dirty="0"/>
              <a:t>Top agents resolve tickets in under 3.83 days.</a:t>
            </a:r>
          </a:p>
          <a:p>
            <a:pPr algn="ctr">
              <a:buFont typeface="Arial" panose="020B0604020202020204" pitchFamily="34" charset="0"/>
              <a:buChar char="•"/>
            </a:pPr>
            <a:r>
              <a:rPr lang="en-US" dirty="0"/>
              <a:t>Jesus Grajeda leads with the fastest resolution time (3.60 days).</a:t>
            </a:r>
          </a:p>
          <a:p>
            <a:pPr algn="ctr">
              <a:buFont typeface="Arial" panose="020B0604020202020204" pitchFamily="34" charset="0"/>
              <a:buChar char="•"/>
            </a:pPr>
            <a:r>
              <a:rPr lang="en-US" dirty="0"/>
              <a:t>Resolution times among top agents are closely clustered.</a:t>
            </a:r>
          </a:p>
          <a:p>
            <a:pPr algn="ctr"/>
            <a:endParaRPr lang="en-US" dirty="0"/>
          </a:p>
          <a:p>
            <a:pPr algn="ctr">
              <a:buNone/>
            </a:pPr>
            <a:r>
              <a:rPr lang="en-US" b="1" dirty="0"/>
              <a:t>Recommendations:</a:t>
            </a:r>
          </a:p>
          <a:p>
            <a:pPr algn="ctr">
              <a:buNone/>
            </a:pPr>
            <a:endParaRPr lang="en-US" dirty="0"/>
          </a:p>
          <a:p>
            <a:pPr algn="ctr">
              <a:buFont typeface="Arial" panose="020B0604020202020204" pitchFamily="34" charset="0"/>
              <a:buChar char="•"/>
            </a:pPr>
            <a:r>
              <a:rPr lang="en-US" dirty="0"/>
              <a:t>Recognize and reward high performers.</a:t>
            </a:r>
          </a:p>
          <a:p>
            <a:pPr algn="ctr">
              <a:buFont typeface="Arial" panose="020B0604020202020204" pitchFamily="34" charset="0"/>
              <a:buChar char="•"/>
            </a:pPr>
            <a:r>
              <a:rPr lang="en-US" dirty="0"/>
              <a:t>Analyze top agents' workflows to replicate success across the team.</a:t>
            </a:r>
          </a:p>
          <a:p>
            <a:pPr algn="ctr">
              <a:buFont typeface="Arial" panose="020B0604020202020204" pitchFamily="34" charset="0"/>
              <a:buChar char="•"/>
            </a:pPr>
            <a:r>
              <a:rPr lang="en-US" dirty="0"/>
              <a:t>Use these benchmarks to set team-wide resolution targets.</a:t>
            </a:r>
          </a:p>
        </p:txBody>
      </p:sp>
    </p:spTree>
    <p:extLst>
      <p:ext uri="{BB962C8B-B14F-4D97-AF65-F5344CB8AC3E}">
        <p14:creationId xmlns:p14="http://schemas.microsoft.com/office/powerpoint/2010/main" val="133095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9F95D-8490-5E5C-0AB4-D9DA80BF0AAD}"/>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5C17E5C9-871D-4E07-15AF-C5C342CB0D0A}"/>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0C38EFEC-26C3-9D9C-C44D-4A3FA9E1738A}"/>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graphicFrame>
        <p:nvGraphicFramePr>
          <p:cNvPr id="5" name="Chart 4">
            <a:extLst>
              <a:ext uri="{FF2B5EF4-FFF2-40B4-BE49-F238E27FC236}">
                <a16:creationId xmlns:a16="http://schemas.microsoft.com/office/drawing/2014/main" id="{79E14281-518C-49CB-FC6F-22ACEA0B6D91}"/>
              </a:ext>
            </a:extLst>
          </p:cNvPr>
          <p:cNvGraphicFramePr>
            <a:graphicFrameLocks/>
          </p:cNvGraphicFramePr>
          <p:nvPr>
            <p:extLst>
              <p:ext uri="{D42A27DB-BD31-4B8C-83A1-F6EECF244321}">
                <p14:modId xmlns:p14="http://schemas.microsoft.com/office/powerpoint/2010/main" val="2680147492"/>
              </p:ext>
            </p:extLst>
          </p:nvPr>
        </p:nvGraphicFramePr>
        <p:xfrm>
          <a:off x="1927648" y="811763"/>
          <a:ext cx="8210939" cy="339053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1">
            <a:extLst>
              <a:ext uri="{FF2B5EF4-FFF2-40B4-BE49-F238E27FC236}">
                <a16:creationId xmlns:a16="http://schemas.microsoft.com/office/drawing/2014/main" id="{2EA3C40A-17B0-33FD-8A80-9E2E49AB749A}"/>
              </a:ext>
            </a:extLst>
          </p:cNvPr>
          <p:cNvSpPr>
            <a:spLocks noChangeArrowheads="1"/>
          </p:cNvSpPr>
          <p:nvPr/>
        </p:nvSpPr>
        <p:spPr bwMode="auto">
          <a:xfrm>
            <a:off x="280796" y="4143566"/>
            <a:ext cx="115046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Aurelio Tanori resolved the most tickets (2027), closely followed by Jesus Contreras (2026).</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 top 10 agents resolved ~1980–2027 tickets, indicating a high-performing tier.</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Recognize top contributors for motivation and retention.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Study their methods to train and uplift lower-performing agents.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for burnout risk due to high workload.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16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458E7-F583-1AD4-604C-0DF4A58958AA}"/>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FB56EEDD-17EA-F265-C944-6181B6A5B8C8}"/>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AEA6BBA4-B869-FF6F-93DC-75187D3E2C74}"/>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graphicFrame>
        <p:nvGraphicFramePr>
          <p:cNvPr id="3" name="Chart 2">
            <a:extLst>
              <a:ext uri="{FF2B5EF4-FFF2-40B4-BE49-F238E27FC236}">
                <a16:creationId xmlns:a16="http://schemas.microsoft.com/office/drawing/2014/main" id="{2CD89A06-91D0-022B-56AE-AA2D8E3FD843}"/>
              </a:ext>
            </a:extLst>
          </p:cNvPr>
          <p:cNvGraphicFramePr>
            <a:graphicFrameLocks/>
          </p:cNvGraphicFramePr>
          <p:nvPr>
            <p:extLst>
              <p:ext uri="{D42A27DB-BD31-4B8C-83A1-F6EECF244321}">
                <p14:modId xmlns:p14="http://schemas.microsoft.com/office/powerpoint/2010/main" val="4089955231"/>
              </p:ext>
            </p:extLst>
          </p:nvPr>
        </p:nvGraphicFramePr>
        <p:xfrm>
          <a:off x="1744824" y="999496"/>
          <a:ext cx="8817430" cy="315262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4032590-8315-30B0-BF03-1974FB1D5848}"/>
              </a:ext>
            </a:extLst>
          </p:cNvPr>
          <p:cNvSpPr txBox="1"/>
          <p:nvPr/>
        </p:nvSpPr>
        <p:spPr>
          <a:xfrm>
            <a:off x="108858" y="3995678"/>
            <a:ext cx="12083142" cy="2862322"/>
          </a:xfrm>
          <a:prstGeom prst="rect">
            <a:avLst/>
          </a:prstGeom>
          <a:noFill/>
        </p:spPr>
        <p:txBody>
          <a:bodyPr wrap="square">
            <a:spAutoFit/>
          </a:bodyPr>
          <a:lstStyle/>
          <a:p>
            <a:pPr algn="ctr">
              <a:buNone/>
            </a:pPr>
            <a:r>
              <a:rPr lang="en-IN" b="1" dirty="0"/>
              <a:t>Insights:</a:t>
            </a:r>
          </a:p>
          <a:p>
            <a:pPr algn="ctr">
              <a:buNone/>
            </a:pPr>
            <a:endParaRPr lang="en-IN" dirty="0"/>
          </a:p>
          <a:p>
            <a:pPr algn="ctr">
              <a:buFont typeface="Arial" panose="020B0604020202020204" pitchFamily="34" charset="0"/>
              <a:buChar char="•"/>
            </a:pPr>
            <a:r>
              <a:rPr lang="en-IN" dirty="0"/>
              <a:t>Diana Rojo leads with the highest satisfaction score (4.60).</a:t>
            </a:r>
          </a:p>
          <a:p>
            <a:pPr algn="ctr">
              <a:buFont typeface="Arial" panose="020B0604020202020204" pitchFamily="34" charset="0"/>
              <a:buChar char="•"/>
            </a:pPr>
            <a:r>
              <a:rPr lang="en-IN" dirty="0"/>
              <a:t>Several agents (e.g., Jesus Grajeda, Galindo Guadalupe) show consistent high performance across metrics.</a:t>
            </a:r>
          </a:p>
          <a:p>
            <a:pPr algn="ctr"/>
            <a:endParaRPr lang="en-IN" dirty="0"/>
          </a:p>
          <a:p>
            <a:pPr algn="ctr">
              <a:buNone/>
            </a:pPr>
            <a:r>
              <a:rPr lang="en-IN" b="1" dirty="0"/>
              <a:t>Recommendations:</a:t>
            </a:r>
          </a:p>
          <a:p>
            <a:pPr algn="ctr">
              <a:buNone/>
            </a:pPr>
            <a:endParaRPr lang="en-IN" dirty="0"/>
          </a:p>
          <a:p>
            <a:pPr algn="ctr">
              <a:buFont typeface="Arial" panose="020B0604020202020204" pitchFamily="34" charset="0"/>
              <a:buChar char="•"/>
            </a:pPr>
            <a:r>
              <a:rPr lang="en-IN" dirty="0"/>
              <a:t>Leverage top agents for peer mentoring.</a:t>
            </a:r>
          </a:p>
          <a:p>
            <a:pPr algn="ctr">
              <a:buFont typeface="Arial" panose="020B0604020202020204" pitchFamily="34" charset="0"/>
              <a:buChar char="•"/>
            </a:pPr>
            <a:r>
              <a:rPr lang="en-IN" dirty="0"/>
              <a:t>Analyse best practices contributing to high satisfaction.</a:t>
            </a:r>
          </a:p>
          <a:p>
            <a:pPr algn="ctr">
              <a:buFont typeface="Arial" panose="020B0604020202020204" pitchFamily="34" charset="0"/>
              <a:buChar char="•"/>
            </a:pPr>
            <a:r>
              <a:rPr lang="en-IN" dirty="0"/>
              <a:t>Promote a service quality culture using these benchmarks.</a:t>
            </a:r>
          </a:p>
        </p:txBody>
      </p:sp>
    </p:spTree>
    <p:extLst>
      <p:ext uri="{BB962C8B-B14F-4D97-AF65-F5344CB8AC3E}">
        <p14:creationId xmlns:p14="http://schemas.microsoft.com/office/powerpoint/2010/main" val="300584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D3936-2B28-0995-896B-F14EE9FE91F3}"/>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B41C8F21-E6F8-CC94-F0E5-A7E5AD313B1A}"/>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CE85EB6D-4E5C-FD68-0B3E-9E11212E9900}"/>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6" name="TextBox 5">
            <a:extLst>
              <a:ext uri="{FF2B5EF4-FFF2-40B4-BE49-F238E27FC236}">
                <a16:creationId xmlns:a16="http://schemas.microsoft.com/office/drawing/2014/main" id="{D0206ED3-A8EA-0EB3-27DE-3BAF340CB1D3}"/>
              </a:ext>
            </a:extLst>
          </p:cNvPr>
          <p:cNvSpPr txBox="1"/>
          <p:nvPr/>
        </p:nvSpPr>
        <p:spPr>
          <a:xfrm>
            <a:off x="205949" y="3630936"/>
            <a:ext cx="4824803" cy="2677656"/>
          </a:xfrm>
          <a:prstGeom prst="rect">
            <a:avLst/>
          </a:prstGeom>
          <a:noFill/>
        </p:spPr>
        <p:txBody>
          <a:bodyPr wrap="square" rtlCol="0">
            <a:spAutoFit/>
          </a:bodyPr>
          <a:lstStyle/>
          <a:p>
            <a:pPr algn="ctr">
              <a:buNone/>
            </a:pPr>
            <a:r>
              <a:rPr lang="en-US" sz="28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rPr>
              <a:t>Issue Type</a:t>
            </a:r>
          </a:p>
          <a:p>
            <a:pPr>
              <a:buNone/>
            </a:pPr>
            <a:r>
              <a:rPr lang="en-US" sz="2000" b="1" dirty="0">
                <a:effectLst>
                  <a:outerShdw blurRad="38100" dist="38100" dir="2700000" algn="tl">
                    <a:srgbClr val="000000">
                      <a:alpha val="43137"/>
                    </a:srgbClr>
                  </a:outerShdw>
                </a:effectLst>
              </a:rPr>
              <a:t>Purpose:</a:t>
            </a:r>
            <a:r>
              <a:rPr lang="en-US" sz="2000" dirty="0">
                <a:effectLst>
                  <a:outerShdw blurRad="38100" dist="38100" dir="2700000" algn="tl">
                    <a:srgbClr val="000000">
                      <a:alpha val="43137"/>
                    </a:srgbClr>
                  </a:outerShdw>
                </a:effectLst>
              </a:rPr>
              <a:t> Volume by type</a:t>
            </a:r>
          </a:p>
          <a:p>
            <a:pPr>
              <a:buFont typeface="Arial" panose="020B0604020202020204" pitchFamily="34" charset="0"/>
              <a:buChar char="•"/>
            </a:pPr>
            <a:endParaRPr lang="en-US" sz="2000" dirty="0">
              <a:effectLst>
                <a:outerShdw blurRad="38100" dist="38100" dir="2700000" algn="tl">
                  <a:srgbClr val="000000">
                    <a:alpha val="43137"/>
                  </a:srgbClr>
                </a:outerShdw>
              </a:effectLst>
            </a:endParaRPr>
          </a:p>
          <a:p>
            <a:pPr>
              <a:buFont typeface="Arial" panose="020B0604020202020204" pitchFamily="34" charset="0"/>
              <a:buChar char="•"/>
            </a:pPr>
            <a:r>
              <a:rPr lang="en-US" sz="2000" b="1" dirty="0">
                <a:effectLst>
                  <a:outerShdw blurRad="38100" dist="38100" dir="2700000" algn="tl">
                    <a:srgbClr val="000000">
                      <a:alpha val="43137"/>
                    </a:srgbClr>
                  </a:outerShdw>
                </a:effectLst>
              </a:rPr>
              <a:t>IT Requests</a:t>
            </a:r>
            <a:r>
              <a:rPr lang="en-US" sz="2000" dirty="0">
                <a:effectLst>
                  <a:outerShdw blurRad="38100" dist="38100" dir="2700000" algn="tl">
                    <a:srgbClr val="000000">
                      <a:alpha val="43137"/>
                    </a:srgbClr>
                  </a:outerShdw>
                </a:effectLst>
              </a:rPr>
              <a:t>: ~73,220 tickets (~75%)</a:t>
            </a:r>
          </a:p>
          <a:p>
            <a:pPr>
              <a:buFont typeface="Arial" panose="020B0604020202020204" pitchFamily="34" charset="0"/>
              <a:buChar char="•"/>
            </a:pPr>
            <a:r>
              <a:rPr lang="en-US" sz="2000" b="1" dirty="0">
                <a:effectLst>
                  <a:outerShdw blurRad="38100" dist="38100" dir="2700000" algn="tl">
                    <a:srgbClr val="000000">
                      <a:alpha val="43137"/>
                    </a:srgbClr>
                  </a:outerShdw>
                </a:effectLst>
              </a:rPr>
              <a:t>IT Errors</a:t>
            </a:r>
            <a:r>
              <a:rPr lang="en-US" sz="2000" dirty="0">
                <a:effectLst>
                  <a:outerShdw blurRad="38100" dist="38100" dir="2700000" algn="tl">
                    <a:srgbClr val="000000">
                      <a:alpha val="43137"/>
                    </a:srgbClr>
                  </a:outerShdw>
                </a:effectLst>
              </a:rPr>
              <a:t>: ~24,278 tickets (~25%)</a:t>
            </a:r>
          </a:p>
          <a:p>
            <a:pPr>
              <a:buFont typeface="Arial" panose="020B0604020202020204" pitchFamily="34" charset="0"/>
              <a:buChar char="•"/>
            </a:pPr>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Reveals the focus areas for automation or process improvement.</a:t>
            </a:r>
          </a:p>
        </p:txBody>
      </p:sp>
      <p:graphicFrame>
        <p:nvGraphicFramePr>
          <p:cNvPr id="7" name="Chart 6">
            <a:extLst>
              <a:ext uri="{FF2B5EF4-FFF2-40B4-BE49-F238E27FC236}">
                <a16:creationId xmlns:a16="http://schemas.microsoft.com/office/drawing/2014/main" id="{39B7702D-42E5-D1DF-3DDE-8FAACAEFBECC}"/>
              </a:ext>
            </a:extLst>
          </p:cNvPr>
          <p:cNvGraphicFramePr>
            <a:graphicFrameLocks/>
          </p:cNvGraphicFramePr>
          <p:nvPr>
            <p:extLst>
              <p:ext uri="{D42A27DB-BD31-4B8C-83A1-F6EECF244321}">
                <p14:modId xmlns:p14="http://schemas.microsoft.com/office/powerpoint/2010/main" val="2500553524"/>
              </p:ext>
            </p:extLst>
          </p:nvPr>
        </p:nvGraphicFramePr>
        <p:xfrm>
          <a:off x="3450769" y="916195"/>
          <a:ext cx="5125618" cy="2789457"/>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FFFF472F-7164-DC8F-A7FF-987D410BF712}"/>
              </a:ext>
            </a:extLst>
          </p:cNvPr>
          <p:cNvSpPr>
            <a:spLocks noChangeArrowheads="1"/>
          </p:cNvSpPr>
          <p:nvPr/>
        </p:nvSpPr>
        <p:spPr bwMode="auto">
          <a:xfrm>
            <a:off x="5231363" y="3810085"/>
            <a:ext cx="716124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75% of tickets are IT Requests, while 25% are IT Errors.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automation and self-service tools on IT Requests to reduce volume and improve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85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BC2DD-BE7F-58C2-1AFC-5E89652795C0}"/>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705127CC-7E4F-F3E4-05B2-8031A1012530}"/>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F9065A0C-86FE-06B0-9FE2-AD0411CAF36D}"/>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5" name="TextBox 4">
            <a:extLst>
              <a:ext uri="{FF2B5EF4-FFF2-40B4-BE49-F238E27FC236}">
                <a16:creationId xmlns:a16="http://schemas.microsoft.com/office/drawing/2014/main" id="{72F96783-28C4-8586-940A-26C157691386}"/>
              </a:ext>
            </a:extLst>
          </p:cNvPr>
          <p:cNvSpPr txBox="1"/>
          <p:nvPr/>
        </p:nvSpPr>
        <p:spPr>
          <a:xfrm>
            <a:off x="73249" y="3538059"/>
            <a:ext cx="4824803" cy="3200876"/>
          </a:xfrm>
          <a:prstGeom prst="rect">
            <a:avLst/>
          </a:prstGeom>
          <a:noFill/>
        </p:spPr>
        <p:txBody>
          <a:bodyPr wrap="square" rtlCol="0">
            <a:spAutoFit/>
          </a:bodyPr>
          <a:lstStyle/>
          <a:p>
            <a:pPr algn="ctr">
              <a:buNone/>
            </a:pPr>
            <a:r>
              <a:rPr lang="en-US" sz="2400" b="1" dirty="0">
                <a:ln w="22225">
                  <a:solidFill>
                    <a:schemeClr val="accent2"/>
                  </a:solidFill>
                  <a:prstDash val="solid"/>
                </a:ln>
                <a:solidFill>
                  <a:schemeClr val="accent2">
                    <a:lumMod val="40000"/>
                    <a:lumOff val="60000"/>
                  </a:schemeClr>
                </a:solidFill>
              </a:rPr>
              <a:t>Ticket on Request Category</a:t>
            </a:r>
          </a:p>
          <a:p>
            <a:pPr>
              <a:buNone/>
            </a:pPr>
            <a:r>
              <a:rPr lang="en-US" sz="2000" b="1" dirty="0"/>
              <a:t> </a:t>
            </a:r>
            <a:r>
              <a:rPr lang="en-US" b="1" dirty="0"/>
              <a:t>Purpose:</a:t>
            </a:r>
            <a:r>
              <a:rPr lang="en-US" dirty="0"/>
              <a:t> </a:t>
            </a:r>
            <a:r>
              <a:rPr lang="en-US" dirty="0">
                <a:effectLst>
                  <a:outerShdw blurRad="38100" dist="38100" dir="2700000" algn="tl">
                    <a:srgbClr val="000000">
                      <a:alpha val="43137"/>
                    </a:srgbClr>
                  </a:outerShdw>
                </a:effectLst>
              </a:rPr>
              <a:t>Volume by request category</a:t>
            </a:r>
          </a:p>
          <a:p>
            <a:pPr>
              <a:buNone/>
            </a:pPr>
            <a:endParaRPr lang="en-US" dirty="0"/>
          </a:p>
          <a:p>
            <a:pPr>
              <a:buFont typeface="Arial" panose="020B0604020202020204" pitchFamily="34" charset="0"/>
              <a:buChar char="•"/>
            </a:pPr>
            <a:r>
              <a:rPr lang="en-US" b="1" dirty="0"/>
              <a:t>System:</a:t>
            </a:r>
            <a:r>
              <a:rPr lang="en-US" dirty="0"/>
              <a:t> </a:t>
            </a:r>
            <a:r>
              <a:rPr lang="en-US" dirty="0">
                <a:effectLst>
                  <a:outerShdw blurRad="38100" dist="38100" dir="2700000" algn="tl">
                    <a:srgbClr val="000000">
                      <a:alpha val="43137"/>
                    </a:srgbClr>
                  </a:outerShdw>
                </a:effectLst>
              </a:rPr>
              <a:t>39,002 tickets (</a:t>
            </a:r>
            <a:r>
              <a:rPr lang="en-US" b="1" dirty="0">
                <a:effectLst>
                  <a:outerShdw blurRad="38100" dist="38100" dir="2700000" algn="tl">
                    <a:srgbClr val="000000">
                      <a:alpha val="43137"/>
                    </a:srgbClr>
                  </a:outerShdw>
                </a:effectLst>
              </a:rPr>
              <a:t>40%</a:t>
            </a:r>
            <a:r>
              <a:rPr lang="en-US" dirty="0">
                <a:effectLst>
                  <a:outerShdw blurRad="38100" dist="38100" dir="2700000" algn="tl">
                    <a:srgbClr val="000000">
                      <a:alpha val="43137"/>
                    </a:srgbClr>
                  </a:outerShdw>
                </a:effectLst>
              </a:rPr>
              <a:t>)</a:t>
            </a:r>
          </a:p>
          <a:p>
            <a:pPr>
              <a:buFont typeface="Arial" panose="020B0604020202020204" pitchFamily="34" charset="0"/>
              <a:buChar char="•"/>
            </a:pPr>
            <a:r>
              <a:rPr lang="en-US" b="1" dirty="0"/>
              <a:t>Login Access:</a:t>
            </a:r>
            <a:r>
              <a:rPr lang="en-US" dirty="0"/>
              <a:t> </a:t>
            </a:r>
            <a:r>
              <a:rPr lang="en-US" dirty="0">
                <a:effectLst>
                  <a:outerShdw blurRad="38100" dist="38100" dir="2700000" algn="tl">
                    <a:srgbClr val="000000">
                      <a:alpha val="43137"/>
                    </a:srgbClr>
                  </a:outerShdw>
                </a:effectLst>
              </a:rPr>
              <a:t>29,193 tickets (</a:t>
            </a:r>
            <a:r>
              <a:rPr lang="en-US" b="1" dirty="0">
                <a:effectLst>
                  <a:outerShdw blurRad="38100" dist="38100" dir="2700000" algn="tl">
                    <a:srgbClr val="000000">
                      <a:alpha val="43137"/>
                    </a:srgbClr>
                  </a:outerShdw>
                </a:effectLst>
              </a:rPr>
              <a:t>30%</a:t>
            </a:r>
            <a:r>
              <a:rPr lang="en-US" dirty="0">
                <a:effectLst>
                  <a:outerShdw blurRad="38100" dist="38100" dir="2700000" algn="tl">
                    <a:srgbClr val="000000">
                      <a:alpha val="43137"/>
                    </a:srgbClr>
                  </a:outerShdw>
                </a:effectLst>
              </a:rPr>
              <a:t>)</a:t>
            </a:r>
          </a:p>
          <a:p>
            <a:pPr>
              <a:buFont typeface="Arial" panose="020B0604020202020204" pitchFamily="34" charset="0"/>
              <a:buChar char="•"/>
            </a:pPr>
            <a:r>
              <a:rPr lang="en-US" b="1" dirty="0"/>
              <a:t>Software:</a:t>
            </a:r>
            <a:r>
              <a:rPr lang="en-US" dirty="0"/>
              <a:t> </a:t>
            </a:r>
            <a:r>
              <a:rPr lang="en-US" dirty="0">
                <a:effectLst>
                  <a:outerShdw blurRad="38100" dist="38100" dir="2700000" algn="tl">
                    <a:srgbClr val="000000">
                      <a:alpha val="43137"/>
                    </a:srgbClr>
                  </a:outerShdw>
                </a:effectLst>
              </a:rPr>
              <a:t>19,570 tickets (</a:t>
            </a:r>
            <a:r>
              <a:rPr lang="en-US" b="1" dirty="0">
                <a:effectLst>
                  <a:outerShdw blurRad="38100" dist="38100" dir="2700000" algn="tl">
                    <a:srgbClr val="000000">
                      <a:alpha val="43137"/>
                    </a:srgbClr>
                  </a:outerShdw>
                </a:effectLst>
              </a:rPr>
              <a:t>20%</a:t>
            </a:r>
            <a:r>
              <a:rPr lang="en-US" dirty="0">
                <a:effectLst>
                  <a:outerShdw blurRad="38100" dist="38100" dir="2700000" algn="tl">
                    <a:srgbClr val="000000">
                      <a:alpha val="43137"/>
                    </a:srgbClr>
                  </a:outerShdw>
                </a:effectLst>
              </a:rPr>
              <a:t>)</a:t>
            </a:r>
          </a:p>
          <a:p>
            <a:pPr>
              <a:buFont typeface="Arial" panose="020B0604020202020204" pitchFamily="34" charset="0"/>
              <a:buChar char="•"/>
            </a:pPr>
            <a:r>
              <a:rPr lang="en-US" b="1" dirty="0"/>
              <a:t>Hardware:</a:t>
            </a:r>
            <a:r>
              <a:rPr lang="en-US" dirty="0"/>
              <a:t> </a:t>
            </a:r>
            <a:r>
              <a:rPr lang="en-US" dirty="0">
                <a:effectLst>
                  <a:outerShdw blurRad="38100" dist="38100" dir="2700000" algn="tl">
                    <a:srgbClr val="000000">
                      <a:alpha val="43137"/>
                    </a:srgbClr>
                  </a:outerShdw>
                </a:effectLst>
              </a:rPr>
              <a:t>9,733 tickets (</a:t>
            </a:r>
            <a:r>
              <a:rPr lang="en-US" b="1" dirty="0">
                <a:effectLst>
                  <a:outerShdw blurRad="38100" dist="38100" dir="2700000" algn="tl">
                    <a:srgbClr val="000000">
                      <a:alpha val="43137"/>
                    </a:srgbClr>
                  </a:outerShdw>
                </a:effectLst>
              </a:rPr>
              <a:t>10%</a:t>
            </a:r>
            <a:r>
              <a:rPr lang="en-US" dirty="0">
                <a:effectLst>
                  <a:outerShdw blurRad="38100" dist="38100" dir="2700000" algn="tl">
                    <a:srgbClr val="000000">
                      <a:alpha val="43137"/>
                    </a:srgbClr>
                  </a:outerShdw>
                </a:effectLst>
              </a:rPr>
              <a:t>)</a:t>
            </a:r>
          </a:p>
          <a:p>
            <a:endParaRPr lang="en-US" sz="2000" dirty="0"/>
          </a:p>
          <a:p>
            <a:r>
              <a:rPr lang="en-US" sz="1600" dirty="0"/>
              <a:t>The majority of tickets are </a:t>
            </a:r>
            <a:r>
              <a:rPr lang="en-US" sz="1600" b="1" dirty="0">
                <a:effectLst>
                  <a:outerShdw blurRad="38100" dist="38100" dir="2700000" algn="tl">
                    <a:srgbClr val="000000">
                      <a:alpha val="43137"/>
                    </a:srgbClr>
                  </a:outerShdw>
                </a:effectLst>
              </a:rPr>
              <a:t>System-related</a:t>
            </a:r>
            <a:r>
              <a:rPr lang="en-US" sz="1600" dirty="0"/>
              <a:t> </a:t>
            </a:r>
            <a:r>
              <a:rPr lang="en-US" sz="1600" b="1" dirty="0"/>
              <a:t>(40%)</a:t>
            </a:r>
            <a:r>
              <a:rPr lang="en-US" sz="1600" dirty="0"/>
              <a:t>, followed by </a:t>
            </a:r>
            <a:r>
              <a:rPr lang="en-US" sz="1600" b="1" dirty="0">
                <a:effectLst>
                  <a:outerShdw blurRad="38100" dist="38100" dir="2700000" algn="tl">
                    <a:srgbClr val="000000">
                      <a:alpha val="43137"/>
                    </a:srgbClr>
                  </a:outerShdw>
                </a:effectLst>
              </a:rPr>
              <a:t>Login access </a:t>
            </a:r>
            <a:r>
              <a:rPr lang="en-US" sz="1600" b="1" dirty="0"/>
              <a:t>(30%)</a:t>
            </a:r>
            <a:r>
              <a:rPr lang="en-US" sz="1600" dirty="0"/>
              <a:t>, indicating key areas for automation and process improvement.</a:t>
            </a:r>
            <a:endParaRPr lang="en-US" sz="1600" dirty="0">
              <a:effectLst>
                <a:outerShdw blurRad="38100" dist="38100" dir="2700000" algn="tl">
                  <a:srgbClr val="000000">
                    <a:alpha val="43137"/>
                  </a:srgbClr>
                </a:outerShdw>
              </a:effectLst>
            </a:endParaRPr>
          </a:p>
        </p:txBody>
      </p:sp>
      <p:graphicFrame>
        <p:nvGraphicFramePr>
          <p:cNvPr id="8" name="Chart 7">
            <a:extLst>
              <a:ext uri="{FF2B5EF4-FFF2-40B4-BE49-F238E27FC236}">
                <a16:creationId xmlns:a16="http://schemas.microsoft.com/office/drawing/2014/main" id="{9F011130-35E8-23DF-0AF9-AC6A53DE07A8}"/>
              </a:ext>
            </a:extLst>
          </p:cNvPr>
          <p:cNvGraphicFramePr>
            <a:graphicFrameLocks/>
          </p:cNvGraphicFramePr>
          <p:nvPr>
            <p:extLst>
              <p:ext uri="{D42A27DB-BD31-4B8C-83A1-F6EECF244321}">
                <p14:modId xmlns:p14="http://schemas.microsoft.com/office/powerpoint/2010/main" val="2643494935"/>
              </p:ext>
            </p:extLst>
          </p:nvPr>
        </p:nvGraphicFramePr>
        <p:xfrm>
          <a:off x="4024604" y="928395"/>
          <a:ext cx="4142791" cy="250060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9FCB953-F719-CDE0-BDB2-3DB474F828EC}"/>
              </a:ext>
            </a:extLst>
          </p:cNvPr>
          <p:cNvSpPr txBox="1"/>
          <p:nvPr/>
        </p:nvSpPr>
        <p:spPr>
          <a:xfrm>
            <a:off x="5109286" y="3671509"/>
            <a:ext cx="6348705" cy="2862322"/>
          </a:xfrm>
          <a:prstGeom prst="rect">
            <a:avLst/>
          </a:prstGeom>
          <a:noFill/>
        </p:spPr>
        <p:txBody>
          <a:bodyPr wrap="square">
            <a:spAutoFit/>
          </a:bodyPr>
          <a:lstStyle/>
          <a:p>
            <a:pPr>
              <a:buNone/>
            </a:pPr>
            <a:r>
              <a:rPr lang="en-US" b="1" dirty="0"/>
              <a:t>Insight:</a:t>
            </a:r>
            <a:endParaRPr lang="en-US" dirty="0"/>
          </a:p>
          <a:p>
            <a:pPr>
              <a:buFont typeface="Arial" panose="020B0604020202020204" pitchFamily="34" charset="0"/>
              <a:buChar char="•"/>
            </a:pPr>
            <a:r>
              <a:rPr lang="en-US" dirty="0"/>
              <a:t>Most tickets are for Login Access (40%) and System issues (30%).</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endParaRPr lang="en-US" dirty="0"/>
          </a:p>
          <a:p>
            <a:pPr>
              <a:buNone/>
            </a:pPr>
            <a:r>
              <a:rPr lang="en-US" b="1" dirty="0"/>
              <a:t>Recommendation:</a:t>
            </a:r>
            <a:endParaRPr lang="en-US" dirty="0"/>
          </a:p>
          <a:p>
            <a:pPr>
              <a:buFont typeface="Arial" panose="020B0604020202020204" pitchFamily="34" charset="0"/>
              <a:buChar char="•"/>
            </a:pPr>
            <a:r>
              <a:rPr lang="en-US" dirty="0"/>
              <a:t>Prioritize Login Access automation and enhance monitoring for System stability.</a:t>
            </a:r>
          </a:p>
        </p:txBody>
      </p:sp>
    </p:spTree>
    <p:extLst>
      <p:ext uri="{BB962C8B-B14F-4D97-AF65-F5344CB8AC3E}">
        <p14:creationId xmlns:p14="http://schemas.microsoft.com/office/powerpoint/2010/main" val="162702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B62DB-86C4-9DD9-2A3B-EC34AF8F50C9}"/>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4925CBF9-08B8-71DC-57FD-8DE6F01389AF}"/>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1878FA51-1EA0-0116-E86A-C4AF3175D75E}"/>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6" name="TextBox 5">
            <a:extLst>
              <a:ext uri="{FF2B5EF4-FFF2-40B4-BE49-F238E27FC236}">
                <a16:creationId xmlns:a16="http://schemas.microsoft.com/office/drawing/2014/main" id="{631F2C61-98AB-E90D-C2FE-948D6792D05B}"/>
              </a:ext>
            </a:extLst>
          </p:cNvPr>
          <p:cNvSpPr txBox="1"/>
          <p:nvPr/>
        </p:nvSpPr>
        <p:spPr>
          <a:xfrm>
            <a:off x="189721" y="959031"/>
            <a:ext cx="4824803" cy="2646878"/>
          </a:xfrm>
          <a:prstGeom prst="rect">
            <a:avLst/>
          </a:prstGeom>
          <a:noFill/>
        </p:spPr>
        <p:txBody>
          <a:bodyPr wrap="square" rtlCol="0">
            <a:spAutoFit/>
          </a:bodyPr>
          <a:lstStyle/>
          <a:p>
            <a:pPr algn="ctr">
              <a:buNone/>
            </a:pPr>
            <a:r>
              <a:rPr lang="en-US" sz="2000" b="1" dirty="0">
                <a:ln w="22225">
                  <a:solidFill>
                    <a:schemeClr val="accent2"/>
                  </a:solidFill>
                  <a:prstDash val="solid"/>
                </a:ln>
                <a:solidFill>
                  <a:schemeClr val="accent2">
                    <a:lumMod val="40000"/>
                    <a:lumOff val="60000"/>
                  </a:schemeClr>
                </a:solidFill>
              </a:rPr>
              <a:t>Tickets By Severity</a:t>
            </a:r>
          </a:p>
          <a:p>
            <a:pPr algn="ctr">
              <a:buNone/>
            </a:pPr>
            <a:endParaRPr lang="en-US" sz="2000" b="1" dirty="0"/>
          </a:p>
          <a:p>
            <a:pPr>
              <a:buNone/>
            </a:pPr>
            <a:r>
              <a:rPr lang="en-US" b="1" dirty="0"/>
              <a:t>Purpose:</a:t>
            </a:r>
            <a:r>
              <a:rPr lang="en-US" dirty="0"/>
              <a:t> Impact-based ticket categorization</a:t>
            </a:r>
            <a:br>
              <a:rPr lang="en-US" dirty="0"/>
            </a:br>
            <a:r>
              <a:rPr lang="en-US" b="1" dirty="0"/>
              <a:t> Severity Levels (e.g., Critical, High, Medium, Low)</a:t>
            </a:r>
          </a:p>
          <a:p>
            <a:r>
              <a:rPr lang="en-US" dirty="0"/>
              <a:t>Ticket counts for each severity</a:t>
            </a:r>
          </a:p>
          <a:p>
            <a:r>
              <a:rPr lang="en-US" b="1" dirty="0"/>
              <a:t>Summary:</a:t>
            </a:r>
          </a:p>
          <a:p>
            <a:r>
              <a:rPr lang="en-US" dirty="0"/>
              <a:t>Helps prioritize resources based on business impact.</a:t>
            </a:r>
          </a:p>
        </p:txBody>
      </p:sp>
      <p:graphicFrame>
        <p:nvGraphicFramePr>
          <p:cNvPr id="10" name="Chart 9">
            <a:extLst>
              <a:ext uri="{FF2B5EF4-FFF2-40B4-BE49-F238E27FC236}">
                <a16:creationId xmlns:a16="http://schemas.microsoft.com/office/drawing/2014/main" id="{C8DF8C50-42B2-C7B8-E8D4-5E5F10E18990}"/>
              </a:ext>
            </a:extLst>
          </p:cNvPr>
          <p:cNvGraphicFramePr>
            <a:graphicFrameLocks/>
          </p:cNvGraphicFramePr>
          <p:nvPr>
            <p:extLst>
              <p:ext uri="{D42A27DB-BD31-4B8C-83A1-F6EECF244321}">
                <p14:modId xmlns:p14="http://schemas.microsoft.com/office/powerpoint/2010/main" val="1284181855"/>
              </p:ext>
            </p:extLst>
          </p:nvPr>
        </p:nvGraphicFramePr>
        <p:xfrm>
          <a:off x="5850294" y="970097"/>
          <a:ext cx="5614263" cy="292387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C2B6A60-1ABC-3581-17EC-865D56419867}"/>
              </a:ext>
            </a:extLst>
          </p:cNvPr>
          <p:cNvSpPr txBox="1"/>
          <p:nvPr/>
        </p:nvSpPr>
        <p:spPr>
          <a:xfrm>
            <a:off x="90196" y="3777373"/>
            <a:ext cx="12101804" cy="2923877"/>
          </a:xfrm>
          <a:prstGeom prst="rect">
            <a:avLst/>
          </a:prstGeom>
          <a:noFill/>
        </p:spPr>
        <p:txBody>
          <a:bodyPr wrap="square">
            <a:spAutoFit/>
          </a:bodyPr>
          <a:lstStyle/>
          <a:p>
            <a:pPr>
              <a:buNone/>
            </a:pPr>
            <a:r>
              <a:rPr lang="en-US" b="1" dirty="0"/>
              <a:t>Insight:</a:t>
            </a:r>
          </a:p>
          <a:p>
            <a:pPr>
              <a:buFont typeface="Arial" panose="020B0604020202020204" pitchFamily="34" charset="0"/>
              <a:buChar char="•"/>
            </a:pPr>
            <a:r>
              <a:rPr lang="en-US" sz="1600" b="1" dirty="0"/>
              <a:t>Normal severity tickets</a:t>
            </a:r>
            <a:r>
              <a:rPr lang="en-US" sz="1600" dirty="0"/>
              <a:t> dominate the volume, making up the vast majority (88,656).</a:t>
            </a:r>
          </a:p>
          <a:p>
            <a:pPr>
              <a:buFont typeface="Arial" panose="020B0604020202020204" pitchFamily="34" charset="0"/>
              <a:buChar char="•"/>
            </a:pPr>
            <a:r>
              <a:rPr lang="en-US" sz="1600" b="1" dirty="0"/>
              <a:t>Urgent</a:t>
            </a:r>
            <a:r>
              <a:rPr lang="en-US" sz="1600" dirty="0"/>
              <a:t>, </a:t>
            </a:r>
            <a:r>
              <a:rPr lang="en-US" sz="1600" b="1" dirty="0"/>
              <a:t>Minor</a:t>
            </a:r>
            <a:r>
              <a:rPr lang="en-US" sz="1600" dirty="0"/>
              <a:t>, and </a:t>
            </a:r>
            <a:r>
              <a:rPr lang="en-US" sz="1600" b="1" dirty="0"/>
              <a:t>Unclassified</a:t>
            </a:r>
            <a:r>
              <a:rPr lang="en-US" sz="1600" dirty="0"/>
              <a:t> tickets are significantly lower in count.</a:t>
            </a:r>
          </a:p>
          <a:p>
            <a:pPr>
              <a:buFont typeface="Arial" panose="020B0604020202020204" pitchFamily="34" charset="0"/>
              <a:buChar char="•"/>
            </a:pPr>
            <a:r>
              <a:rPr lang="en-US" sz="1600" b="1" dirty="0"/>
              <a:t>Major</a:t>
            </a:r>
            <a:r>
              <a:rPr lang="en-US" sz="1600" dirty="0"/>
              <a:t> severity issues are relatively few (4,836), indicating that most tickets are not business-critical</a:t>
            </a:r>
            <a:r>
              <a:rPr lang="en-US" dirty="0"/>
              <a:t>.</a:t>
            </a:r>
          </a:p>
          <a:p>
            <a:pPr>
              <a:buFont typeface="Arial" panose="020B0604020202020204" pitchFamily="34" charset="0"/>
              <a:buChar char="•"/>
            </a:pPr>
            <a:endParaRPr lang="en-US" dirty="0"/>
          </a:p>
          <a:p>
            <a:pPr>
              <a:buNone/>
            </a:pPr>
            <a:r>
              <a:rPr lang="en-US" b="1" dirty="0"/>
              <a:t>Recommendations:</a:t>
            </a:r>
          </a:p>
          <a:p>
            <a:pPr>
              <a:buFont typeface="Arial" panose="020B0604020202020204" pitchFamily="34" charset="0"/>
              <a:buChar char="•"/>
            </a:pPr>
            <a:r>
              <a:rPr lang="en-US" sz="1600" b="1" dirty="0"/>
              <a:t>Automation Opportunity:</a:t>
            </a:r>
            <a:r>
              <a:rPr lang="en-US" sz="1600" dirty="0"/>
              <a:t> Consider automating triage and resolution processes for </a:t>
            </a:r>
            <a:r>
              <a:rPr lang="en-US" sz="1600" b="1" dirty="0"/>
              <a:t>Normal</a:t>
            </a:r>
            <a:r>
              <a:rPr lang="en-US" sz="1600" dirty="0"/>
              <a:t> tickets to reduce workload and improve resolution time.</a:t>
            </a:r>
          </a:p>
          <a:p>
            <a:pPr>
              <a:buFont typeface="Arial" panose="020B0604020202020204" pitchFamily="34" charset="0"/>
              <a:buChar char="•"/>
            </a:pPr>
            <a:r>
              <a:rPr lang="en-US" sz="1600" b="1" dirty="0"/>
              <a:t>Urgent Ticket Monitoring:</a:t>
            </a:r>
            <a:r>
              <a:rPr lang="en-US" sz="1600" dirty="0"/>
              <a:t> Ensure </a:t>
            </a:r>
            <a:r>
              <a:rPr lang="en-US" sz="1600" b="1" dirty="0"/>
              <a:t>Urgent</a:t>
            </a:r>
            <a:r>
              <a:rPr lang="en-US" sz="1600" dirty="0"/>
              <a:t> tickets (1,392) have dedicated workflows or escalation paths due to their critical nature.</a:t>
            </a:r>
          </a:p>
          <a:p>
            <a:pPr>
              <a:buFont typeface="Arial" panose="020B0604020202020204" pitchFamily="34" charset="0"/>
              <a:buChar char="•"/>
            </a:pPr>
            <a:r>
              <a:rPr lang="en-US" sz="1600" b="1" dirty="0"/>
              <a:t>Improve Classification:</a:t>
            </a:r>
            <a:r>
              <a:rPr lang="en-US" sz="1600" dirty="0"/>
              <a:t> The presence of </a:t>
            </a:r>
            <a:r>
              <a:rPr lang="en-US" sz="1600" b="1" dirty="0"/>
              <a:t>Unclassified</a:t>
            </a:r>
            <a:r>
              <a:rPr lang="en-US" sz="1600" dirty="0"/>
              <a:t> tickets (356) suggests a need to enforce or improve ticket categorization standards</a:t>
            </a:r>
          </a:p>
        </p:txBody>
      </p:sp>
    </p:spTree>
    <p:extLst>
      <p:ext uri="{BB962C8B-B14F-4D97-AF65-F5344CB8AC3E}">
        <p14:creationId xmlns:p14="http://schemas.microsoft.com/office/powerpoint/2010/main" val="247365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1D62B-0BAA-1472-4F70-CDB09DD5A52B}"/>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30C52C0A-57C7-3EDD-C5EC-EFA116C532A6}"/>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F3FE68C4-F319-9B50-93E5-7C623C628F28}"/>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5" name="TextBox 4">
            <a:extLst>
              <a:ext uri="{FF2B5EF4-FFF2-40B4-BE49-F238E27FC236}">
                <a16:creationId xmlns:a16="http://schemas.microsoft.com/office/drawing/2014/main" id="{60F5CB81-598A-8190-A7B0-FA7443B4C27B}"/>
              </a:ext>
            </a:extLst>
          </p:cNvPr>
          <p:cNvSpPr txBox="1"/>
          <p:nvPr/>
        </p:nvSpPr>
        <p:spPr>
          <a:xfrm>
            <a:off x="186611" y="847064"/>
            <a:ext cx="4824803" cy="3293209"/>
          </a:xfrm>
          <a:prstGeom prst="rect">
            <a:avLst/>
          </a:prstGeom>
          <a:noFill/>
        </p:spPr>
        <p:txBody>
          <a:bodyPr wrap="square" rtlCol="0">
            <a:spAutoFit/>
          </a:bodyPr>
          <a:lstStyle/>
          <a:p>
            <a:pPr algn="ctr">
              <a:buNone/>
            </a:pPr>
            <a:r>
              <a:rPr lang="en-US" sz="2000" b="1" dirty="0">
                <a:ln w="22225">
                  <a:solidFill>
                    <a:schemeClr val="accent2"/>
                  </a:solidFill>
                  <a:prstDash val="solid"/>
                </a:ln>
                <a:solidFill>
                  <a:schemeClr val="accent2">
                    <a:lumMod val="40000"/>
                    <a:lumOff val="60000"/>
                  </a:schemeClr>
                </a:solidFill>
              </a:rPr>
              <a:t>Age wise Satisfaction Rate</a:t>
            </a:r>
          </a:p>
          <a:p>
            <a:pPr algn="ctr">
              <a:buNone/>
            </a:pPr>
            <a:endParaRPr lang="en-US" sz="2000" b="1" dirty="0">
              <a:ln w="22225">
                <a:solidFill>
                  <a:schemeClr val="accent2"/>
                </a:solidFill>
                <a:prstDash val="solid"/>
              </a:ln>
              <a:solidFill>
                <a:schemeClr val="accent2">
                  <a:lumMod val="40000"/>
                  <a:lumOff val="60000"/>
                </a:schemeClr>
              </a:solidFill>
            </a:endParaRPr>
          </a:p>
          <a:p>
            <a:pPr>
              <a:buNone/>
            </a:pPr>
            <a:r>
              <a:rPr lang="en-US" sz="2000" b="1" dirty="0"/>
              <a:t>Purpose</a:t>
            </a:r>
            <a:r>
              <a:rPr lang="en-US" b="1" dirty="0"/>
              <a:t>:</a:t>
            </a:r>
            <a:r>
              <a:rPr lang="en-US" dirty="0"/>
              <a:t> Satisfaction scores across age groups</a:t>
            </a:r>
            <a:br>
              <a:rPr lang="en-US" dirty="0"/>
            </a:br>
            <a:r>
              <a:rPr lang="en-US" sz="2000" b="1" dirty="0"/>
              <a:t>Data Includes</a:t>
            </a:r>
            <a:r>
              <a:rPr lang="en-US" b="1" dirty="0"/>
              <a:t>:</a:t>
            </a:r>
            <a:endParaRPr lang="en-US" dirty="0"/>
          </a:p>
          <a:p>
            <a:pPr>
              <a:buFont typeface="Arial" panose="020B0604020202020204" pitchFamily="34" charset="0"/>
              <a:buChar char="•"/>
            </a:pPr>
            <a:r>
              <a:rPr lang="en-US" dirty="0"/>
              <a:t>Age Bands (Difference of 6 years)</a:t>
            </a:r>
          </a:p>
          <a:p>
            <a:pPr>
              <a:buFont typeface="Arial" panose="020B0604020202020204" pitchFamily="34" charset="0"/>
              <a:buChar char="•"/>
            </a:pPr>
            <a:r>
              <a:rPr lang="en-US" dirty="0"/>
              <a:t>Average Satisfaction Score</a:t>
            </a:r>
          </a:p>
          <a:p>
            <a:r>
              <a:rPr lang="en-US" b="1" dirty="0"/>
              <a:t> </a:t>
            </a:r>
            <a:r>
              <a:rPr lang="en-US" sz="2000" b="1" dirty="0"/>
              <a:t>Summary</a:t>
            </a:r>
            <a:r>
              <a:rPr lang="en-US" b="1" dirty="0"/>
              <a:t>:</a:t>
            </a:r>
            <a:br>
              <a:rPr lang="en-US" dirty="0"/>
            </a:br>
            <a:r>
              <a:rPr lang="en-US" dirty="0"/>
              <a:t>Shows satisfaction is mostly consistent across ages, indicating no strong age-related bias in support experience.</a:t>
            </a:r>
          </a:p>
        </p:txBody>
      </p:sp>
      <p:graphicFrame>
        <p:nvGraphicFramePr>
          <p:cNvPr id="7" name="Chart 6">
            <a:extLst>
              <a:ext uri="{FF2B5EF4-FFF2-40B4-BE49-F238E27FC236}">
                <a16:creationId xmlns:a16="http://schemas.microsoft.com/office/drawing/2014/main" id="{A264BEB0-9E13-C059-1F59-8577F4BFFC88}"/>
              </a:ext>
            </a:extLst>
          </p:cNvPr>
          <p:cNvGraphicFramePr>
            <a:graphicFrameLocks/>
          </p:cNvGraphicFramePr>
          <p:nvPr>
            <p:extLst>
              <p:ext uri="{D42A27DB-BD31-4B8C-83A1-F6EECF244321}">
                <p14:modId xmlns:p14="http://schemas.microsoft.com/office/powerpoint/2010/main" val="2142728869"/>
              </p:ext>
            </p:extLst>
          </p:nvPr>
        </p:nvGraphicFramePr>
        <p:xfrm>
          <a:off x="5728996" y="847064"/>
          <a:ext cx="5621695" cy="3055651"/>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1">
            <a:extLst>
              <a:ext uri="{FF2B5EF4-FFF2-40B4-BE49-F238E27FC236}">
                <a16:creationId xmlns:a16="http://schemas.microsoft.com/office/drawing/2014/main" id="{F4076948-4E77-C94E-2220-A7361DC455C1}"/>
              </a:ext>
            </a:extLst>
          </p:cNvPr>
          <p:cNvSpPr>
            <a:spLocks noChangeArrowheads="1"/>
          </p:cNvSpPr>
          <p:nvPr/>
        </p:nvSpPr>
        <p:spPr bwMode="auto">
          <a:xfrm>
            <a:off x="405006" y="4569110"/>
            <a:ext cx="106479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Satisfaction drops significantly in the 43–49 age group.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specific pain points for users aged 43–49 and tailor support or communication accordingly.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966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8D3AC-8313-D250-3522-1F226D223C4E}"/>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78379528-54E3-F9EF-6785-F8582215DBD2}"/>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ECB7E1B2-F2E7-AD38-14C5-7403B4F5D882}"/>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5" name="TextBox 4">
            <a:extLst>
              <a:ext uri="{FF2B5EF4-FFF2-40B4-BE49-F238E27FC236}">
                <a16:creationId xmlns:a16="http://schemas.microsoft.com/office/drawing/2014/main" id="{250013C1-2D00-0BF6-E48D-EE01E5C3F1B5}"/>
              </a:ext>
            </a:extLst>
          </p:cNvPr>
          <p:cNvSpPr txBox="1"/>
          <p:nvPr/>
        </p:nvSpPr>
        <p:spPr>
          <a:xfrm>
            <a:off x="139958" y="921709"/>
            <a:ext cx="4824803" cy="2769989"/>
          </a:xfrm>
          <a:prstGeom prst="rect">
            <a:avLst/>
          </a:prstGeom>
          <a:noFill/>
        </p:spPr>
        <p:txBody>
          <a:bodyPr wrap="square" rtlCol="0">
            <a:spAutoFit/>
          </a:bodyPr>
          <a:lstStyle/>
          <a:p>
            <a:pPr algn="ctr">
              <a:buNone/>
            </a:pPr>
            <a:r>
              <a:rPr lang="en-US" sz="2400" b="1" dirty="0">
                <a:ln w="22225">
                  <a:solidFill>
                    <a:schemeClr val="accent2"/>
                  </a:solidFill>
                  <a:prstDash val="solid"/>
                </a:ln>
                <a:solidFill>
                  <a:schemeClr val="accent2">
                    <a:lumMod val="40000"/>
                    <a:lumOff val="60000"/>
                  </a:schemeClr>
                </a:solidFill>
              </a:rPr>
              <a:t>Satisfaction Rate Distribution</a:t>
            </a:r>
          </a:p>
          <a:p>
            <a:pPr algn="ctr">
              <a:buNone/>
            </a:pPr>
            <a:endParaRPr lang="en-US" sz="2400" b="1" dirty="0">
              <a:ln w="22225">
                <a:solidFill>
                  <a:schemeClr val="accent2"/>
                </a:solidFill>
                <a:prstDash val="solid"/>
              </a:ln>
              <a:solidFill>
                <a:schemeClr val="accent2">
                  <a:lumMod val="40000"/>
                  <a:lumOff val="60000"/>
                </a:schemeClr>
              </a:solidFill>
            </a:endParaRPr>
          </a:p>
          <a:p>
            <a:pPr marL="457200" indent="-457200">
              <a:buFont typeface="+mj-lt"/>
              <a:buAutoNum type="arabicPeriod"/>
            </a:pPr>
            <a:r>
              <a:rPr lang="en-US" b="1" dirty="0"/>
              <a:t>High (5–6):</a:t>
            </a:r>
            <a:r>
              <a:rPr lang="en-US" dirty="0"/>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50,770</a:t>
            </a:r>
            <a:r>
              <a:rPr lang="en-US" dirty="0">
                <a:effectLst>
                  <a:outerShdw blurRad="38100" dist="38100" dir="2700000" algn="tl">
                    <a:srgbClr val="000000">
                      <a:alpha val="43137"/>
                    </a:srgbClr>
                  </a:outerShdw>
                </a:effectLst>
              </a:rPr>
              <a:t> tickets (~52%)</a:t>
            </a:r>
          </a:p>
          <a:p>
            <a:pPr marL="457200" indent="-457200">
              <a:buFont typeface="+mj-lt"/>
              <a:buAutoNum type="arabicPeriod"/>
            </a:pPr>
            <a:r>
              <a:rPr lang="en-US" b="1" dirty="0"/>
              <a:t>Medium (3–4):</a:t>
            </a:r>
            <a:r>
              <a:rPr lang="en-US" dirty="0"/>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34,844</a:t>
            </a:r>
            <a:r>
              <a:rPr lang="en-US" dirty="0">
                <a:effectLst>
                  <a:outerShdw blurRad="38100" dist="38100" dir="2700000" algn="tl">
                    <a:srgbClr val="000000">
                      <a:alpha val="43137"/>
                    </a:srgbClr>
                  </a:outerShdw>
                </a:effectLst>
              </a:rPr>
              <a:t> tickets (~36%)</a:t>
            </a:r>
          </a:p>
          <a:p>
            <a:pPr marL="457200" indent="-457200">
              <a:buFont typeface="+mj-lt"/>
              <a:buAutoNum type="arabicPeriod"/>
            </a:pPr>
            <a:r>
              <a:rPr lang="en-US" b="1" dirty="0"/>
              <a:t>Low (1–2):</a:t>
            </a:r>
            <a:r>
              <a:rPr lang="en-US" dirty="0"/>
              <a:t> </a:t>
            </a: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11,884</a:t>
            </a:r>
            <a:r>
              <a:rPr lang="en-US" dirty="0">
                <a:effectLst>
                  <a:outerShdw blurRad="38100" dist="38100" dir="2700000" algn="tl">
                    <a:srgbClr val="000000">
                      <a:alpha val="43137"/>
                    </a:srgbClr>
                  </a:outerShdw>
                </a:effectLst>
              </a:rPr>
              <a:t> tickets (~12%)</a:t>
            </a:r>
          </a:p>
          <a:p>
            <a:pPr marL="457200" indent="-457200">
              <a:buFont typeface="+mj-lt"/>
              <a:buAutoNum type="arabicPeriod"/>
            </a:pPr>
            <a:endParaRPr lang="en-US" dirty="0">
              <a:effectLst>
                <a:outerShdw blurRad="38100" dist="38100" dir="2700000" algn="tl">
                  <a:srgbClr val="000000">
                    <a:alpha val="43137"/>
                  </a:srgbClr>
                </a:outerShdw>
              </a:effectLst>
            </a:endParaRPr>
          </a:p>
          <a:p>
            <a:r>
              <a:rPr lang="en-US" b="1" dirty="0"/>
              <a:t>Insight:</a:t>
            </a:r>
            <a:r>
              <a:rPr lang="en-US" dirty="0"/>
              <a:t> Over half of the users report high satisfaction, indicating generally positive IT support performance.</a:t>
            </a:r>
          </a:p>
        </p:txBody>
      </p:sp>
      <p:graphicFrame>
        <p:nvGraphicFramePr>
          <p:cNvPr id="9" name="Chart 8">
            <a:extLst>
              <a:ext uri="{FF2B5EF4-FFF2-40B4-BE49-F238E27FC236}">
                <a16:creationId xmlns:a16="http://schemas.microsoft.com/office/drawing/2014/main" id="{C9E57DA2-749B-82BA-BFC0-3CD52B4D4216}"/>
              </a:ext>
            </a:extLst>
          </p:cNvPr>
          <p:cNvGraphicFramePr>
            <a:graphicFrameLocks/>
          </p:cNvGraphicFramePr>
          <p:nvPr>
            <p:extLst>
              <p:ext uri="{D42A27DB-BD31-4B8C-83A1-F6EECF244321}">
                <p14:modId xmlns:p14="http://schemas.microsoft.com/office/powerpoint/2010/main" val="2693037223"/>
              </p:ext>
            </p:extLst>
          </p:nvPr>
        </p:nvGraphicFramePr>
        <p:xfrm>
          <a:off x="6456783" y="1096667"/>
          <a:ext cx="5322436" cy="305372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2D86178-02E8-1FAC-138B-5AC552A842CC}"/>
              </a:ext>
            </a:extLst>
          </p:cNvPr>
          <p:cNvSpPr txBox="1"/>
          <p:nvPr/>
        </p:nvSpPr>
        <p:spPr>
          <a:xfrm>
            <a:off x="65313" y="4153612"/>
            <a:ext cx="12055151" cy="2585323"/>
          </a:xfrm>
          <a:prstGeom prst="rect">
            <a:avLst/>
          </a:prstGeom>
          <a:noFill/>
        </p:spPr>
        <p:txBody>
          <a:bodyPr wrap="square">
            <a:spAutoFit/>
          </a:bodyPr>
          <a:lstStyle/>
          <a:p>
            <a:pPr>
              <a:buNone/>
            </a:pPr>
            <a:r>
              <a:rPr lang="en-US" b="1" dirty="0"/>
              <a:t>Insights:</a:t>
            </a:r>
            <a:endParaRPr lang="en-US" dirty="0"/>
          </a:p>
          <a:p>
            <a:pPr>
              <a:buFont typeface="Arial" panose="020B0604020202020204" pitchFamily="34" charset="0"/>
              <a:buChar char="•"/>
            </a:pPr>
            <a:r>
              <a:rPr lang="en-US" dirty="0"/>
              <a:t>Majority of tickets (51%) fall in the high satisfaction range (5–6).</a:t>
            </a:r>
          </a:p>
          <a:p>
            <a:pPr>
              <a:buFont typeface="Arial" panose="020B0604020202020204" pitchFamily="34" charset="0"/>
              <a:buChar char="•"/>
            </a:pPr>
            <a:r>
              <a:rPr lang="en-US" dirty="0"/>
              <a:t>35% of tickets scored moderately (3–4), indicating potential issues.</a:t>
            </a:r>
          </a:p>
          <a:p>
            <a:pPr>
              <a:buFont typeface="Arial" panose="020B0604020202020204" pitchFamily="34" charset="0"/>
              <a:buChar char="•"/>
            </a:pPr>
            <a:r>
              <a:rPr lang="en-US" dirty="0"/>
              <a:t>14% of tickets received low satisfaction (1–2), signaling critical areas of concern.</a:t>
            </a:r>
          </a:p>
          <a:p>
            <a:endParaRPr lang="en-US" dirty="0"/>
          </a:p>
          <a:p>
            <a:pPr>
              <a:buNone/>
            </a:pPr>
            <a:r>
              <a:rPr lang="en-US" b="1" dirty="0"/>
              <a:t>Recommendations:</a:t>
            </a:r>
            <a:endParaRPr lang="en-US" dirty="0"/>
          </a:p>
          <a:p>
            <a:pPr>
              <a:buFont typeface="Arial" panose="020B0604020202020204" pitchFamily="34" charset="0"/>
              <a:buChar char="•"/>
            </a:pPr>
            <a:r>
              <a:rPr lang="en-US" b="1" dirty="0"/>
              <a:t>Analyze low-score tickets</a:t>
            </a:r>
            <a:r>
              <a:rPr lang="en-US" dirty="0"/>
              <a:t> to identify recurring issues or agents.</a:t>
            </a:r>
          </a:p>
          <a:p>
            <a:pPr>
              <a:buFont typeface="Arial" panose="020B0604020202020204" pitchFamily="34" charset="0"/>
              <a:buChar char="•"/>
            </a:pPr>
            <a:r>
              <a:rPr lang="en-US" b="1" dirty="0"/>
              <a:t>Train and support agents</a:t>
            </a:r>
            <a:r>
              <a:rPr lang="en-US" dirty="0"/>
              <a:t> handling mid-range scores to boost service quality.</a:t>
            </a:r>
          </a:p>
          <a:p>
            <a:pPr>
              <a:buFont typeface="Arial" panose="020B0604020202020204" pitchFamily="34" charset="0"/>
              <a:buChar char="•"/>
            </a:pPr>
            <a:r>
              <a:rPr lang="en-US" b="1" dirty="0"/>
              <a:t>Recognize top-performing agents</a:t>
            </a:r>
            <a:r>
              <a:rPr lang="en-US" dirty="0"/>
              <a:t> to reinforce best practices.</a:t>
            </a:r>
          </a:p>
        </p:txBody>
      </p:sp>
    </p:spTree>
    <p:extLst>
      <p:ext uri="{BB962C8B-B14F-4D97-AF65-F5344CB8AC3E}">
        <p14:creationId xmlns:p14="http://schemas.microsoft.com/office/powerpoint/2010/main" val="81315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17E2B-4478-69CA-5762-AFF58BA0B244}"/>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3A5986E0-B6D1-FCC6-B3D3-972783C606C3}"/>
              </a:ext>
            </a:extLst>
          </p:cNvPr>
          <p:cNvSpPr>
            <a:spLocks noGrp="1"/>
          </p:cNvSpPr>
          <p:nvPr>
            <p:ph type="title"/>
          </p:nvPr>
        </p:nvSpPr>
        <p:spPr>
          <a:xfrm>
            <a:off x="3060440" y="119065"/>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946828E5-9E1D-2A72-4333-038E7D49B578}"/>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6" name="TextBox 5">
            <a:extLst>
              <a:ext uri="{FF2B5EF4-FFF2-40B4-BE49-F238E27FC236}">
                <a16:creationId xmlns:a16="http://schemas.microsoft.com/office/drawing/2014/main" id="{E8EA403C-564F-AD8A-68C2-4F466B34550F}"/>
              </a:ext>
            </a:extLst>
          </p:cNvPr>
          <p:cNvSpPr txBox="1"/>
          <p:nvPr/>
        </p:nvSpPr>
        <p:spPr>
          <a:xfrm>
            <a:off x="105746" y="1177823"/>
            <a:ext cx="4824803" cy="2062103"/>
          </a:xfrm>
          <a:prstGeom prst="rect">
            <a:avLst/>
          </a:prstGeom>
          <a:noFill/>
        </p:spPr>
        <p:txBody>
          <a:bodyPr wrap="square" rtlCol="0">
            <a:spAutoFit/>
          </a:bodyPr>
          <a:lstStyle/>
          <a:p>
            <a:pPr algn="ctr">
              <a:buNone/>
            </a:pPr>
            <a:r>
              <a:rPr lang="en-US" sz="2400" b="1" dirty="0">
                <a:ln w="22225">
                  <a:solidFill>
                    <a:schemeClr val="accent2"/>
                  </a:solidFill>
                  <a:prstDash val="solid"/>
                </a:ln>
                <a:solidFill>
                  <a:schemeClr val="accent2">
                    <a:lumMod val="40000"/>
                    <a:lumOff val="60000"/>
                  </a:schemeClr>
                </a:solidFill>
              </a:rPr>
              <a:t>Resolution Time Distribution</a:t>
            </a:r>
          </a:p>
          <a:p>
            <a:pPr algn="ctr">
              <a:buNone/>
            </a:pPr>
            <a:endParaRPr lang="en-US" sz="2400" b="1" dirty="0">
              <a:ln w="22225">
                <a:solidFill>
                  <a:schemeClr val="accent2"/>
                </a:solidFill>
                <a:prstDash val="solid"/>
              </a:ln>
              <a:solidFill>
                <a:schemeClr val="accent2">
                  <a:lumMod val="40000"/>
                  <a:lumOff val="60000"/>
                </a:schemeClr>
              </a:solidFill>
            </a:endParaRPr>
          </a:p>
          <a:p>
            <a:pPr marL="342900" indent="-342900">
              <a:buFont typeface="+mj-lt"/>
              <a:buAutoNum type="arabicPeriod"/>
            </a:pPr>
            <a:r>
              <a:rPr lang="en-US" sz="1600" b="1" dirty="0"/>
              <a:t>Fast (0–2 days):</a:t>
            </a:r>
            <a:r>
              <a:rPr lang="en-US" sz="1600" dirty="0"/>
              <a:t> </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40,814 tickets </a:t>
            </a:r>
            <a:r>
              <a:rPr lang="en-US" sz="1600" dirty="0"/>
              <a:t>(~42%)</a:t>
            </a:r>
          </a:p>
          <a:p>
            <a:pPr marL="342900" indent="-342900">
              <a:buFont typeface="+mj-lt"/>
              <a:buAutoNum type="arabicPeriod"/>
            </a:pPr>
            <a:r>
              <a:rPr lang="en-US" sz="1600" b="1" dirty="0"/>
              <a:t>Moderate (3–5 days):</a:t>
            </a:r>
            <a:r>
              <a:rPr lang="en-US" sz="1600" dirty="0"/>
              <a:t> </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19,908 tickets </a:t>
            </a:r>
            <a:r>
              <a:rPr lang="en-US" sz="1600" dirty="0"/>
              <a:t>(~20%)</a:t>
            </a:r>
          </a:p>
          <a:p>
            <a:pPr marL="342900" indent="-342900">
              <a:buFont typeface="+mj-lt"/>
              <a:buAutoNum type="arabicPeriod"/>
            </a:pPr>
            <a:r>
              <a:rPr lang="en-US" sz="1600" b="1" dirty="0"/>
              <a:t>Extended (6–8 days):</a:t>
            </a:r>
            <a:r>
              <a:rPr lang="en-US" sz="1600" dirty="0"/>
              <a:t> </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19,234 tickets </a:t>
            </a:r>
            <a:r>
              <a:rPr lang="en-US" sz="1600" dirty="0"/>
              <a:t>(~20%)</a:t>
            </a:r>
          </a:p>
          <a:p>
            <a:pPr marL="342900" indent="-342900">
              <a:buFont typeface="+mj-lt"/>
              <a:buAutoNum type="arabicPeriod"/>
            </a:pPr>
            <a:r>
              <a:rPr lang="en-US" sz="1600" b="1" dirty="0"/>
              <a:t>Long (9–11 days):</a:t>
            </a:r>
            <a:r>
              <a:rPr lang="en-US" sz="1600" dirty="0"/>
              <a:t> </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7,638 tickets </a:t>
            </a:r>
            <a:r>
              <a:rPr lang="en-US" sz="1600" dirty="0"/>
              <a:t>(~8%)</a:t>
            </a:r>
          </a:p>
          <a:p>
            <a:pPr marL="342900" indent="-342900">
              <a:buFont typeface="+mj-lt"/>
              <a:buAutoNum type="arabicPeriod"/>
            </a:pPr>
            <a:r>
              <a:rPr lang="en-US" sz="1600" b="1" dirty="0"/>
              <a:t>Very Long (&gt;12 days):</a:t>
            </a:r>
            <a:r>
              <a:rPr lang="en-US" sz="1600" dirty="0"/>
              <a:t> </a:t>
            </a:r>
            <a:r>
              <a:rPr lang="en-US" sz="1600" b="1" spc="50" dirty="0">
                <a:ln w="9525" cmpd="sng">
                  <a:solidFill>
                    <a:schemeClr val="accent1"/>
                  </a:solidFill>
                  <a:prstDash val="solid"/>
                </a:ln>
                <a:solidFill>
                  <a:srgbClr val="70AD47">
                    <a:tint val="1000"/>
                  </a:srgbClr>
                </a:solidFill>
                <a:effectLst>
                  <a:glow rad="38100">
                    <a:schemeClr val="accent1">
                      <a:alpha val="40000"/>
                    </a:schemeClr>
                  </a:glow>
                </a:effectLst>
              </a:rPr>
              <a:t>9,904 </a:t>
            </a:r>
            <a:r>
              <a:rPr lang="en-US" sz="1600" dirty="0"/>
              <a:t>tickets (~10%)</a:t>
            </a:r>
          </a:p>
        </p:txBody>
      </p:sp>
      <p:graphicFrame>
        <p:nvGraphicFramePr>
          <p:cNvPr id="8" name="Chart 7">
            <a:extLst>
              <a:ext uri="{FF2B5EF4-FFF2-40B4-BE49-F238E27FC236}">
                <a16:creationId xmlns:a16="http://schemas.microsoft.com/office/drawing/2014/main" id="{04841677-1979-B9E0-294C-BE6F9E5129AA}"/>
              </a:ext>
            </a:extLst>
          </p:cNvPr>
          <p:cNvGraphicFramePr>
            <a:graphicFrameLocks/>
          </p:cNvGraphicFramePr>
          <p:nvPr>
            <p:extLst>
              <p:ext uri="{D42A27DB-BD31-4B8C-83A1-F6EECF244321}">
                <p14:modId xmlns:p14="http://schemas.microsoft.com/office/powerpoint/2010/main" val="3284099304"/>
              </p:ext>
            </p:extLst>
          </p:nvPr>
        </p:nvGraphicFramePr>
        <p:xfrm>
          <a:off x="5523722" y="988749"/>
          <a:ext cx="6309487" cy="258532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4CFB9ED-A2E5-913D-F6A5-58E9387D60C3}"/>
              </a:ext>
            </a:extLst>
          </p:cNvPr>
          <p:cNvSpPr txBox="1"/>
          <p:nvPr/>
        </p:nvSpPr>
        <p:spPr>
          <a:xfrm>
            <a:off x="132046" y="4068917"/>
            <a:ext cx="11958735" cy="2585323"/>
          </a:xfrm>
          <a:prstGeom prst="rect">
            <a:avLst/>
          </a:prstGeom>
          <a:noFill/>
        </p:spPr>
        <p:txBody>
          <a:bodyPr wrap="square">
            <a:spAutoFit/>
          </a:bodyPr>
          <a:lstStyle/>
          <a:p>
            <a:pPr>
              <a:buNone/>
            </a:pPr>
            <a:r>
              <a:rPr lang="en-US" b="1" dirty="0"/>
              <a:t>Insights:</a:t>
            </a:r>
            <a:endParaRPr lang="en-US" dirty="0"/>
          </a:p>
          <a:p>
            <a:pPr>
              <a:buFont typeface="Arial" panose="020B0604020202020204" pitchFamily="34" charset="0"/>
              <a:buChar char="•"/>
            </a:pPr>
            <a:r>
              <a:rPr lang="en-US" dirty="0"/>
              <a:t>Most tickets (41%) are resolved quickly (within 0–2 days).</a:t>
            </a:r>
          </a:p>
          <a:p>
            <a:pPr>
              <a:buFont typeface="Arial" panose="020B0604020202020204" pitchFamily="34" charset="0"/>
              <a:buChar char="•"/>
            </a:pPr>
            <a:r>
              <a:rPr lang="en-US" dirty="0"/>
              <a:t>28% take 3–8 days to resolve.</a:t>
            </a:r>
          </a:p>
          <a:p>
            <a:pPr>
              <a:buFont typeface="Arial" panose="020B0604020202020204" pitchFamily="34" charset="0"/>
              <a:buChar char="•"/>
            </a:pPr>
            <a:r>
              <a:rPr lang="en-US" dirty="0"/>
              <a:t>19% of tickets exceed 8 days, with 10% taking more than 12 days.</a:t>
            </a:r>
          </a:p>
          <a:p>
            <a:pPr>
              <a:buFont typeface="Arial" panose="020B0604020202020204" pitchFamily="34" charset="0"/>
              <a:buChar char="•"/>
            </a:pPr>
            <a:endParaRPr lang="en-US" dirty="0"/>
          </a:p>
          <a:p>
            <a:pPr>
              <a:buNone/>
            </a:pPr>
            <a:r>
              <a:rPr lang="en-US" b="1" dirty="0"/>
              <a:t>Recommendations:</a:t>
            </a:r>
            <a:endParaRPr lang="en-US" dirty="0"/>
          </a:p>
          <a:p>
            <a:pPr>
              <a:buFont typeface="Arial" panose="020B0604020202020204" pitchFamily="34" charset="0"/>
              <a:buChar char="•"/>
            </a:pPr>
            <a:r>
              <a:rPr lang="en-US" dirty="0"/>
              <a:t>Maintain and replicate processes used in 0–2 day resolutions.</a:t>
            </a:r>
          </a:p>
          <a:p>
            <a:pPr>
              <a:buFont typeface="Arial" panose="020B0604020202020204" pitchFamily="34" charset="0"/>
              <a:buChar char="•"/>
            </a:pPr>
            <a:r>
              <a:rPr lang="en-US" dirty="0"/>
              <a:t>Prioritize long-pending tickets (&gt;8 days) for process improvement.</a:t>
            </a:r>
          </a:p>
          <a:p>
            <a:pPr>
              <a:buFont typeface="Arial" panose="020B0604020202020204" pitchFamily="34" charset="0"/>
              <a:buChar char="•"/>
            </a:pPr>
            <a:r>
              <a:rPr lang="en-US" dirty="0"/>
              <a:t>Investigate bottlenecks in mid-range resolutions (3–8 days) to enhance overall efficiency.</a:t>
            </a:r>
          </a:p>
        </p:txBody>
      </p:sp>
    </p:spTree>
    <p:extLst>
      <p:ext uri="{BB962C8B-B14F-4D97-AF65-F5344CB8AC3E}">
        <p14:creationId xmlns:p14="http://schemas.microsoft.com/office/powerpoint/2010/main" val="84853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DEEBCE-A630-5BA5-F814-292A40213376}"/>
              </a:ext>
            </a:extLst>
          </p:cNvPr>
          <p:cNvSpPr>
            <a:spLocks noGrp="1"/>
          </p:cNvSpPr>
          <p:nvPr>
            <p:ph type="ctrTitle"/>
          </p:nvPr>
        </p:nvSpPr>
        <p:spPr>
          <a:xfrm>
            <a:off x="1524000" y="65314"/>
            <a:ext cx="9144000" cy="877077"/>
          </a:xfrm>
        </p:spPr>
        <p:txBody>
          <a:bodyPr/>
          <a:lstStyle/>
          <a:p>
            <a:r>
              <a:rPr lang="en-IN" sz="3600" b="1" dirty="0">
                <a:ln w="22225">
                  <a:solidFill>
                    <a:schemeClr val="accent2"/>
                  </a:solidFill>
                  <a:prstDash val="solid"/>
                </a:ln>
                <a:solidFill>
                  <a:schemeClr val="accent2">
                    <a:lumMod val="40000"/>
                    <a:lumOff val="60000"/>
                  </a:schemeClr>
                </a:solidFill>
              </a:rPr>
              <a:t>Summarized Conclusion</a:t>
            </a:r>
          </a:p>
        </p:txBody>
      </p:sp>
      <p:sp>
        <p:nvSpPr>
          <p:cNvPr id="6" name="TextBox 5">
            <a:extLst>
              <a:ext uri="{FF2B5EF4-FFF2-40B4-BE49-F238E27FC236}">
                <a16:creationId xmlns:a16="http://schemas.microsoft.com/office/drawing/2014/main" id="{8562C520-E4EC-38B1-A135-F1C019EEFA9A}"/>
              </a:ext>
            </a:extLst>
          </p:cNvPr>
          <p:cNvSpPr txBox="1"/>
          <p:nvPr/>
        </p:nvSpPr>
        <p:spPr>
          <a:xfrm>
            <a:off x="0" y="1063690"/>
            <a:ext cx="12192000" cy="5539978"/>
          </a:xfrm>
          <a:prstGeom prst="rect">
            <a:avLst/>
          </a:prstGeom>
          <a:noFill/>
        </p:spPr>
        <p:txBody>
          <a:bodyPr wrap="square" rtlCol="0">
            <a:spAutoFit/>
          </a:bodyPr>
          <a:lstStyle/>
          <a:p>
            <a:pPr marL="342900" indent="-342900">
              <a:buFont typeface="+mj-lt"/>
              <a:buAutoNum type="arabicPeriod"/>
            </a:pPr>
            <a:r>
              <a:rPr lang="en-US" dirty="0"/>
              <a:t>The analysis of </a:t>
            </a:r>
            <a:r>
              <a:rPr lang="en-US" b="1" spc="50" dirty="0">
                <a:ln w="0"/>
                <a:solidFill>
                  <a:schemeClr val="bg2"/>
                </a:solidFill>
                <a:effectLst>
                  <a:innerShdw blurRad="63500" dist="50800" dir="13500000">
                    <a:srgbClr val="000000">
                      <a:alpha val="50000"/>
                    </a:srgbClr>
                  </a:innerShdw>
                </a:effectLst>
              </a:rPr>
              <a:t>97,498</a:t>
            </a:r>
            <a:r>
              <a:rPr lang="en-US" dirty="0"/>
              <a:t> IT support tickets reveals a </a:t>
            </a:r>
            <a:r>
              <a:rPr lang="en-US" b="1" dirty="0"/>
              <a:t>high-volume, high-impact operation</a:t>
            </a:r>
            <a:r>
              <a:rPr lang="en-US" dirty="0"/>
              <a:t> with opportunities for </a:t>
            </a:r>
            <a:r>
              <a:rPr lang="en-US" b="1" dirty="0"/>
              <a:t>optimization, automation, and targeted training</a:t>
            </a:r>
            <a:r>
              <a:rPr lang="en-US" dirty="0"/>
              <a:t>.</a:t>
            </a:r>
          </a:p>
          <a:p>
            <a:pPr marL="342900" indent="-342900">
              <a:buFont typeface="+mj-lt"/>
              <a:buAutoNum type="arabicPeriod"/>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Ticket Volume &amp; Type</a:t>
            </a:r>
            <a:r>
              <a:rPr lang="en-US" sz="1600" b="1" dirty="0"/>
              <a:t>:</a:t>
            </a:r>
            <a:br>
              <a:rPr lang="en-US" dirty="0"/>
            </a:br>
            <a:r>
              <a:rPr lang="en-US" dirty="0"/>
              <a:t>Most tickets are </a:t>
            </a:r>
            <a:r>
              <a:rPr lang="en-US" b="1" spc="50" dirty="0">
                <a:ln w="0"/>
                <a:solidFill>
                  <a:schemeClr val="bg2"/>
                </a:solidFill>
                <a:effectLst>
                  <a:innerShdw blurRad="63500" dist="50800" dir="13500000">
                    <a:srgbClr val="000000">
                      <a:alpha val="50000"/>
                    </a:srgbClr>
                  </a:innerShdw>
                </a:effectLst>
              </a:rPr>
              <a:t>System (40%) </a:t>
            </a:r>
            <a:r>
              <a:rPr lang="en-US" dirty="0"/>
              <a:t>and </a:t>
            </a:r>
            <a:r>
              <a:rPr lang="en-US" b="1" spc="50" dirty="0">
                <a:ln w="0"/>
                <a:solidFill>
                  <a:schemeClr val="bg2"/>
                </a:solidFill>
                <a:effectLst>
                  <a:innerShdw blurRad="63500" dist="50800" dir="13500000">
                    <a:srgbClr val="000000">
                      <a:alpha val="50000"/>
                    </a:srgbClr>
                  </a:innerShdw>
                </a:effectLst>
              </a:rPr>
              <a:t>Login Access (30%)</a:t>
            </a:r>
            <a:r>
              <a:rPr lang="en-US" dirty="0"/>
              <a:t>, with </a:t>
            </a:r>
            <a:r>
              <a:rPr lang="en-US" b="1" spc="50" dirty="0">
                <a:ln w="0"/>
                <a:solidFill>
                  <a:schemeClr val="bg2"/>
                </a:solidFill>
                <a:effectLst>
                  <a:innerShdw blurRad="63500" dist="50800" dir="13500000">
                    <a:srgbClr val="000000">
                      <a:alpha val="50000"/>
                    </a:srgbClr>
                  </a:innerShdw>
                </a:effectLst>
              </a:rPr>
              <a:t>IT Requests making up 75% </a:t>
            </a:r>
            <a:r>
              <a:rPr lang="en-US" dirty="0"/>
              <a:t>of total issues—these are ripe for automation to reduce manual workload.</a:t>
            </a:r>
          </a:p>
          <a:p>
            <a:pPr marL="342900" indent="-342900">
              <a:buFont typeface="+mj-lt"/>
              <a:buAutoNum type="arabicPeriod"/>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Resolution Time &amp; Satisfaction:</a:t>
            </a:r>
            <a:b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dirty="0"/>
              <a:t>About </a:t>
            </a:r>
            <a:r>
              <a:rPr lang="en-US" b="1" dirty="0"/>
              <a:t>62% of tickets are resolved within </a:t>
            </a:r>
            <a:r>
              <a:rPr lang="en-US" b="1" spc="50" dirty="0">
                <a:ln w="0"/>
                <a:solidFill>
                  <a:schemeClr val="bg2"/>
                </a:solidFill>
                <a:effectLst>
                  <a:innerShdw blurRad="63500" dist="50800" dir="13500000">
                    <a:srgbClr val="000000">
                      <a:alpha val="50000"/>
                    </a:srgbClr>
                  </a:innerShdw>
                </a:effectLst>
              </a:rPr>
              <a:t>5</a:t>
            </a:r>
            <a:r>
              <a:rPr lang="en-US" b="1" dirty="0"/>
              <a:t> days</a:t>
            </a:r>
            <a:r>
              <a:rPr lang="en-US" dirty="0"/>
              <a:t>, and </a:t>
            </a:r>
            <a:r>
              <a:rPr lang="en-US" b="1" spc="50" dirty="0">
                <a:ln w="0"/>
                <a:solidFill>
                  <a:schemeClr val="bg2"/>
                </a:solidFill>
                <a:effectLst>
                  <a:innerShdw blurRad="63500" dist="50800" dir="13500000">
                    <a:srgbClr val="000000">
                      <a:alpha val="50000"/>
                    </a:srgbClr>
                  </a:innerShdw>
                </a:effectLst>
              </a:rPr>
              <a:t>52%</a:t>
            </a:r>
            <a:r>
              <a:rPr lang="en-US" b="1" dirty="0"/>
              <a:t> of users report high satisfaction (5–6 rating)</a:t>
            </a:r>
            <a:r>
              <a:rPr lang="en-US" dirty="0"/>
              <a:t>. However, </a:t>
            </a:r>
            <a:r>
              <a:rPr lang="en-US" b="1" dirty="0"/>
              <a:t>18% of tickets take over 9 days</a:t>
            </a:r>
            <a:r>
              <a:rPr lang="en-US" dirty="0"/>
              <a:t>, correlating with lower satisfaction scores and pointing to bottlenecks.</a:t>
            </a:r>
          </a:p>
          <a:p>
            <a:pPr marL="342900" indent="-342900">
              <a:buFont typeface="+mj-lt"/>
              <a:buAutoNum type="arabicPeriod"/>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Agent Performance:</a:t>
            </a:r>
            <a:br>
              <a:rPr lang="en-US" dirty="0"/>
            </a:br>
            <a:r>
              <a:rPr lang="en-US" dirty="0"/>
              <a:t>Agent handling analysis shows a wide range in </a:t>
            </a:r>
            <a:r>
              <a:rPr lang="en-US" b="1" dirty="0"/>
              <a:t>average resolution time</a:t>
            </a:r>
            <a:r>
              <a:rPr lang="en-US" dirty="0"/>
              <a:t>, suggesting </a:t>
            </a:r>
            <a:r>
              <a:rPr lang="en-US" b="1" dirty="0"/>
              <a:t>top performers</a:t>
            </a:r>
            <a:r>
              <a:rPr lang="en-US" dirty="0"/>
              <a:t> and others needing </a:t>
            </a:r>
            <a:r>
              <a:rPr lang="en-US" b="1" dirty="0"/>
              <a:t>additional support or training</a:t>
            </a:r>
            <a:r>
              <a:rPr lang="en-US" dirty="0"/>
              <a:t>.</a:t>
            </a:r>
          </a:p>
          <a:p>
            <a:pPr marL="342900" indent="-342900">
              <a:buFont typeface="+mj-lt"/>
              <a:buAutoNum type="arabicPeriod"/>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User Demographics &amp; Satisfaction:</a:t>
            </a:r>
            <a:b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dirty="0"/>
              <a:t>Satisfaction is generally </a:t>
            </a:r>
            <a:r>
              <a:rPr lang="en-US" b="1" dirty="0"/>
              <a:t>consistent across age groups</a:t>
            </a:r>
            <a:r>
              <a:rPr lang="en-US" dirty="0"/>
              <a:t>, with no major demographic gaps in service experience.</a:t>
            </a:r>
          </a:p>
          <a:p>
            <a:pPr marL="342900" indent="-342900">
              <a:buFont typeface="+mj-lt"/>
              <a:buAutoNum type="arabicPeriod"/>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Issue Trends Over Time:</a:t>
            </a:r>
            <a:b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dirty="0"/>
              <a:t>Software-related issues have </a:t>
            </a:r>
            <a:r>
              <a:rPr lang="en-US" b="1" dirty="0"/>
              <a:t>steadily increased year over year</a:t>
            </a:r>
            <a:r>
              <a:rPr lang="en-US" dirty="0"/>
              <a:t>, signaling a growing demand for software support capacity.</a:t>
            </a:r>
          </a:p>
          <a:p>
            <a:pPr marL="342900" indent="-342900">
              <a:buFont typeface="+mj-lt"/>
              <a:buAutoNum type="arabicPeriod"/>
            </a:pP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t>Severity &amp; Prioritization:</a:t>
            </a:r>
            <a:b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rPr>
            </a:br>
            <a:r>
              <a:rPr lang="en-US" dirty="0"/>
              <a:t>Ticket severity distribution allows IT teams to </a:t>
            </a:r>
            <a:r>
              <a:rPr lang="en-US" b="1" dirty="0"/>
              <a:t>prioritize critical issues effectively</a:t>
            </a:r>
            <a:r>
              <a:rPr lang="en-US" dirty="0"/>
              <a:t>, though extended resolution times in high-severity cases should be minimized.</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76253" y="522898"/>
            <a:ext cx="391574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n w="6600">
                  <a:solidFill>
                    <a:schemeClr val="accent2"/>
                  </a:solidFill>
                  <a:prstDash val="solid"/>
                </a:ln>
                <a:solidFill>
                  <a:srgbClr val="FFFFFF"/>
                </a:solidFill>
                <a:effectLst>
                  <a:outerShdw dist="38100" dir="2700000" algn="tl" rotWithShape="0">
                    <a:schemeClr val="accent2"/>
                  </a:outerShdw>
                </a:effectLst>
              </a:rPr>
              <a:t>Introduction &amp; Objective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8628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7938583" y="2533514"/>
            <a:ext cx="939800" cy="939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10702691" y="723903"/>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3146918" y="2546645"/>
            <a:ext cx="939800" cy="9398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810139" y="744489"/>
            <a:ext cx="8836090" cy="1505131"/>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i="0" dirty="0">
                <a:solidFill>
                  <a:schemeClr val="tx1">
                    <a:lumMod val="85000"/>
                    <a:lumOff val="15000"/>
                  </a:schemeClr>
                </a:solidFill>
                <a:effectLst/>
                <a:latin typeface="Inter"/>
              </a:rPr>
              <a:t>Did you know that IT support teams can spend up to 30% of their time just sorting through tickets</a:t>
            </a:r>
            <a:r>
              <a:rPr lang="en-US" sz="1600" b="0" i="0" dirty="0">
                <a:solidFill>
                  <a:schemeClr val="tx1">
                    <a:lumMod val="85000"/>
                    <a:lumOff val="15000"/>
                  </a:schemeClr>
                </a:solidFill>
                <a:effectLst/>
                <a:latin typeface="Inter"/>
              </a:rPr>
              <a:t>? That’s a staggering amount of time that could be better spent on innovation and improving user experience!</a:t>
            </a:r>
          </a:p>
          <a:p>
            <a:pPr marL="285750" indent="-285750">
              <a:buFont typeface="Arial" panose="020B0604020202020204" pitchFamily="34" charset="0"/>
              <a:buChar char="•"/>
            </a:pPr>
            <a:r>
              <a:rPr lang="en-US" sz="1600" b="1" i="0" dirty="0">
                <a:solidFill>
                  <a:schemeClr val="tx1">
                    <a:lumMod val="85000"/>
                    <a:lumOff val="15000"/>
                  </a:schemeClr>
                </a:solidFill>
                <a:effectLst/>
                <a:latin typeface="Inter"/>
              </a:rPr>
              <a:t>Did you know that companies lose up to 20% of their revenue due to inefficient IT support</a:t>
            </a:r>
            <a:r>
              <a:rPr lang="en-US" sz="1600" b="0" i="0" dirty="0">
                <a:solidFill>
                  <a:schemeClr val="tx1">
                    <a:lumMod val="85000"/>
                    <a:lumOff val="15000"/>
                  </a:schemeClr>
                </a:solidFill>
                <a:effectLst/>
                <a:latin typeface="Inter"/>
              </a:rPr>
              <a:t>? It's a alarming figure that highlights just how crucial effective ticket management can be for businesses today</a:t>
            </a:r>
            <a:r>
              <a:rPr lang="en-US" sz="1600" b="0" i="0" dirty="0">
                <a:solidFill>
                  <a:srgbClr val="4B5563"/>
                </a:solidFill>
                <a:effectLst/>
                <a:latin typeface="Inter"/>
              </a:rPr>
              <a:t>.</a:t>
            </a:r>
            <a:endParaRPr lang="en-US" sz="1600"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139618" y="2632916"/>
            <a:ext cx="3660775" cy="74099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n w="22225">
                  <a:solidFill>
                    <a:schemeClr val="accent2"/>
                  </a:solidFill>
                  <a:prstDash val="solid"/>
                </a:ln>
                <a:solidFill>
                  <a:schemeClr val="accent2">
                    <a:lumMod val="40000"/>
                    <a:lumOff val="60000"/>
                  </a:schemeClr>
                </a:solidFill>
                <a:latin typeface="+mj-lt"/>
              </a:rPr>
              <a:t>Objectives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756039" y="727517"/>
            <a:ext cx="939800" cy="9398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8259193" y="283053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accent6">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1088282" y="894932"/>
            <a:ext cx="347679" cy="544338"/>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1054020" y="970981"/>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443939" y="2825018"/>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accent6">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Rectangle: Rounded Corners 5">
            <a:extLst>
              <a:ext uri="{FF2B5EF4-FFF2-40B4-BE49-F238E27FC236}">
                <a16:creationId xmlns:a16="http://schemas.microsoft.com/office/drawing/2014/main" id="{61FE7B0A-E829-00F3-0D98-E67BB4199215}"/>
              </a:ext>
              <a:ext uri="{C183D7F6-B498-43B3-948B-1728B52AA6E4}">
                <adec:decorative xmlns:adec="http://schemas.microsoft.com/office/drawing/2017/decorative" val="1"/>
              </a:ext>
            </a:extLst>
          </p:cNvPr>
          <p:cNvSpPr/>
          <p:nvPr/>
        </p:nvSpPr>
        <p:spPr>
          <a:xfrm>
            <a:off x="111967" y="3578530"/>
            <a:ext cx="11986727" cy="31675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900"/>
              </a:spcAft>
              <a:buFont typeface="Arial" panose="020B0604020202020204" pitchFamily="34" charset="0"/>
              <a:buChar char="•"/>
            </a:pPr>
            <a:r>
              <a:rPr lang="en-US" b="1" i="1" dirty="0">
                <a:solidFill>
                  <a:schemeClr val="tx1"/>
                </a:solidFill>
                <a:latin typeface="+mj-lt"/>
              </a:rPr>
              <a:t>Analyze IT support ticket management system for performance insights;</a:t>
            </a:r>
          </a:p>
          <a:p>
            <a:pPr>
              <a:spcAft>
                <a:spcPts val="900"/>
              </a:spcAft>
              <a:buFont typeface="Arial" panose="020B0604020202020204" pitchFamily="34" charset="0"/>
              <a:buChar char="•"/>
            </a:pPr>
            <a:r>
              <a:rPr lang="en-US" b="1" i="1" dirty="0">
                <a:solidFill>
                  <a:schemeClr val="tx1"/>
                </a:solidFill>
                <a:latin typeface="+mj-lt"/>
              </a:rPr>
              <a:t>Assess speed and effectiveness of ticket resolutions by IT agents;</a:t>
            </a:r>
          </a:p>
          <a:p>
            <a:pPr>
              <a:spcAft>
                <a:spcPts val="900"/>
              </a:spcAft>
              <a:buFont typeface="Arial" panose="020B0604020202020204" pitchFamily="34" charset="0"/>
              <a:buChar char="•"/>
            </a:pPr>
            <a:r>
              <a:rPr lang="en-US" b="1" i="1" dirty="0">
                <a:solidFill>
                  <a:schemeClr val="tx1"/>
                </a:solidFill>
                <a:latin typeface="+mj-lt"/>
              </a:rPr>
              <a:t>Evaluate employee satisfaction with IT support;</a:t>
            </a:r>
          </a:p>
          <a:p>
            <a:pPr>
              <a:spcAft>
                <a:spcPts val="900"/>
              </a:spcAft>
              <a:buFont typeface="Arial" panose="020B0604020202020204" pitchFamily="34" charset="0"/>
              <a:buChar char="•"/>
            </a:pPr>
            <a:r>
              <a:rPr lang="en-US" b="1" i="1" dirty="0">
                <a:solidFill>
                  <a:schemeClr val="tx1"/>
                </a:solidFill>
                <a:latin typeface="+mj-lt"/>
              </a:rPr>
              <a:t>Identify high-performing agents and those needing additional assistance;</a:t>
            </a:r>
          </a:p>
          <a:p>
            <a:pPr>
              <a:spcAft>
                <a:spcPts val="1800"/>
              </a:spcAft>
              <a:buFont typeface="Arial" panose="020B0604020202020204" pitchFamily="34" charset="0"/>
              <a:buChar char="•"/>
            </a:pPr>
            <a:r>
              <a:rPr lang="en-US" b="1" i="1" dirty="0">
                <a:solidFill>
                  <a:schemeClr val="tx1"/>
                </a:solidFill>
                <a:latin typeface="+mj-lt"/>
              </a:rPr>
              <a:t>Aim to make informed staffing decisions to enhance service quality and team performance;</a:t>
            </a:r>
          </a:p>
          <a:p>
            <a:pPr>
              <a:buNone/>
            </a:pPr>
            <a:br>
              <a:rPr lang="en-US" sz="1600" i="0" dirty="0">
                <a:solidFill>
                  <a:srgbClr val="4B5563"/>
                </a:solidFill>
                <a:effectLst>
                  <a:outerShdw blurRad="38100" dist="38100" dir="2700000" algn="tl">
                    <a:srgbClr val="000000">
                      <a:alpha val="43137"/>
                    </a:srgbClr>
                  </a:outerShdw>
                </a:effectLst>
                <a:latin typeface="Inter"/>
              </a:rPr>
            </a:b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12D3F-6495-BE9E-1612-037C608F1B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73FB2E-3F4E-B6E4-317B-BD89F77934EF}"/>
              </a:ext>
            </a:extLst>
          </p:cNvPr>
          <p:cNvSpPr>
            <a:spLocks noGrp="1"/>
          </p:cNvSpPr>
          <p:nvPr>
            <p:ph type="ctrTitle"/>
          </p:nvPr>
        </p:nvSpPr>
        <p:spPr>
          <a:xfrm>
            <a:off x="1393371" y="121297"/>
            <a:ext cx="9144000" cy="710779"/>
          </a:xfrm>
        </p:spPr>
        <p:txBody>
          <a:bodyPr/>
          <a:lstStyle/>
          <a:p>
            <a:r>
              <a:rPr lang="en-US" sz="4400" b="1" dirty="0">
                <a:ln w="22225">
                  <a:solidFill>
                    <a:schemeClr val="accent2"/>
                  </a:solidFill>
                  <a:prstDash val="solid"/>
                </a:ln>
                <a:solidFill>
                  <a:schemeClr val="accent2">
                    <a:lumMod val="40000"/>
                    <a:lumOff val="60000"/>
                  </a:schemeClr>
                </a:solidFill>
              </a:rPr>
              <a:t>Dashboard</a:t>
            </a:r>
            <a:endParaRPr lang="en-IN" sz="4400" b="1" dirty="0">
              <a:ln w="22225">
                <a:solidFill>
                  <a:schemeClr val="accent2"/>
                </a:solidFill>
                <a:prstDash val="solid"/>
              </a:ln>
              <a:solidFill>
                <a:schemeClr val="accent2">
                  <a:lumMod val="40000"/>
                  <a:lumOff val="60000"/>
                </a:schemeClr>
              </a:solidFill>
            </a:endParaRPr>
          </a:p>
        </p:txBody>
      </p:sp>
      <p:pic>
        <p:nvPicPr>
          <p:cNvPr id="4" name="Picture 3">
            <a:extLst>
              <a:ext uri="{FF2B5EF4-FFF2-40B4-BE49-F238E27FC236}">
                <a16:creationId xmlns:a16="http://schemas.microsoft.com/office/drawing/2014/main" id="{91330082-5808-FCAE-9E68-C5D1121D3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5348"/>
            <a:ext cx="12192000" cy="4627303"/>
          </a:xfrm>
          <a:prstGeom prst="rect">
            <a:avLst/>
          </a:prstGeom>
        </p:spPr>
      </p:pic>
    </p:spTree>
    <p:extLst>
      <p:ext uri="{BB962C8B-B14F-4D97-AF65-F5344CB8AC3E}">
        <p14:creationId xmlns:p14="http://schemas.microsoft.com/office/powerpoint/2010/main" val="248394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F8EA3-72C5-8725-19C3-795A21453423}"/>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BAD3653-B32B-6B2E-A769-3FA84E931CE7}"/>
              </a:ext>
              <a:ext uri="{C183D7F6-B498-43B3-948B-1728B52AA6E4}">
                <adec:decorative xmlns:adec="http://schemas.microsoft.com/office/drawing/2017/decorative" val="1"/>
              </a:ext>
            </a:extLst>
          </p:cNvPr>
          <p:cNvGrpSpPr/>
          <p:nvPr/>
        </p:nvGrpSpPr>
        <p:grpSpPr>
          <a:xfrm>
            <a:off x="4325257" y="1805326"/>
            <a:ext cx="3541486" cy="3769865"/>
            <a:chOff x="4325258" y="1229517"/>
            <a:chExt cx="3541486" cy="3769865"/>
          </a:xfrm>
        </p:grpSpPr>
        <p:sp>
          <p:nvSpPr>
            <p:cNvPr id="12" name="Diamond 11">
              <a:extLst>
                <a:ext uri="{FF2B5EF4-FFF2-40B4-BE49-F238E27FC236}">
                  <a16:creationId xmlns:a16="http://schemas.microsoft.com/office/drawing/2014/main" id="{45C7180F-936F-62A9-9401-4FCF27D7CBB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8121BF29-2317-E1C9-C80E-69E8CEB52D7D}"/>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33581D49-AD8E-685E-19C6-930D593832FD}"/>
              </a:ext>
            </a:extLst>
          </p:cNvPr>
          <p:cNvSpPr>
            <a:spLocks noGrp="1"/>
          </p:cNvSpPr>
          <p:nvPr>
            <p:ph type="ctrTitle"/>
          </p:nvPr>
        </p:nvSpPr>
        <p:spPr>
          <a:xfrm>
            <a:off x="1430694" y="464220"/>
            <a:ext cx="9144000" cy="997196"/>
          </a:xfrm>
        </p:spPr>
        <p:txBody>
          <a:bodyPr lIns="0" tIns="0" rIns="0" bIns="0" anchor="ctr">
            <a:spAutoFit/>
          </a:bodyPr>
          <a:lstStyle/>
          <a:p>
            <a:r>
              <a:rPr lang="en-US" sz="7200" b="1" dirty="0"/>
              <a:t>Thank You</a:t>
            </a:r>
            <a:endParaRPr lang="en-US" sz="7200" dirty="0"/>
          </a:p>
        </p:txBody>
      </p:sp>
    </p:spTree>
    <p:extLst>
      <p:ext uri="{BB962C8B-B14F-4D97-AF65-F5344CB8AC3E}">
        <p14:creationId xmlns:p14="http://schemas.microsoft.com/office/powerpoint/2010/main" val="318094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D4437-398F-9378-04CF-EF013E83B88D}"/>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64B86D6B-E1DE-777B-3B14-9C79D6698EAA}"/>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32FE1B02-7853-F0CC-B322-CA27390FB70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B4877C6-7880-B0B0-AAFE-91D56CE918BB}"/>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n w="6600">
                  <a:solidFill>
                    <a:schemeClr val="accent2"/>
                  </a:solidFill>
                  <a:prstDash val="solid"/>
                </a:ln>
                <a:solidFill>
                  <a:srgbClr val="FFFFFF"/>
                </a:solidFill>
                <a:effectLst>
                  <a:outerShdw dist="38100" dir="2700000" algn="tl" rotWithShape="0">
                    <a:schemeClr val="accent2"/>
                  </a:outerShdw>
                </a:effectLst>
              </a:rPr>
              <a:t>IT Ticket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A03E4B1-518E-2CE7-CE42-BC0FF7C597C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FA80CAC8-4537-E338-30C9-CFA2F3D6451F}"/>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4346" descr="Icon of box and whisker chart. ">
            <a:extLst>
              <a:ext uri="{FF2B5EF4-FFF2-40B4-BE49-F238E27FC236}">
                <a16:creationId xmlns:a16="http://schemas.microsoft.com/office/drawing/2014/main" id="{BF106767-3060-F0E0-0FB1-726E02F9972B}"/>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E7EF8F8E-50A0-4C82-FF71-2F208B178694}"/>
              </a:ext>
            </a:extLst>
          </p:cNvPr>
          <p:cNvSpPr txBox="1"/>
          <p:nvPr/>
        </p:nvSpPr>
        <p:spPr>
          <a:xfrm>
            <a:off x="3688702" y="855297"/>
            <a:ext cx="4814596" cy="523220"/>
          </a:xfrm>
          <a:prstGeom prst="rect">
            <a:avLst/>
          </a:prstGeom>
          <a:solidFill>
            <a:srgbClr val="00206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800" b="1" dirty="0">
                <a:ln w="22225">
                  <a:solidFill>
                    <a:schemeClr val="accent2"/>
                  </a:solidFill>
                  <a:prstDash val="solid"/>
                </a:ln>
                <a:solidFill>
                  <a:schemeClr val="accent2">
                    <a:lumMod val="40000"/>
                    <a:lumOff val="60000"/>
                  </a:schemeClr>
                </a:solidFill>
                <a:latin typeface="Arial Black" panose="020B0A04020102020204" pitchFamily="34" charset="0"/>
              </a:rPr>
              <a:t>PROBLEM</a:t>
            </a:r>
            <a:r>
              <a:rPr lang="en-US" sz="2800" b="1" u="sng" dirty="0">
                <a:ln w="22225">
                  <a:solidFill>
                    <a:schemeClr val="accent2"/>
                  </a:solidFill>
                  <a:prstDash val="solid"/>
                </a:ln>
                <a:solidFill>
                  <a:schemeClr val="accent2">
                    <a:lumMod val="40000"/>
                    <a:lumOff val="60000"/>
                  </a:schemeClr>
                </a:solidFill>
                <a:latin typeface="Arial Black" panose="020B0A04020102020204" pitchFamily="34" charset="0"/>
              </a:rPr>
              <a:t> </a:t>
            </a:r>
            <a:r>
              <a:rPr lang="en-US" sz="2800" b="1" dirty="0">
                <a:ln w="22225">
                  <a:solidFill>
                    <a:schemeClr val="accent2"/>
                  </a:solidFill>
                  <a:prstDash val="solid"/>
                </a:ln>
                <a:solidFill>
                  <a:schemeClr val="accent2">
                    <a:lumMod val="40000"/>
                    <a:lumOff val="60000"/>
                  </a:schemeClr>
                </a:solidFill>
                <a:latin typeface="Arial Black" panose="020B0A04020102020204" pitchFamily="34" charset="0"/>
              </a:rPr>
              <a:t>STATEMENT</a:t>
            </a:r>
            <a:endParaRPr lang="en-IN" sz="2800" b="1" dirty="0">
              <a:ln w="22225">
                <a:solidFill>
                  <a:schemeClr val="accent2"/>
                </a:solidFill>
                <a:prstDash val="solid"/>
              </a:ln>
              <a:solidFill>
                <a:schemeClr val="accent2">
                  <a:lumMod val="40000"/>
                  <a:lumOff val="60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46B792EC-83DF-CEA3-D1BB-FE5A45FE6574}"/>
              </a:ext>
            </a:extLst>
          </p:cNvPr>
          <p:cNvSpPr txBox="1"/>
          <p:nvPr/>
        </p:nvSpPr>
        <p:spPr>
          <a:xfrm>
            <a:off x="158621" y="1437253"/>
            <a:ext cx="11804779" cy="1477328"/>
          </a:xfrm>
          <a:prstGeom prst="rect">
            <a:avLst/>
          </a:prstGeom>
          <a:solidFill>
            <a:srgbClr val="002060"/>
          </a:solidFill>
        </p:spPr>
        <p:txBody>
          <a:bodyPr wrap="square" rtlCol="0">
            <a:spAutoFit/>
          </a:bodyPr>
          <a:lstStyle/>
          <a:p>
            <a:r>
              <a:rPr lang="en-US" b="0" i="0" dirty="0">
                <a:effectLst/>
                <a:latin typeface="Mona Sans"/>
              </a:rPr>
              <a:t>You are tasked with analyzing the IT support ticket management system to understand the performance of IT agents, the efficiency of ticket resolution, and the satisfaction levels of employees. The objective is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lang="en-IN" dirty="0"/>
          </a:p>
        </p:txBody>
      </p:sp>
      <p:pic>
        <p:nvPicPr>
          <p:cNvPr id="2050" name="Picture 2">
            <a:extLst>
              <a:ext uri="{FF2B5EF4-FFF2-40B4-BE49-F238E27FC236}">
                <a16:creationId xmlns:a16="http://schemas.microsoft.com/office/drawing/2014/main" id="{BA3AE8A5-9711-4913-7701-F1F59F963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94" y="2973317"/>
            <a:ext cx="11193627" cy="37486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3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2EA52-03E7-121D-1D63-3C86654DF941}"/>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C9DBA3B3-BA52-F594-5B36-C3F836E763C8}"/>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58F4D944-CC96-38BB-4BB6-2A543F3BBA70}"/>
              </a:ext>
              <a:ext uri="{C183D7F6-B498-43B3-948B-1728B52AA6E4}">
                <adec:decorative xmlns:adec="http://schemas.microsoft.com/office/drawing/2017/decorative" val="1"/>
              </a:ext>
            </a:extLst>
          </p:cNvPr>
          <p:cNvCxnSpPr>
            <a:cxnSpLocks/>
          </p:cNvCxnSpPr>
          <p:nvPr/>
        </p:nvCxnSpPr>
        <p:spPr>
          <a:xfrm>
            <a:off x="7641771" y="522898"/>
            <a:ext cx="45502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D6A0654-9BFD-2F17-4123-89FF6473A77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sng" strike="noStrike" kern="1200" normalizeH="0" baseline="0" noProof="0"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uLnTx/>
                <a:uFillTx/>
                <a:latin typeface="Century Gothic"/>
                <a:ea typeface="+mj-ea"/>
                <a:cs typeface="+mj-cs"/>
              </a:rPr>
              <a:t>Dataset Overview</a:t>
            </a:r>
            <a:br>
              <a:rPr kumimoji="0" lang="en-US" sz="2800" b="0" i="0" u="none" strike="noStrike" kern="1200" cap="none" spc="0" normalizeH="0" baseline="0" noProof="0" dirty="0">
                <a:ln>
                  <a:noFill/>
                </a:ln>
                <a:effectLst/>
                <a:uLnTx/>
                <a:uFillTx/>
                <a:latin typeface="Century Gothic"/>
                <a:ea typeface="+mj-ea"/>
                <a:cs typeface="+mj-cs"/>
              </a:rPr>
            </a:br>
            <a:endParaRPr kumimoji="0" lang="en-US" sz="2800" b="0" i="0" u="none" strike="noStrike" kern="1200" cap="none" spc="0" normalizeH="0" baseline="0" noProof="0" dirty="0">
              <a:ln>
                <a:noFill/>
              </a:ln>
              <a:effectLst/>
              <a:uLnTx/>
              <a:uFillTx/>
              <a:latin typeface="Century Gothic"/>
              <a:ea typeface="+mj-ea"/>
              <a:cs typeface="+mj-cs"/>
            </a:endParaRPr>
          </a:p>
        </p:txBody>
      </p:sp>
      <p:cxnSp>
        <p:nvCxnSpPr>
          <p:cNvPr id="14" name="Straight Connector 13">
            <a:extLst>
              <a:ext uri="{FF2B5EF4-FFF2-40B4-BE49-F238E27FC236}">
                <a16:creationId xmlns:a16="http://schemas.microsoft.com/office/drawing/2014/main" id="{AE2F7655-569A-4E48-8C33-7AA6AD1E330B}"/>
              </a:ext>
              <a:ext uri="{C183D7F6-B498-43B3-948B-1728B52AA6E4}">
                <adec:decorative xmlns:adec="http://schemas.microsoft.com/office/drawing/2017/decorative" val="1"/>
              </a:ext>
            </a:extLst>
          </p:cNvPr>
          <p:cNvCxnSpPr>
            <a:cxnSpLocks/>
          </p:cNvCxnSpPr>
          <p:nvPr/>
        </p:nvCxnSpPr>
        <p:spPr>
          <a:xfrm>
            <a:off x="0" y="522898"/>
            <a:ext cx="446936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5AAAC430-D183-1A65-3B0D-E3F22DFA8AEA}"/>
              </a:ext>
              <a:ext uri="{C183D7F6-B498-43B3-948B-1728B52AA6E4}">
                <adec:decorative xmlns:adec="http://schemas.microsoft.com/office/drawing/2017/decorative" val="1"/>
              </a:ext>
            </a:extLst>
          </p:cNvPr>
          <p:cNvSpPr/>
          <p:nvPr/>
        </p:nvSpPr>
        <p:spPr>
          <a:xfrm>
            <a:off x="8105774" y="1373964"/>
            <a:ext cx="4086226" cy="389783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Agent ID:</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Unique identifier for IT agents.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Full Name:</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Name of the IT agent.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Email:</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Contact email</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Year, Month, and Day of Birth:</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Birth details</a:t>
            </a:r>
            <a:r>
              <a:rPr lang="en-US" sz="1600" dirty="0">
                <a:solidFill>
                  <a:schemeClr val="tx1"/>
                </a:solidFill>
              </a:rPr>
              <a:t>.</a:t>
            </a:r>
            <a:endParaRPr lang="en-US" sz="1600" dirty="0">
              <a:solidFill>
                <a:schemeClr val="tx1"/>
              </a:solidFill>
              <a:latin typeface="Segoe UI Light"/>
            </a:endParaRPr>
          </a:p>
        </p:txBody>
      </p:sp>
      <p:sp>
        <p:nvSpPr>
          <p:cNvPr id="25" name="Rectangle: Rounded Corners 24">
            <a:extLst>
              <a:ext uri="{FF2B5EF4-FFF2-40B4-BE49-F238E27FC236}">
                <a16:creationId xmlns:a16="http://schemas.microsoft.com/office/drawing/2014/main" id="{2DBDA64F-25AD-5633-5332-B791FD9650FE}"/>
              </a:ext>
              <a:ext uri="{C183D7F6-B498-43B3-948B-1728B52AA6E4}">
                <adec:decorative xmlns:adec="http://schemas.microsoft.com/office/drawing/2017/decorative" val="1"/>
              </a:ext>
            </a:extLst>
          </p:cNvPr>
          <p:cNvSpPr/>
          <p:nvPr/>
        </p:nvSpPr>
        <p:spPr>
          <a:xfrm>
            <a:off x="-6806" y="1179604"/>
            <a:ext cx="4144738" cy="5575376"/>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468000" rIns="0" bIns="36000" rtlCol="0" anchor="ctr" anchorCtr="1"/>
          <a:lstStyle/>
          <a:p>
            <a:pPr>
              <a:buFont typeface="Arial" panose="020B0604020202020204" pitchFamily="34" charset="0"/>
              <a:buChar char="•"/>
            </a:pPr>
            <a:r>
              <a:rPr lang="en-US" sz="155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ID</a:t>
            </a:r>
            <a:r>
              <a:rPr lang="en-US" sz="155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panose="020F0502020204030204" pitchFamily="34" charset="0"/>
                <a:ea typeface="Calibri" panose="020F0502020204030204" pitchFamily="34" charset="0"/>
                <a:cs typeface="Calibri" panose="020F0502020204030204" pitchFamily="34" charset="0"/>
              </a:rPr>
              <a:t>:</a:t>
            </a: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Unique identifier for each support ticket.</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Creation Date: </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Date the ticket was created.</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Employee ID:</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 ID of the employee who raised the ticket.</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Agent ID: </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ID of the IT agent assigned.</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Request Category</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 Type of request (e.g., Login Access, System, Software).</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Issue Type: </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Nature of the issue (e.g., IT Error, IT Request).</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Severity: </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Classification of issue severity.</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Priority:</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 Assigned priority level.</a:t>
            </a:r>
          </a:p>
          <a:p>
            <a:pPr>
              <a:buFont typeface="Arial" panose="020B0604020202020204" pitchFamily="34" charset="0"/>
              <a:buChar char="•"/>
            </a:pP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Resolution Time (Days): Time taken to resolve the ticket.</a:t>
            </a:r>
          </a:p>
          <a:p>
            <a:pPr>
              <a:buFont typeface="Arial" panose="020B0604020202020204" pitchFamily="34" charset="0"/>
              <a:buChar char="•"/>
            </a:pPr>
            <a:r>
              <a:rPr lang="en-US" sz="1550" b="1" dirty="0">
                <a:solidFill>
                  <a:schemeClr val="tx1"/>
                </a:solidFill>
                <a:latin typeface="Calibri" panose="020F0502020204030204" pitchFamily="34" charset="0"/>
                <a:ea typeface="Calibri" panose="020F0502020204030204" pitchFamily="34" charset="0"/>
                <a:cs typeface="Calibri" panose="020F0502020204030204" pitchFamily="34" charset="0"/>
              </a:rPr>
              <a:t>Satisfaction Rate:</a:t>
            </a:r>
            <a:r>
              <a:rPr lang="en-US" sz="1550" dirty="0">
                <a:solidFill>
                  <a:schemeClr val="tx1"/>
                </a:solidFill>
                <a:latin typeface="Calibri" panose="020F0502020204030204" pitchFamily="34" charset="0"/>
                <a:ea typeface="Calibri" panose="020F0502020204030204" pitchFamily="34" charset="0"/>
                <a:cs typeface="Calibri" panose="020F0502020204030204" pitchFamily="34" charset="0"/>
              </a:rPr>
              <a:t> Employee   rating (likely out of 5)</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FD70508A-B0C7-7020-B861-3B908340426E}"/>
              </a:ext>
              <a:ext uri="{C183D7F6-B498-43B3-948B-1728B52AA6E4}">
                <adec:decorative xmlns:adec="http://schemas.microsoft.com/office/drawing/2017/decorative" val="1"/>
              </a:ext>
            </a:extLst>
          </p:cNvPr>
          <p:cNvSpPr/>
          <p:nvPr/>
        </p:nvSpPr>
        <p:spPr>
          <a:xfrm>
            <a:off x="318536" y="578298"/>
            <a:ext cx="3660775" cy="740997"/>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u="sng" spc="50" dirty="0">
                <a:ln w="0"/>
                <a:solidFill>
                  <a:schemeClr val="bg2"/>
                </a:solidFill>
                <a:effectLst>
                  <a:innerShdw blurRad="63500" dist="50800" dir="13500000">
                    <a:srgbClr val="000000">
                      <a:alpha val="50000"/>
                    </a:srgbClr>
                  </a:innerShdw>
                </a:effectLst>
                <a:latin typeface="Arial Rounded MT Bold" panose="020F0704030504030204" pitchFamily="34" charset="0"/>
                <a:ea typeface="+mj-ea"/>
                <a:cs typeface="+mj-cs"/>
              </a:rPr>
              <a:t>TICKETS</a:t>
            </a:r>
            <a:endParaRPr kumimoji="0" lang="en-US" sz="3200" b="1" u="sng" strike="noStrike" kern="1200" spc="50" normalizeH="0" baseline="0" noProof="0" dirty="0">
              <a:ln w="0"/>
              <a:solidFill>
                <a:schemeClr val="bg2"/>
              </a:solidFill>
              <a:effectLst>
                <a:innerShdw blurRad="63500" dist="50800" dir="13500000">
                  <a:srgbClr val="000000">
                    <a:alpha val="50000"/>
                  </a:srgbClr>
                </a:innerShdw>
              </a:effectLst>
              <a:uLnTx/>
              <a:uFillTx/>
              <a:latin typeface="Arial Rounded MT Bold" panose="020F0704030504030204" pitchFamily="34" charset="0"/>
            </a:endParaRPr>
          </a:p>
        </p:txBody>
      </p:sp>
      <p:sp>
        <p:nvSpPr>
          <p:cNvPr id="6" name="Rectangle: Rounded Corners 5">
            <a:extLst>
              <a:ext uri="{FF2B5EF4-FFF2-40B4-BE49-F238E27FC236}">
                <a16:creationId xmlns:a16="http://schemas.microsoft.com/office/drawing/2014/main" id="{CCA7D431-224D-70CE-99A3-7ACF7FE2B085}"/>
              </a:ext>
              <a:ext uri="{C183D7F6-B498-43B3-948B-1728B52AA6E4}">
                <adec:decorative xmlns:adec="http://schemas.microsoft.com/office/drawing/2017/decorative" val="1"/>
              </a:ext>
            </a:extLst>
          </p:cNvPr>
          <p:cNvSpPr/>
          <p:nvPr/>
        </p:nvSpPr>
        <p:spPr>
          <a:xfrm>
            <a:off x="8302625" y="578298"/>
            <a:ext cx="3660775" cy="865412"/>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spc="50" dirty="0">
                <a:ln w="0"/>
                <a:solidFill>
                  <a:schemeClr val="bg2"/>
                </a:solidFill>
                <a:effectLst>
                  <a:innerShdw blurRad="63500" dist="50800" dir="13500000">
                    <a:srgbClr val="000000">
                      <a:alpha val="50000"/>
                    </a:srgbClr>
                  </a:innerShdw>
                </a:effectLst>
                <a:latin typeface="Arial Rounded MT Bold" panose="020F0704030504030204" pitchFamily="34" charset="0"/>
              </a:rPr>
              <a:t>IT AGENTS</a:t>
            </a:r>
            <a:endParaRPr lang="en-US" sz="1600" b="1" spc="50" dirty="0">
              <a:ln w="0"/>
              <a:solidFill>
                <a:schemeClr val="bg2"/>
              </a:solidFill>
              <a:effectLst>
                <a:innerShdw blurRad="63500" dist="50800" dir="13500000">
                  <a:srgbClr val="000000">
                    <a:alpha val="50000"/>
                  </a:srgbClr>
                </a:innerShdw>
              </a:effectLst>
            </a:endParaRPr>
          </a:p>
        </p:txBody>
      </p:sp>
      <p:sp>
        <p:nvSpPr>
          <p:cNvPr id="18" name="Rectangle: Rounded Corners 17">
            <a:extLst>
              <a:ext uri="{FF2B5EF4-FFF2-40B4-BE49-F238E27FC236}">
                <a16:creationId xmlns:a16="http://schemas.microsoft.com/office/drawing/2014/main" id="{2BC14F26-93F5-38E0-212D-2625A4AF9DEB}"/>
              </a:ext>
            </a:extLst>
          </p:cNvPr>
          <p:cNvSpPr/>
          <p:nvPr/>
        </p:nvSpPr>
        <p:spPr>
          <a:xfrm>
            <a:off x="4469363" y="2211354"/>
            <a:ext cx="3489649" cy="4123747"/>
          </a:xfrm>
          <a:prstGeom prst="roundRect">
            <a:avLst/>
          </a:prstGeom>
          <a:solidFill>
            <a:srgbClr val="002060"/>
          </a:solidFill>
        </p:spPr>
        <p:style>
          <a:lnRef idx="2">
            <a:schemeClr val="accent6"/>
          </a:lnRef>
          <a:fillRef idx="1">
            <a:schemeClr val="lt1"/>
          </a:fillRef>
          <a:effectRef idx="0">
            <a:schemeClr val="accent6"/>
          </a:effectRef>
          <a:fontRef idx="minor">
            <a:schemeClr val="dk1"/>
          </a:fontRef>
        </p:style>
        <p:txBody>
          <a:bodyPr rtlCol="0" anchor="ctr"/>
          <a:lstStyle/>
          <a:p>
            <a:pPr marL="400050" indent="-400050">
              <a:buFont typeface="+mj-lt"/>
              <a:buAutoNum type="romanUcPeriod"/>
            </a:pPr>
            <a:endParaRPr lang="en-US" b="1" dirty="0">
              <a:solidFill>
                <a:schemeClr val="tx1"/>
              </a:solidFill>
              <a:latin typeface="Arial" panose="020B0604020202020204" pitchFamily="34" charset="0"/>
              <a:cs typeface="Arial" panose="020B0604020202020204" pitchFamily="34" charset="0"/>
            </a:endParaRPr>
          </a:p>
          <a:p>
            <a:pPr marL="400050" indent="-400050">
              <a:buFont typeface="+mj-lt"/>
              <a:buAutoNum type="romanUcPeriod"/>
            </a:pPr>
            <a:r>
              <a:rPr lang="en-US" b="1" u="sng" dirty="0">
                <a:solidFill>
                  <a:schemeClr val="tx1"/>
                </a:solidFill>
                <a:latin typeface="Arial" panose="020B0604020202020204" pitchFamily="34" charset="0"/>
                <a:cs typeface="Arial" panose="020B0604020202020204" pitchFamily="34" charset="0"/>
              </a:rPr>
              <a:t>Agent Performance</a:t>
            </a:r>
            <a:r>
              <a:rPr lang="en-US" b="1"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Identify top and low-performing agents based on ticket volume, resolution time, and satisfaction scores.</a:t>
            </a:r>
          </a:p>
          <a:p>
            <a:pPr marL="400050" indent="-400050">
              <a:buFont typeface="+mj-lt"/>
              <a:buAutoNum type="romanUcPeriod"/>
            </a:pPr>
            <a:r>
              <a:rPr lang="en-US" b="1" u="sng" dirty="0">
                <a:solidFill>
                  <a:schemeClr val="tx1"/>
                </a:solidFill>
                <a:latin typeface="Arial" panose="020B0604020202020204" pitchFamily="34" charset="0"/>
                <a:cs typeface="Arial" panose="020B0604020202020204" pitchFamily="34" charset="0"/>
              </a:rPr>
              <a:t>Ticket Resolution Efficiency</a:t>
            </a:r>
            <a:r>
              <a:rPr lang="en-US" b="1"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Assess average resolution times and identify delays</a:t>
            </a:r>
          </a:p>
          <a:p>
            <a:pPr marL="400050" indent="-400050">
              <a:buFont typeface="+mj-lt"/>
              <a:buAutoNum type="romanUcPeriod"/>
            </a:pPr>
            <a:r>
              <a:rPr lang="en-US" b="1" u="sng" dirty="0">
                <a:solidFill>
                  <a:schemeClr val="tx1"/>
                </a:solidFill>
                <a:latin typeface="Arial" panose="020B0604020202020204" pitchFamily="34" charset="0"/>
                <a:cs typeface="Arial" panose="020B0604020202020204" pitchFamily="34" charset="0"/>
              </a:rPr>
              <a:t>Employee Satisfaction</a:t>
            </a:r>
            <a:r>
              <a:rPr lang="en-US" b="1"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Evaluate overall satisfaction trends</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43" name="Rectangle: Rounded Corners 42">
            <a:extLst>
              <a:ext uri="{FF2B5EF4-FFF2-40B4-BE49-F238E27FC236}">
                <a16:creationId xmlns:a16="http://schemas.microsoft.com/office/drawing/2014/main" id="{6253BA27-91BF-F3C1-F613-BE511B435C06}"/>
              </a:ext>
            </a:extLst>
          </p:cNvPr>
          <p:cNvSpPr/>
          <p:nvPr/>
        </p:nvSpPr>
        <p:spPr>
          <a:xfrm>
            <a:off x="4786604" y="1179604"/>
            <a:ext cx="2789853" cy="947776"/>
          </a:xfrm>
          <a:prstGeom prst="roundRect">
            <a:avLst/>
          </a:prstGeom>
          <a:solidFill>
            <a:srgbClr val="00206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u="sng" spc="50" dirty="0">
                <a:ln w="0"/>
                <a:solidFill>
                  <a:schemeClr val="bg2"/>
                </a:solidFill>
                <a:effectLst>
                  <a:innerShdw blurRad="63500" dist="50800" dir="13500000">
                    <a:srgbClr val="000000">
                      <a:alpha val="50000"/>
                    </a:srgbClr>
                  </a:innerShdw>
                </a:effectLst>
              </a:rPr>
              <a:t>KEY VARIABLES</a:t>
            </a:r>
            <a:endParaRPr lang="en-IN" sz="2800" b="1" u="sng"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37067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236168" y="0"/>
            <a:ext cx="5719664" cy="597159"/>
          </a:xfrm>
          <a:prstGeom prst="rect">
            <a:avLst/>
          </a:prstGeom>
          <a:noFill/>
          <a:ln w="0">
            <a:noFill/>
          </a:ln>
        </p:spPr>
        <p:txBody>
          <a:bodyPr lIns="121920" tIns="121920" rIns="121920" bIns="121920" anchor="t">
            <a:noAutofit/>
          </a:bodyPr>
          <a:lstStyle/>
          <a:p>
            <a:pPr algn="ctr">
              <a:tabLst>
                <a:tab pos="0" algn="l"/>
              </a:tabLst>
            </a:pPr>
            <a:r>
              <a:rPr lang="en-IN" sz="3600" b="1" dirty="0">
                <a:ln w="22225">
                  <a:solidFill>
                    <a:schemeClr val="accent2"/>
                  </a:solidFill>
                  <a:prstDash val="solid"/>
                </a:ln>
                <a:solidFill>
                  <a:schemeClr val="accent2">
                    <a:lumMod val="40000"/>
                    <a:lumOff val="60000"/>
                  </a:schemeClr>
                </a:solidFill>
              </a:rPr>
              <a:t>Data Overview</a:t>
            </a:r>
            <a:endParaRPr lang="fr-FR" sz="3600" b="1" dirty="0">
              <a:ln w="22225">
                <a:solidFill>
                  <a:schemeClr val="accent2"/>
                </a:solidFill>
                <a:prstDash val="solid"/>
              </a:ln>
              <a:solidFill>
                <a:schemeClr val="accent2">
                  <a:lumMod val="40000"/>
                  <a:lumOff val="60000"/>
                </a:schemeClr>
              </a:solidFill>
              <a:latin typeface="Arial"/>
            </a:endParaRPr>
          </a:p>
        </p:txBody>
      </p:sp>
      <p:sp>
        <p:nvSpPr>
          <p:cNvPr id="74" name="Google Shape;166;p32"/>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2" name="TextBox 1">
            <a:extLst>
              <a:ext uri="{FF2B5EF4-FFF2-40B4-BE49-F238E27FC236}">
                <a16:creationId xmlns:a16="http://schemas.microsoft.com/office/drawing/2014/main" id="{CE99270A-0D0E-4B3F-D49C-5CB2EFD3ECEC}"/>
              </a:ext>
            </a:extLst>
          </p:cNvPr>
          <p:cNvSpPr txBox="1"/>
          <p:nvPr/>
        </p:nvSpPr>
        <p:spPr>
          <a:xfrm>
            <a:off x="290444" y="1940395"/>
            <a:ext cx="5769429" cy="4893647"/>
          </a:xfrm>
          <a:prstGeom prst="rect">
            <a:avLst/>
          </a:prstGeom>
          <a:noFill/>
        </p:spPr>
        <p:txBody>
          <a:bodyPr wrap="square" rtlCol="0">
            <a:spAutoFit/>
          </a:bodyPr>
          <a:lstStyle/>
          <a:p>
            <a:r>
              <a:rPr lang="en-US" sz="2400" b="1" dirty="0"/>
              <a:t>Tickets Analyzed:</a:t>
            </a:r>
            <a:r>
              <a:rPr lang="en-US" sz="2400" dirty="0"/>
              <a:t> </a:t>
            </a:r>
            <a:r>
              <a:rPr lang="en-US" sz="2400" b="1" spc="50" dirty="0">
                <a:ln w="0"/>
                <a:solidFill>
                  <a:schemeClr val="bg2"/>
                </a:solidFill>
                <a:effectLst>
                  <a:innerShdw blurRad="63500" dist="50800" dir="13500000">
                    <a:srgbClr val="000000">
                      <a:alpha val="50000"/>
                    </a:srgbClr>
                  </a:innerShdw>
                </a:effectLst>
              </a:rPr>
              <a:t>97,498</a:t>
            </a:r>
          </a:p>
          <a:p>
            <a:endParaRPr lang="en-US" sz="2400" dirty="0"/>
          </a:p>
          <a:p>
            <a:r>
              <a:rPr lang="en-US" sz="2400" b="1" dirty="0"/>
              <a:t>IT Agents Involved:</a:t>
            </a:r>
            <a:r>
              <a:rPr lang="en-US" sz="2400" dirty="0"/>
              <a:t> </a:t>
            </a:r>
            <a:r>
              <a:rPr lang="en-US" sz="2400" b="1" spc="50" dirty="0">
                <a:ln w="0"/>
                <a:solidFill>
                  <a:schemeClr val="bg2"/>
                </a:solidFill>
                <a:effectLst>
                  <a:innerShdw blurRad="63500" dist="50800" dir="13500000">
                    <a:srgbClr val="000000">
                      <a:alpha val="50000"/>
                    </a:srgbClr>
                  </a:innerShdw>
                </a:effectLst>
              </a:rPr>
              <a:t>51</a:t>
            </a:r>
          </a:p>
          <a:p>
            <a:endParaRPr lang="en-US" sz="2400" dirty="0"/>
          </a:p>
          <a:p>
            <a:r>
              <a:rPr lang="en-US" sz="2400" b="1" dirty="0"/>
              <a:t>Data Fields Include:</a:t>
            </a:r>
          </a:p>
          <a:p>
            <a:endParaRPr lang="en-US" sz="2400" dirty="0"/>
          </a:p>
          <a:p>
            <a:pPr marL="914400" lvl="1" indent="-457200">
              <a:buFont typeface="+mj-lt"/>
              <a:buAutoNum type="arabicPeriod"/>
            </a:pPr>
            <a:r>
              <a:rPr lang="en-US" sz="2400" b="1" u="sng" dirty="0">
                <a:effectLst>
                  <a:outerShdw blurRad="38100" dist="38100" dir="2700000" algn="tl">
                    <a:srgbClr val="000000">
                      <a:alpha val="43137"/>
                    </a:srgbClr>
                  </a:outerShdw>
                </a:effectLst>
              </a:rPr>
              <a:t>Ticket Metadata</a:t>
            </a:r>
            <a:r>
              <a:rPr lang="en-US" sz="2400" dirty="0"/>
              <a:t>: Ticket ID, Date, Request Category, Issue Type</a:t>
            </a:r>
          </a:p>
          <a:p>
            <a:pPr marL="914400" lvl="1" indent="-457200">
              <a:buFont typeface="+mj-lt"/>
              <a:buAutoNum type="arabicPeriod"/>
            </a:pPr>
            <a:r>
              <a:rPr lang="en-US" sz="2400" b="1" u="sng" dirty="0">
                <a:effectLst>
                  <a:outerShdw blurRad="38100" dist="38100" dir="2700000" algn="tl">
                    <a:srgbClr val="000000">
                      <a:alpha val="43137"/>
                    </a:srgbClr>
                  </a:outerShdw>
                </a:effectLst>
              </a:rPr>
              <a:t>Agent Information</a:t>
            </a:r>
            <a:r>
              <a:rPr lang="en-US" sz="2400" dirty="0"/>
              <a:t>: ID, Name, Age</a:t>
            </a:r>
          </a:p>
          <a:p>
            <a:pPr marL="914400" lvl="1" indent="-457200">
              <a:buFont typeface="+mj-lt"/>
              <a:buAutoNum type="arabicPeriod"/>
            </a:pPr>
            <a:r>
              <a:rPr lang="en-US" sz="2400" b="1" u="sng" dirty="0">
                <a:effectLst>
                  <a:outerShdw blurRad="38100" dist="38100" dir="2700000" algn="tl">
                    <a:srgbClr val="000000">
                      <a:alpha val="43137"/>
                    </a:srgbClr>
                  </a:outerShdw>
                </a:effectLst>
              </a:rPr>
              <a:t>Metrics</a:t>
            </a:r>
            <a:r>
              <a:rPr lang="en-US" sz="2400" dirty="0"/>
              <a:t>: Resolution Time,</a:t>
            </a:r>
          </a:p>
          <a:p>
            <a:pPr lvl="1"/>
            <a:r>
              <a:rPr lang="en-US" sz="2400" dirty="0"/>
              <a:t>Satisfaction Rate, Priority, Severity</a:t>
            </a:r>
          </a:p>
          <a:p>
            <a:endParaRPr lang="en-IN" sz="2400" dirty="0"/>
          </a:p>
        </p:txBody>
      </p:sp>
      <p:sp>
        <p:nvSpPr>
          <p:cNvPr id="4" name="TextBox 3">
            <a:extLst>
              <a:ext uri="{FF2B5EF4-FFF2-40B4-BE49-F238E27FC236}">
                <a16:creationId xmlns:a16="http://schemas.microsoft.com/office/drawing/2014/main" id="{2A724A5E-0715-EBB8-2DCD-BFB0C060AE27}"/>
              </a:ext>
            </a:extLst>
          </p:cNvPr>
          <p:cNvSpPr txBox="1"/>
          <p:nvPr/>
        </p:nvSpPr>
        <p:spPr>
          <a:xfrm>
            <a:off x="6760389" y="1940395"/>
            <a:ext cx="5141167" cy="4893647"/>
          </a:xfrm>
          <a:prstGeom prst="rect">
            <a:avLst/>
          </a:prstGeom>
          <a:noFill/>
        </p:spPr>
        <p:txBody>
          <a:bodyPr wrap="square" rtlCol="0">
            <a:spAutoFit/>
          </a:bodyPr>
          <a:lstStyle/>
          <a:p>
            <a:pPr>
              <a:buNone/>
            </a:pPr>
            <a:r>
              <a:rPr lang="en-US" sz="2400" b="1" dirty="0"/>
              <a:t>Ticket Breakdown Samples:</a:t>
            </a:r>
          </a:p>
          <a:p>
            <a:pPr>
              <a:buNone/>
            </a:pPr>
            <a:endParaRPr lang="en-US" sz="2400" dirty="0"/>
          </a:p>
          <a:p>
            <a:r>
              <a:rPr lang="en-US" sz="2400" b="1" dirty="0"/>
              <a:t>Issue Types:</a:t>
            </a:r>
          </a:p>
          <a:p>
            <a:endParaRPr lang="en-US" sz="2400" dirty="0"/>
          </a:p>
          <a:p>
            <a:pPr marL="742950" lvl="1" indent="-285750">
              <a:buFont typeface="Arial" panose="020B0604020202020204" pitchFamily="34" charset="0"/>
              <a:buChar char="•"/>
            </a:pPr>
            <a:r>
              <a:rPr lang="en-US" sz="2400" i="1" dirty="0"/>
              <a:t>IT Request</a:t>
            </a:r>
            <a:r>
              <a:rPr lang="en-US" sz="2400" dirty="0"/>
              <a:t> – </a:t>
            </a:r>
            <a:r>
              <a:rPr lang="en-US" sz="2400" b="1" spc="50" dirty="0">
                <a:ln w="0"/>
                <a:solidFill>
                  <a:schemeClr val="bg2"/>
                </a:solidFill>
                <a:effectLst>
                  <a:innerShdw blurRad="63500" dist="50800" dir="13500000">
                    <a:srgbClr val="000000">
                      <a:alpha val="50000"/>
                    </a:srgbClr>
                  </a:innerShdw>
                </a:effectLst>
              </a:rPr>
              <a:t>73,220</a:t>
            </a:r>
            <a:r>
              <a:rPr lang="en-US" sz="2400" dirty="0"/>
              <a:t> tickets</a:t>
            </a:r>
          </a:p>
          <a:p>
            <a:pPr marL="742950" lvl="1" indent="-285750">
              <a:buFont typeface="Arial" panose="020B0604020202020204" pitchFamily="34" charset="0"/>
              <a:buChar char="•"/>
            </a:pPr>
            <a:r>
              <a:rPr lang="en-US" sz="2400" i="1" dirty="0"/>
              <a:t>IT Error</a:t>
            </a:r>
            <a:r>
              <a:rPr lang="en-US" sz="2400" dirty="0"/>
              <a:t> – </a:t>
            </a:r>
            <a:r>
              <a:rPr lang="en-US" sz="2400" b="1" spc="50" dirty="0">
                <a:ln w="0"/>
                <a:solidFill>
                  <a:schemeClr val="bg2"/>
                </a:solidFill>
                <a:effectLst>
                  <a:innerShdw blurRad="63500" dist="50800" dir="13500000">
                    <a:srgbClr val="000000">
                      <a:alpha val="50000"/>
                    </a:srgbClr>
                  </a:innerShdw>
                </a:effectLst>
              </a:rPr>
              <a:t>24,278</a:t>
            </a:r>
            <a:r>
              <a:rPr lang="en-US" sz="2400" dirty="0"/>
              <a:t> tickets</a:t>
            </a:r>
          </a:p>
          <a:p>
            <a:pPr lvl="1"/>
            <a:endParaRPr lang="en-US" sz="2400" dirty="0"/>
          </a:p>
          <a:p>
            <a:pPr>
              <a:buNone/>
            </a:pPr>
            <a:r>
              <a:rPr lang="en-US" sz="2400" b="1" dirty="0"/>
              <a:t>Metrics of Interest:</a:t>
            </a:r>
          </a:p>
          <a:p>
            <a:pPr>
              <a:buNone/>
            </a:pPr>
            <a:endParaRPr lang="en-US" sz="2400" dirty="0"/>
          </a:p>
          <a:p>
            <a:pPr marL="457200" indent="-457200">
              <a:buFont typeface="+mj-lt"/>
              <a:buAutoNum type="arabicPeriod"/>
            </a:pPr>
            <a:r>
              <a:rPr lang="en-US" sz="2400" b="1" dirty="0"/>
              <a:t>Avg. Resolution Time</a:t>
            </a:r>
            <a:r>
              <a:rPr lang="en-US" sz="2400" dirty="0"/>
              <a:t>: </a:t>
            </a:r>
            <a:r>
              <a:rPr lang="en-US" sz="2400" b="1" dirty="0"/>
              <a:t>~</a:t>
            </a:r>
            <a:r>
              <a:rPr lang="en-US" sz="2400" b="1" dirty="0">
                <a:ln w="22225">
                  <a:solidFill>
                    <a:schemeClr val="accent2"/>
                  </a:solidFill>
                  <a:prstDash val="solid"/>
                </a:ln>
                <a:solidFill>
                  <a:schemeClr val="accent2">
                    <a:lumMod val="40000"/>
                    <a:lumOff val="60000"/>
                  </a:schemeClr>
                </a:solidFill>
              </a:rPr>
              <a:t>4.55</a:t>
            </a:r>
            <a:r>
              <a:rPr lang="en-US" sz="2400" b="1" dirty="0"/>
              <a:t> days</a:t>
            </a:r>
            <a:endParaRPr lang="en-US" sz="2400" dirty="0"/>
          </a:p>
          <a:p>
            <a:pPr marL="457200" indent="-457200">
              <a:buFont typeface="+mj-lt"/>
              <a:buAutoNum type="arabicPeriod"/>
            </a:pPr>
            <a:r>
              <a:rPr lang="en-US" sz="2400" b="1" dirty="0"/>
              <a:t>Avg. Satisfaction Rate</a:t>
            </a:r>
            <a:r>
              <a:rPr lang="en-US" sz="2400" dirty="0"/>
              <a:t>: </a:t>
            </a:r>
            <a:r>
              <a:rPr lang="en-US" sz="2400" b="1" dirty="0">
                <a:ln w="22225">
                  <a:solidFill>
                    <a:schemeClr val="accent2"/>
                  </a:solidFill>
                  <a:prstDash val="solid"/>
                </a:ln>
                <a:solidFill>
                  <a:schemeClr val="accent2">
                    <a:lumMod val="40000"/>
                    <a:lumOff val="60000"/>
                  </a:schemeClr>
                </a:solidFill>
              </a:rPr>
              <a:t>4.1 / 5</a:t>
            </a:r>
          </a:p>
          <a:p>
            <a:endParaRPr lang="en-IN" sz="2400" dirty="0"/>
          </a:p>
        </p:txBody>
      </p:sp>
      <p:sp>
        <p:nvSpPr>
          <p:cNvPr id="10" name="TextBox 9">
            <a:extLst>
              <a:ext uri="{FF2B5EF4-FFF2-40B4-BE49-F238E27FC236}">
                <a16:creationId xmlns:a16="http://schemas.microsoft.com/office/drawing/2014/main" id="{32B89422-7ED1-9AF6-AB24-ED6720E627AF}"/>
              </a:ext>
            </a:extLst>
          </p:cNvPr>
          <p:cNvSpPr txBox="1"/>
          <p:nvPr/>
        </p:nvSpPr>
        <p:spPr>
          <a:xfrm>
            <a:off x="406560" y="954487"/>
            <a:ext cx="11611112" cy="461665"/>
          </a:xfrm>
          <a:prstGeom prst="rect">
            <a:avLst/>
          </a:prstGeom>
          <a:noFill/>
        </p:spPr>
        <p:txBody>
          <a:bodyPr wrap="square" rtlCol="0">
            <a:spAutoFit/>
          </a:bodyPr>
          <a:lstStyle/>
          <a:p>
            <a:r>
              <a:rPr lang="en-US" sz="2400" dirty="0"/>
              <a:t>The IT Support Team manages a high volume of tickets — nearly </a:t>
            </a:r>
            <a:r>
              <a:rPr lang="en-US" sz="2400" b="1" dirty="0">
                <a:ln w="22225">
                  <a:solidFill>
                    <a:schemeClr val="accent2"/>
                  </a:solidFill>
                  <a:prstDash val="solid"/>
                </a:ln>
                <a:solidFill>
                  <a:schemeClr val="accent2">
                    <a:lumMod val="40000"/>
                    <a:lumOff val="60000"/>
                  </a:schemeClr>
                </a:solidFill>
              </a:rPr>
              <a:t>97,500</a:t>
            </a:r>
            <a:r>
              <a:rPr lang="en-US" sz="2400" b="1" dirty="0"/>
              <a:t> annually</a:t>
            </a:r>
            <a:endParaRPr lang="en-IN" dirty="0"/>
          </a:p>
        </p:txBody>
      </p:sp>
      <p:cxnSp>
        <p:nvCxnSpPr>
          <p:cNvPr id="7" name="Straight Connector 6">
            <a:extLst>
              <a:ext uri="{FF2B5EF4-FFF2-40B4-BE49-F238E27FC236}">
                <a16:creationId xmlns:a16="http://schemas.microsoft.com/office/drawing/2014/main" id="{2EEFE6A9-B721-35C5-192E-015543CACCF8}"/>
              </a:ext>
            </a:extLst>
          </p:cNvPr>
          <p:cNvCxnSpPr>
            <a:cxnSpLocks/>
          </p:cNvCxnSpPr>
          <p:nvPr/>
        </p:nvCxnSpPr>
        <p:spPr>
          <a:xfrm>
            <a:off x="5887616" y="1670180"/>
            <a:ext cx="74645" cy="4984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E396A85-9511-A358-C07D-9898324A881D}"/>
              </a:ext>
            </a:extLst>
          </p:cNvPr>
          <p:cNvCxnSpPr>
            <a:cxnSpLocks/>
          </p:cNvCxnSpPr>
          <p:nvPr/>
        </p:nvCxnSpPr>
        <p:spPr>
          <a:xfrm>
            <a:off x="177282" y="2481943"/>
            <a:ext cx="5710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DFA2F0-5860-6AE6-597B-A28D722EAA54}"/>
              </a:ext>
            </a:extLst>
          </p:cNvPr>
          <p:cNvCxnSpPr>
            <a:cxnSpLocks/>
          </p:cNvCxnSpPr>
          <p:nvPr/>
        </p:nvCxnSpPr>
        <p:spPr>
          <a:xfrm>
            <a:off x="5887616" y="2481943"/>
            <a:ext cx="57103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A1B85-868F-DB99-7722-0808B80DA9AE}"/>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D2CE559B-5452-27BA-717A-6F9C7A471DA0}"/>
              </a:ext>
            </a:extLst>
          </p:cNvPr>
          <p:cNvSpPr>
            <a:spLocks noGrp="1"/>
          </p:cNvSpPr>
          <p:nvPr>
            <p:ph type="title"/>
          </p:nvPr>
        </p:nvSpPr>
        <p:spPr>
          <a:xfrm>
            <a:off x="1352938" y="52541"/>
            <a:ext cx="8033658" cy="692698"/>
          </a:xfrm>
          <a:prstGeom prst="rect">
            <a:avLst/>
          </a:prstGeom>
          <a:noFill/>
          <a:ln w="0">
            <a:noFill/>
          </a:ln>
        </p:spPr>
        <p:txBody>
          <a:bodyPr lIns="121920" tIns="121920" rIns="121920" bIns="121920" anchor="t">
            <a:noAutofit/>
          </a:bodyPr>
          <a:lstStyle/>
          <a:p>
            <a:pPr algn="r">
              <a:tabLst>
                <a:tab pos="0" algn="l"/>
              </a:tabLst>
            </a:pPr>
            <a:r>
              <a:rPr lang="en-IN" sz="3200" b="1" dirty="0">
                <a:ln w="22225">
                  <a:solidFill>
                    <a:schemeClr val="accent2"/>
                  </a:solidFill>
                  <a:prstDash val="solid"/>
                </a:ln>
                <a:solidFill>
                  <a:schemeClr val="accent2">
                    <a:lumMod val="40000"/>
                    <a:lumOff val="60000"/>
                  </a:schemeClr>
                </a:solidFill>
              </a:rPr>
              <a:t>Summary of Analysis Conducted</a:t>
            </a:r>
            <a:endParaRPr lang="fr-FR" sz="72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E2EB3D1B-6EB4-4FED-D2BA-AEAD48018E0A}"/>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6" name="TextBox 5">
            <a:extLst>
              <a:ext uri="{FF2B5EF4-FFF2-40B4-BE49-F238E27FC236}">
                <a16:creationId xmlns:a16="http://schemas.microsoft.com/office/drawing/2014/main" id="{B3F37925-17DF-FA1A-6168-78B094A77442}"/>
              </a:ext>
            </a:extLst>
          </p:cNvPr>
          <p:cNvSpPr txBox="1"/>
          <p:nvPr/>
        </p:nvSpPr>
        <p:spPr>
          <a:xfrm>
            <a:off x="376334" y="1073020"/>
            <a:ext cx="5719666" cy="510909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rPr>
              <a:t>Categorical Grouping</a:t>
            </a:r>
            <a:r>
              <a:rPr kumimoji="0" lang="en-US" altLang="en-US" sz="2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By issue type, request category, and agent ID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rPr>
              <a:t>Performance Metrics Analyzed</a:t>
            </a:r>
            <a:r>
              <a:rPr kumimoji="0" lang="en-US" altLang="en-US" sz="2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Average Resolution Time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Customer Satisfaction Rate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Severity &amp; Priority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8" name="TextBox 7">
            <a:extLst>
              <a:ext uri="{FF2B5EF4-FFF2-40B4-BE49-F238E27FC236}">
                <a16:creationId xmlns:a16="http://schemas.microsoft.com/office/drawing/2014/main" id="{48B9B2E1-1A17-3749-3D15-94428972FD82}"/>
              </a:ext>
            </a:extLst>
          </p:cNvPr>
          <p:cNvSpPr txBox="1"/>
          <p:nvPr/>
        </p:nvSpPr>
        <p:spPr>
          <a:xfrm>
            <a:off x="5978591" y="1073020"/>
            <a:ext cx="6116216" cy="569386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rPr>
              <a:t>Agent Load Distribution</a:t>
            </a:r>
            <a:r>
              <a:rPr kumimoji="0" lang="en-US" altLang="en-US" sz="2800" b="1"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Tickets handled per agent to assess workload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rPr>
              <a:t>Dashboards Created for</a:t>
            </a:r>
            <a:r>
              <a:rPr kumimoji="0" lang="en-US" altLang="en-US" sz="2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Issue trends &amp; Distributio</a:t>
            </a:r>
            <a:r>
              <a:rPr lang="en-US" altLang="en-US" sz="2800" dirty="0">
                <a:latin typeface="Arial" panose="020B0604020202020204" pitchFamily="34" charset="0"/>
              </a:rPr>
              <a:t>n of Tickets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Request category insights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Arial" panose="020B0604020202020204" pitchFamily="34" charset="0"/>
              </a:rPr>
              <a:t>Agent performance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cxnSp>
        <p:nvCxnSpPr>
          <p:cNvPr id="3" name="Straight Connector 2">
            <a:extLst>
              <a:ext uri="{FF2B5EF4-FFF2-40B4-BE49-F238E27FC236}">
                <a16:creationId xmlns:a16="http://schemas.microsoft.com/office/drawing/2014/main" id="{52358EFC-CAAC-6479-F070-2EC819FF39BF}"/>
              </a:ext>
            </a:extLst>
          </p:cNvPr>
          <p:cNvCxnSpPr>
            <a:cxnSpLocks/>
          </p:cNvCxnSpPr>
          <p:nvPr/>
        </p:nvCxnSpPr>
        <p:spPr>
          <a:xfrm>
            <a:off x="5784979" y="1073020"/>
            <a:ext cx="65315" cy="5321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D5592C-455F-1099-BB51-F0AF221A11D1}"/>
              </a:ext>
            </a:extLst>
          </p:cNvPr>
          <p:cNvCxnSpPr/>
          <p:nvPr/>
        </p:nvCxnSpPr>
        <p:spPr>
          <a:xfrm>
            <a:off x="279917" y="1558212"/>
            <a:ext cx="55050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C96198-252C-507A-60B8-BACCDCC24FB8}"/>
              </a:ext>
            </a:extLst>
          </p:cNvPr>
          <p:cNvCxnSpPr/>
          <p:nvPr/>
        </p:nvCxnSpPr>
        <p:spPr>
          <a:xfrm>
            <a:off x="5784979" y="1558212"/>
            <a:ext cx="55050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85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0045E-26BC-3386-D794-FE7D7273B771}"/>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61869BDB-431B-A99A-BE9D-8D73E329F823}"/>
              </a:ext>
            </a:extLst>
          </p:cNvPr>
          <p:cNvSpPr>
            <a:spLocks noGrp="1"/>
          </p:cNvSpPr>
          <p:nvPr>
            <p:ph type="title"/>
          </p:nvPr>
        </p:nvSpPr>
        <p:spPr>
          <a:xfrm>
            <a:off x="2877311" y="100404"/>
            <a:ext cx="6830008" cy="692698"/>
          </a:xfrm>
          <a:prstGeom prst="rect">
            <a:avLst/>
          </a:prstGeom>
          <a:noFill/>
          <a:ln w="0">
            <a:noFill/>
          </a:ln>
        </p:spPr>
        <p:txBody>
          <a:bodyPr lIns="121920" tIns="121920" rIns="121920" bIns="121920" anchor="t">
            <a:noAutofit/>
          </a:bodyPr>
          <a:lstStyle/>
          <a:p>
            <a:pPr algn="r">
              <a:tabLst>
                <a:tab pos="0" algn="l"/>
              </a:tabLst>
            </a:pPr>
            <a:r>
              <a:rPr lang="en-IN" sz="3200" b="1" dirty="0">
                <a:ln w="22225">
                  <a:solidFill>
                    <a:schemeClr val="accent2"/>
                  </a:solidFill>
                  <a:prstDash val="solid"/>
                </a:ln>
                <a:solidFill>
                  <a:schemeClr val="accent2">
                    <a:lumMod val="40000"/>
                    <a:lumOff val="60000"/>
                  </a:schemeClr>
                </a:solidFill>
              </a:rPr>
              <a:t>Summary of Analysis Conducted</a:t>
            </a:r>
            <a:endParaRPr lang="fr-FR" sz="32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32C0E3BB-81F7-2106-D27E-7A52478A4E3F}"/>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sp>
        <p:nvSpPr>
          <p:cNvPr id="3" name="TextBox 2">
            <a:extLst>
              <a:ext uri="{FF2B5EF4-FFF2-40B4-BE49-F238E27FC236}">
                <a16:creationId xmlns:a16="http://schemas.microsoft.com/office/drawing/2014/main" id="{2821A259-2E39-47E1-FBF6-162CD9168AD7}"/>
              </a:ext>
            </a:extLst>
          </p:cNvPr>
          <p:cNvSpPr txBox="1"/>
          <p:nvPr/>
        </p:nvSpPr>
        <p:spPr>
          <a:xfrm>
            <a:off x="220824" y="1730829"/>
            <a:ext cx="4443735" cy="4001095"/>
          </a:xfrm>
          <a:prstGeom prst="rect">
            <a:avLst/>
          </a:prstGeom>
          <a:noFill/>
        </p:spPr>
        <p:txBody>
          <a:bodyPr wrap="square" rtlCol="0">
            <a:spAutoFit/>
          </a:bodyPr>
          <a:lstStyle/>
          <a:p>
            <a:pPr>
              <a:buNone/>
            </a:pPr>
            <a:r>
              <a:rPr lang="en-US" sz="2000" b="1" dirty="0">
                <a:ln w="22225">
                  <a:solidFill>
                    <a:schemeClr val="accent2"/>
                  </a:solidFill>
                  <a:prstDash val="solid"/>
                </a:ln>
                <a:solidFill>
                  <a:schemeClr val="accent2">
                    <a:lumMod val="40000"/>
                    <a:lumOff val="60000"/>
                  </a:schemeClr>
                </a:solidFill>
              </a:rPr>
              <a:t>Ticket Volume Over Time(2016-20):</a:t>
            </a:r>
          </a:p>
          <a:p>
            <a:pPr>
              <a:buNone/>
            </a:pPr>
            <a:endParaRPr lang="en-US" dirty="0"/>
          </a:p>
          <a:p>
            <a:pPr>
              <a:buNone/>
            </a:pPr>
            <a:r>
              <a:rPr lang="en-US" b="1" dirty="0"/>
              <a:t>Insights:</a:t>
            </a:r>
            <a:endParaRPr lang="en-US" dirty="0"/>
          </a:p>
          <a:p>
            <a:pPr>
              <a:buFont typeface="Arial" panose="020B0604020202020204" pitchFamily="34" charset="0"/>
              <a:buChar char="•"/>
            </a:pPr>
            <a:r>
              <a:rPr lang="en-US" dirty="0"/>
              <a:t>Ticket volume rose steadily, peaking in 2020.</a:t>
            </a:r>
          </a:p>
          <a:p>
            <a:pPr>
              <a:buFont typeface="Arial" panose="020B0604020202020204" pitchFamily="34" charset="0"/>
              <a:buChar char="•"/>
            </a:pPr>
            <a:r>
              <a:rPr lang="en-US" dirty="0"/>
              <a:t>Seasonal peaks in Mar, Aug, Oct, Dec.</a:t>
            </a:r>
          </a:p>
          <a:p>
            <a:pPr>
              <a:buFont typeface="Arial" panose="020B0604020202020204" pitchFamily="34" charset="0"/>
              <a:buChar char="•"/>
            </a:pPr>
            <a:r>
              <a:rPr lang="en-US" dirty="0"/>
              <a:t>2020 spike likely due to remote work.</a:t>
            </a:r>
          </a:p>
          <a:p>
            <a:pPr>
              <a:buFont typeface="Arial" panose="020B0604020202020204" pitchFamily="34" charset="0"/>
              <a:buChar char="•"/>
            </a:pPr>
            <a:endParaRPr lang="en-US" dirty="0"/>
          </a:p>
          <a:p>
            <a:endParaRPr lang="en-US" dirty="0"/>
          </a:p>
          <a:p>
            <a:pPr>
              <a:buNone/>
            </a:pPr>
            <a:r>
              <a:rPr lang="en-US" b="1" dirty="0"/>
              <a:t>Recommendations:</a:t>
            </a:r>
            <a:endParaRPr lang="en-US" dirty="0"/>
          </a:p>
          <a:p>
            <a:pPr>
              <a:buFont typeface="Arial" panose="020B0604020202020204" pitchFamily="34" charset="0"/>
              <a:buChar char="•"/>
            </a:pPr>
            <a:r>
              <a:rPr lang="en-US" dirty="0"/>
              <a:t>Boost support in peak months.</a:t>
            </a:r>
          </a:p>
          <a:p>
            <a:pPr>
              <a:buFont typeface="Arial" panose="020B0604020202020204" pitchFamily="34" charset="0"/>
              <a:buChar char="•"/>
            </a:pPr>
            <a:r>
              <a:rPr lang="en-US" dirty="0"/>
              <a:t>Analyze 2020 surge causes.</a:t>
            </a:r>
          </a:p>
          <a:p>
            <a:pPr>
              <a:buFont typeface="Arial" panose="020B0604020202020204" pitchFamily="34" charset="0"/>
              <a:buChar char="•"/>
            </a:pPr>
            <a:r>
              <a:rPr lang="en-US" dirty="0"/>
              <a:t>Promote self-service tools.</a:t>
            </a:r>
          </a:p>
          <a:p>
            <a:endParaRPr lang="en-IN" dirty="0"/>
          </a:p>
        </p:txBody>
      </p:sp>
      <p:graphicFrame>
        <p:nvGraphicFramePr>
          <p:cNvPr id="5" name="Chart 4">
            <a:extLst>
              <a:ext uri="{FF2B5EF4-FFF2-40B4-BE49-F238E27FC236}">
                <a16:creationId xmlns:a16="http://schemas.microsoft.com/office/drawing/2014/main" id="{B1D6768B-FF54-7506-41F1-CE7DCF9F3B91}"/>
              </a:ext>
            </a:extLst>
          </p:cNvPr>
          <p:cNvGraphicFramePr>
            <a:graphicFrameLocks/>
          </p:cNvGraphicFramePr>
          <p:nvPr>
            <p:extLst>
              <p:ext uri="{D42A27DB-BD31-4B8C-83A1-F6EECF244321}">
                <p14:modId xmlns:p14="http://schemas.microsoft.com/office/powerpoint/2010/main" val="735340594"/>
              </p:ext>
            </p:extLst>
          </p:nvPr>
        </p:nvGraphicFramePr>
        <p:xfrm>
          <a:off x="4758613" y="1730829"/>
          <a:ext cx="7212563" cy="35829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790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C30BF-3184-483B-0C31-E6BB57E280B1}"/>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0BE19E18-ECE9-0865-C319-2BAC46377EBF}"/>
              </a:ext>
            </a:extLst>
          </p:cNvPr>
          <p:cNvSpPr>
            <a:spLocks noGrp="1"/>
          </p:cNvSpPr>
          <p:nvPr>
            <p:ph type="title"/>
          </p:nvPr>
        </p:nvSpPr>
        <p:spPr>
          <a:xfrm>
            <a:off x="2877311" y="100404"/>
            <a:ext cx="6830008" cy="692698"/>
          </a:xfrm>
          <a:prstGeom prst="rect">
            <a:avLst/>
          </a:prstGeom>
          <a:noFill/>
          <a:ln w="0">
            <a:noFill/>
          </a:ln>
        </p:spPr>
        <p:txBody>
          <a:bodyPr lIns="121920" tIns="121920" rIns="121920" bIns="121920" anchor="t">
            <a:noAutofit/>
          </a:bodyPr>
          <a:lstStyle/>
          <a:p>
            <a:pPr algn="r">
              <a:tabLst>
                <a:tab pos="0" algn="l"/>
              </a:tabLst>
            </a:pPr>
            <a:r>
              <a:rPr lang="en-IN" sz="3200" b="1" dirty="0">
                <a:ln w="22225">
                  <a:solidFill>
                    <a:schemeClr val="accent2"/>
                  </a:solidFill>
                  <a:prstDash val="solid"/>
                </a:ln>
                <a:solidFill>
                  <a:schemeClr val="accent2">
                    <a:lumMod val="40000"/>
                    <a:lumOff val="60000"/>
                  </a:schemeClr>
                </a:solidFill>
              </a:rPr>
              <a:t>Summary of Analysis Conducted</a:t>
            </a:r>
            <a:endParaRPr lang="fr-FR" sz="3200" b="1" dirty="0">
              <a:ln w="22225">
                <a:solidFill>
                  <a:schemeClr val="accent2"/>
                </a:solidFill>
                <a:prstDash val="solid"/>
              </a:ln>
              <a:solidFill>
                <a:schemeClr val="accent2">
                  <a:lumMod val="40000"/>
                  <a:lumOff val="60000"/>
                </a:schemeClr>
              </a:solidFill>
              <a:latin typeface="Arial"/>
            </a:endParaRPr>
          </a:p>
        </p:txBody>
      </p:sp>
      <p:sp>
        <p:nvSpPr>
          <p:cNvPr id="74" name="Google Shape;166;p32">
            <a:extLst>
              <a:ext uri="{FF2B5EF4-FFF2-40B4-BE49-F238E27FC236}">
                <a16:creationId xmlns:a16="http://schemas.microsoft.com/office/drawing/2014/main" id="{836DB02B-A5C8-3110-2829-72CC05132F7F}"/>
              </a:ext>
            </a:extLst>
          </p:cNvPr>
          <p:cNvSpPr/>
          <p:nvPr/>
        </p:nvSpPr>
        <p:spPr>
          <a:xfrm>
            <a:off x="406560" y="6133920"/>
            <a:ext cx="1498080" cy="520320"/>
          </a:xfrm>
          <a:prstGeom prst="rect">
            <a:avLst/>
          </a:prstGeom>
          <a:noFill/>
          <a:ln w="0">
            <a:noFill/>
          </a:ln>
        </p:spPr>
        <p:style>
          <a:lnRef idx="0">
            <a:scrgbClr r="0" g="0" b="0"/>
          </a:lnRef>
          <a:fillRef idx="0">
            <a:scrgbClr r="0" g="0" b="0"/>
          </a:fillRef>
          <a:effectRef idx="0">
            <a:scrgbClr r="0" g="0" b="0"/>
          </a:effectRef>
          <a:fontRef idx="minor"/>
        </p:style>
        <p:txBody>
          <a:bodyPr lIns="1161097440" tIns="260160" rIns="1161097440" bIns="260160" anchor="t">
            <a:normAutofit fontScale="25000" lnSpcReduction="20000"/>
          </a:bodyPr>
          <a:lstStyle/>
          <a:p>
            <a:pPr defTabSz="1219170">
              <a:tabLst>
                <a:tab pos="0" algn="l"/>
              </a:tabLst>
            </a:pPr>
            <a:endParaRPr lang="en-US" sz="2400" spc="-1">
              <a:solidFill>
                <a:srgbClr val="FFFFFF"/>
              </a:solidFill>
              <a:latin typeface="OpenSymbol"/>
            </a:endParaRPr>
          </a:p>
        </p:txBody>
      </p:sp>
      <p:graphicFrame>
        <p:nvGraphicFramePr>
          <p:cNvPr id="2" name="Chart 1">
            <a:extLst>
              <a:ext uri="{FF2B5EF4-FFF2-40B4-BE49-F238E27FC236}">
                <a16:creationId xmlns:a16="http://schemas.microsoft.com/office/drawing/2014/main" id="{9208DB99-20E6-C819-8A01-AB06B3F62C6B}"/>
              </a:ext>
            </a:extLst>
          </p:cNvPr>
          <p:cNvGraphicFramePr>
            <a:graphicFrameLocks/>
          </p:cNvGraphicFramePr>
          <p:nvPr>
            <p:extLst>
              <p:ext uri="{D42A27DB-BD31-4B8C-83A1-F6EECF244321}">
                <p14:modId xmlns:p14="http://schemas.microsoft.com/office/powerpoint/2010/main" val="750727726"/>
              </p:ext>
            </p:extLst>
          </p:nvPr>
        </p:nvGraphicFramePr>
        <p:xfrm>
          <a:off x="5477068" y="3807560"/>
          <a:ext cx="6562532" cy="295003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E86834F-6B2B-9D1A-3095-BBC923FB12AC}"/>
              </a:ext>
            </a:extLst>
          </p:cNvPr>
          <p:cNvSpPr txBox="1"/>
          <p:nvPr/>
        </p:nvSpPr>
        <p:spPr>
          <a:xfrm>
            <a:off x="0" y="1115754"/>
            <a:ext cx="11887200" cy="3170099"/>
          </a:xfrm>
          <a:prstGeom prst="rect">
            <a:avLst/>
          </a:prstGeom>
          <a:noFill/>
        </p:spPr>
        <p:txBody>
          <a:bodyPr wrap="square" rtlCol="0">
            <a:spAutoFit/>
          </a:bodyPr>
          <a:lstStyle/>
          <a:p>
            <a:pPr algn="ctr">
              <a:buNone/>
            </a:pPr>
            <a:r>
              <a:rPr lang="en-US" sz="2000" b="1" dirty="0">
                <a:ln w="22225">
                  <a:solidFill>
                    <a:schemeClr val="accent2"/>
                  </a:solidFill>
                  <a:prstDash val="solid"/>
                </a:ln>
                <a:solidFill>
                  <a:schemeClr val="accent2">
                    <a:lumMod val="40000"/>
                    <a:lumOff val="60000"/>
                  </a:schemeClr>
                </a:solidFill>
              </a:rPr>
              <a:t>Ticket on Request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Software requests have the highest satisfaction rate despite longer resolution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Login Access has the fastest resolution but lowest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Hardware and System have similar times and moderate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Investigate low satisfaction for fast-resolving Login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high support quality for Software despite longer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System and Hardware response to boost satisfaction.</a:t>
            </a:r>
          </a:p>
        </p:txBody>
      </p:sp>
    </p:spTree>
    <p:extLst>
      <p:ext uri="{BB962C8B-B14F-4D97-AF65-F5344CB8AC3E}">
        <p14:creationId xmlns:p14="http://schemas.microsoft.com/office/powerpoint/2010/main" val="192464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F74B0-F8F7-F2E1-09CB-5E05D9127878}"/>
            </a:ext>
          </a:extLst>
        </p:cNvPr>
        <p:cNvGrpSpPr/>
        <p:nvPr/>
      </p:nvGrpSpPr>
      <p:grpSpPr>
        <a:xfrm>
          <a:off x="0" y="0"/>
          <a:ext cx="0" cy="0"/>
          <a:chOff x="0" y="0"/>
          <a:chExt cx="0" cy="0"/>
        </a:xfrm>
      </p:grpSpPr>
      <p:sp>
        <p:nvSpPr>
          <p:cNvPr id="72" name="PlaceHolder 1">
            <a:extLst>
              <a:ext uri="{FF2B5EF4-FFF2-40B4-BE49-F238E27FC236}">
                <a16:creationId xmlns:a16="http://schemas.microsoft.com/office/drawing/2014/main" id="{7B43D99B-D1FD-6119-5430-1821A3B30200}"/>
              </a:ext>
            </a:extLst>
          </p:cNvPr>
          <p:cNvSpPr>
            <a:spLocks noGrp="1"/>
          </p:cNvSpPr>
          <p:nvPr>
            <p:ph type="title"/>
          </p:nvPr>
        </p:nvSpPr>
        <p:spPr>
          <a:xfrm>
            <a:off x="3069770" y="80370"/>
            <a:ext cx="5906277" cy="692698"/>
          </a:xfrm>
          <a:prstGeom prst="rect">
            <a:avLst/>
          </a:prstGeom>
          <a:noFill/>
          <a:ln w="0">
            <a:noFill/>
          </a:ln>
        </p:spPr>
        <p:txBody>
          <a:bodyPr lIns="121920" tIns="121920" rIns="121920" bIns="121920" anchor="t">
            <a:noAutofit/>
          </a:bodyPr>
          <a:lstStyle/>
          <a:p>
            <a:pPr algn="r">
              <a:tabLst>
                <a:tab pos="0" algn="l"/>
              </a:tabLst>
            </a:pPr>
            <a:r>
              <a:rPr lang="en-IN" sz="2800" b="1" dirty="0">
                <a:ln w="22225">
                  <a:solidFill>
                    <a:schemeClr val="accent2"/>
                  </a:solidFill>
                  <a:prstDash val="solid"/>
                </a:ln>
                <a:solidFill>
                  <a:schemeClr val="accent2">
                    <a:lumMod val="40000"/>
                    <a:lumOff val="60000"/>
                  </a:schemeClr>
                </a:solidFill>
              </a:rPr>
              <a:t>Summary of Analysis Conducted</a:t>
            </a:r>
            <a:endParaRPr lang="fr-FR" sz="6600" b="1" dirty="0">
              <a:ln w="22225">
                <a:solidFill>
                  <a:schemeClr val="accent2"/>
                </a:solidFill>
                <a:prstDash val="solid"/>
              </a:ln>
              <a:solidFill>
                <a:schemeClr val="accent2">
                  <a:lumMod val="40000"/>
                  <a:lumOff val="60000"/>
                </a:schemeClr>
              </a:solidFill>
              <a:latin typeface="Arial"/>
            </a:endParaRPr>
          </a:p>
        </p:txBody>
      </p:sp>
      <p:sp>
        <p:nvSpPr>
          <p:cNvPr id="2" name="TextBox 1">
            <a:extLst>
              <a:ext uri="{FF2B5EF4-FFF2-40B4-BE49-F238E27FC236}">
                <a16:creationId xmlns:a16="http://schemas.microsoft.com/office/drawing/2014/main" id="{177D0DD7-C14F-FE0F-FDC3-210DCD529F68}"/>
              </a:ext>
            </a:extLst>
          </p:cNvPr>
          <p:cNvSpPr txBox="1"/>
          <p:nvPr/>
        </p:nvSpPr>
        <p:spPr>
          <a:xfrm>
            <a:off x="74644" y="811763"/>
            <a:ext cx="12192000" cy="2985433"/>
          </a:xfrm>
          <a:prstGeom prst="rect">
            <a:avLst/>
          </a:prstGeom>
          <a:noFill/>
        </p:spPr>
        <p:txBody>
          <a:bodyPr wrap="square" rtlCol="0">
            <a:spAutoFit/>
          </a:bodyPr>
          <a:lstStyle/>
          <a:p>
            <a:pPr algn="ctr">
              <a:buNone/>
            </a:pPr>
            <a:r>
              <a:rPr lang="en-US" sz="2400" b="1" dirty="0">
                <a:ln w="22225">
                  <a:solidFill>
                    <a:schemeClr val="accent2"/>
                  </a:solidFill>
                  <a:prstDash val="solid"/>
                </a:ln>
                <a:solidFill>
                  <a:schemeClr val="accent2">
                    <a:lumMod val="40000"/>
                    <a:lumOff val="60000"/>
                  </a:schemeClr>
                </a:solidFill>
              </a:rPr>
              <a:t>Agent Handling Ticket</a:t>
            </a:r>
          </a:p>
          <a:p>
            <a:pPr marL="0" marR="0" lvl="0" indent="0" algn="l" defTabSz="914400" rtl="0" eaLnBrk="0" fontAlgn="base" latinLnBrk="0" hangingPunct="0">
              <a:lnSpc>
                <a:spcPct val="100000"/>
              </a:lnSpc>
              <a:spcBef>
                <a:spcPct val="0"/>
              </a:spcBef>
              <a:spcAft>
                <a:spcPct val="0"/>
              </a:spcAft>
              <a:buClrTx/>
              <a:buSzTx/>
              <a:tabLst/>
            </a:pPr>
            <a:r>
              <a:rPr lang="en-US" sz="2000" b="1" u="sng" dirty="0">
                <a:effectLst>
                  <a:outerShdw blurRad="38100" dist="38100" dir="2700000" algn="tl">
                    <a:srgbClr val="000000">
                      <a:alpha val="43137"/>
                    </a:srgbClr>
                  </a:outerShdw>
                </a:effectLst>
              </a:rPr>
              <a:t>Purpose </a:t>
            </a:r>
            <a:r>
              <a:rPr lang="en-US" sz="2000" b="1" dirty="0"/>
              <a:t>:</a:t>
            </a:r>
            <a:r>
              <a:rPr lang="en-US" sz="2000" dirty="0"/>
              <a:t> Performance of individual agents </a:t>
            </a:r>
            <a:r>
              <a:rPr kumimoji="0" lang="en-US" altLang="en-US" sz="2000" b="1" i="0" u="none" strike="noStrike" cap="none" normalizeH="0" baseline="0" dirty="0">
                <a:ln>
                  <a:noFill/>
                </a:ln>
                <a:solidFill>
                  <a:schemeClr val="tx1"/>
                </a:solidFill>
                <a:effectLst/>
                <a:latin typeface="Arial" panose="020B0604020202020204" pitchFamily="34" charset="0"/>
              </a:rPr>
              <a:t>Agent Efficiency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Agents with a </a:t>
            </a:r>
            <a:r>
              <a:rPr kumimoji="0" lang="en-US" altLang="en-US" sz="2000" b="1" i="0" u="none" strike="noStrike" cap="none" normalizeH="0" baseline="0" dirty="0">
                <a:ln>
                  <a:noFill/>
                </a:ln>
                <a:solidFill>
                  <a:schemeClr val="tx1"/>
                </a:solidFill>
                <a:effectLst/>
                <a:latin typeface="Arial" panose="020B0604020202020204" pitchFamily="34" charset="0"/>
              </a:rPr>
              <a:t>lower average resolution time</a:t>
            </a:r>
            <a:r>
              <a:rPr kumimoji="0" lang="en-US" altLang="en-US" sz="2000" b="0" i="0" u="none" strike="noStrike" cap="none" normalizeH="0" baseline="0" dirty="0">
                <a:ln>
                  <a:noFill/>
                </a:ln>
                <a:solidFill>
                  <a:schemeClr val="tx1"/>
                </a:solidFill>
                <a:effectLst/>
                <a:latin typeface="Arial" panose="020B0604020202020204" pitchFamily="34" charset="0"/>
              </a:rPr>
              <a:t> are more efficient in closing tickets.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latin typeface="Arial" panose="020B0604020202020204" pitchFamily="34" charset="0"/>
              </a:rPr>
              <a:t>Performance Benchmarking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You can identify </a:t>
            </a:r>
            <a:r>
              <a:rPr kumimoji="0" lang="en-US" altLang="en-US" sz="2000" b="1" i="0" u="none" strike="noStrike" cap="none" normalizeH="0" baseline="0" dirty="0">
                <a:ln>
                  <a:noFill/>
                </a:ln>
                <a:solidFill>
                  <a:schemeClr val="tx1"/>
                </a:solidFill>
                <a:effectLst/>
                <a:latin typeface="Arial" panose="020B0604020202020204" pitchFamily="34" charset="0"/>
              </a:rPr>
              <a:t>top performers</a:t>
            </a:r>
            <a:r>
              <a:rPr kumimoji="0" lang="en-US" altLang="en-US" sz="2000" b="0" i="0" u="none" strike="noStrike" cap="none" normalizeH="0" baseline="0" dirty="0">
                <a:ln>
                  <a:noFill/>
                </a:ln>
                <a:solidFill>
                  <a:schemeClr val="tx1"/>
                </a:solidFill>
                <a:effectLst/>
                <a:latin typeface="Arial" panose="020B0604020202020204" pitchFamily="34" charset="0"/>
              </a:rPr>
              <a:t> (e.g., those consistently under 4 days) and compare them with slower peers.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Training Opportunities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If some agents have </a:t>
            </a:r>
            <a:r>
              <a:rPr kumimoji="0" lang="en-US" altLang="en-US" sz="2000" b="1" i="0" u="none" strike="noStrike" cap="none" normalizeH="0" baseline="0" dirty="0">
                <a:ln>
                  <a:noFill/>
                </a:ln>
                <a:solidFill>
                  <a:schemeClr val="tx1"/>
                </a:solidFill>
                <a:effectLst/>
                <a:latin typeface="Arial" panose="020B0604020202020204" pitchFamily="34" charset="0"/>
              </a:rPr>
              <a:t>significantly higher average resolution times</a:t>
            </a:r>
            <a:r>
              <a:rPr kumimoji="0" lang="en-US" altLang="en-US" sz="2000" b="0" i="0" u="none" strike="noStrike" cap="none" normalizeH="0" baseline="0" dirty="0">
                <a:ln>
                  <a:noFill/>
                </a:ln>
                <a:solidFill>
                  <a:schemeClr val="tx1"/>
                </a:solidFill>
                <a:effectLst/>
                <a:latin typeface="Arial" panose="020B0604020202020204" pitchFamily="34" charset="0"/>
              </a:rPr>
              <a:t>, they might benefit from process</a:t>
            </a:r>
            <a:endParaRPr lang="en-US" sz="2000" dirty="0"/>
          </a:p>
        </p:txBody>
      </p:sp>
      <p:graphicFrame>
        <p:nvGraphicFramePr>
          <p:cNvPr id="4" name="Table 3">
            <a:extLst>
              <a:ext uri="{FF2B5EF4-FFF2-40B4-BE49-F238E27FC236}">
                <a16:creationId xmlns:a16="http://schemas.microsoft.com/office/drawing/2014/main" id="{604A35C3-5C1A-9291-187E-1498CF76758D}"/>
              </a:ext>
            </a:extLst>
          </p:cNvPr>
          <p:cNvGraphicFramePr>
            <a:graphicFrameLocks noGrp="1"/>
          </p:cNvGraphicFramePr>
          <p:nvPr>
            <p:extLst>
              <p:ext uri="{D42A27DB-BD31-4B8C-83A1-F6EECF244321}">
                <p14:modId xmlns:p14="http://schemas.microsoft.com/office/powerpoint/2010/main" val="3845412368"/>
              </p:ext>
            </p:extLst>
          </p:nvPr>
        </p:nvGraphicFramePr>
        <p:xfrm>
          <a:off x="354562" y="3874586"/>
          <a:ext cx="3153747" cy="2864349"/>
        </p:xfrm>
        <a:graphic>
          <a:graphicData uri="http://schemas.openxmlformats.org/drawingml/2006/table">
            <a:tbl>
              <a:tblPr>
                <a:tableStyleId>{5C22544A-7EE6-4342-B048-85BDC9FD1C3A}</a:tableStyleId>
              </a:tblPr>
              <a:tblGrid>
                <a:gridCol w="1637858">
                  <a:extLst>
                    <a:ext uri="{9D8B030D-6E8A-4147-A177-3AD203B41FA5}">
                      <a16:colId xmlns:a16="http://schemas.microsoft.com/office/drawing/2014/main" val="733350384"/>
                    </a:ext>
                  </a:extLst>
                </a:gridCol>
                <a:gridCol w="1515889">
                  <a:extLst>
                    <a:ext uri="{9D8B030D-6E8A-4147-A177-3AD203B41FA5}">
                      <a16:colId xmlns:a16="http://schemas.microsoft.com/office/drawing/2014/main" val="3294027362"/>
                    </a:ext>
                  </a:extLst>
                </a:gridCol>
              </a:tblGrid>
              <a:tr h="592180">
                <a:tc>
                  <a:txBody>
                    <a:bodyPr/>
                    <a:lstStyle/>
                    <a:p>
                      <a:pPr algn="ctr" fontAlgn="b"/>
                      <a:r>
                        <a:rPr lang="en-IN" sz="1800" b="1" u="none" strike="noStrike" dirty="0">
                          <a:solidFill>
                            <a:schemeClr val="bg1">
                              <a:lumMod val="50000"/>
                            </a:schemeClr>
                          </a:solidFill>
                          <a:effectLst>
                            <a:outerShdw blurRad="38100" dist="38100" dir="2700000" algn="tl">
                              <a:srgbClr val="000000">
                                <a:alpha val="43137"/>
                              </a:srgbClr>
                            </a:outerShdw>
                          </a:effectLst>
                        </a:rPr>
                        <a:t>IT Agents</a:t>
                      </a:r>
                      <a:endParaRPr lang="en-IN" sz="1800" b="1" i="0" u="none" strike="noStrike" dirty="0">
                        <a:solidFill>
                          <a:schemeClr val="bg1">
                            <a:lumMod val="50000"/>
                          </a:schemeClr>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ctr" fontAlgn="b"/>
                      <a:r>
                        <a:rPr lang="en-US" sz="1400" b="1" u="none" strike="noStrike" dirty="0">
                          <a:solidFill>
                            <a:schemeClr val="bg1">
                              <a:lumMod val="50000"/>
                            </a:schemeClr>
                          </a:solidFill>
                          <a:effectLst>
                            <a:outerShdw blurRad="38100" dist="38100" dir="2700000" algn="tl">
                              <a:srgbClr val="000000">
                                <a:alpha val="43137"/>
                              </a:srgbClr>
                            </a:outerShdw>
                          </a:effectLst>
                        </a:rPr>
                        <a:t>Average of Resolution Time (Days)</a:t>
                      </a:r>
                      <a:endParaRPr lang="en-US" sz="1400" b="1" i="0" u="none" strike="noStrike" dirty="0">
                        <a:solidFill>
                          <a:schemeClr val="bg1">
                            <a:lumMod val="50000"/>
                          </a:schemeClr>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2624184017"/>
                  </a:ext>
                </a:extLst>
              </a:tr>
              <a:tr h="202038">
                <a:tc>
                  <a:txBody>
                    <a:bodyPr/>
                    <a:lstStyle/>
                    <a:p>
                      <a:pPr algn="l" fontAlgn="b"/>
                      <a:r>
                        <a:rPr lang="en-IN" sz="1200" u="none" strike="noStrike" dirty="0">
                          <a:solidFill>
                            <a:schemeClr val="bg1">
                              <a:lumMod val="50000"/>
                            </a:schemeClr>
                          </a:solidFill>
                          <a:effectLst/>
                        </a:rPr>
                        <a:t>Yomaira Agudelo</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3.82</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0396762"/>
                  </a:ext>
                </a:extLst>
              </a:tr>
              <a:tr h="227829">
                <a:tc>
                  <a:txBody>
                    <a:bodyPr/>
                    <a:lstStyle/>
                    <a:p>
                      <a:pPr algn="l" fontAlgn="b"/>
                      <a:r>
                        <a:rPr lang="en-IN" sz="1200" u="none" strike="noStrike" dirty="0">
                          <a:solidFill>
                            <a:schemeClr val="bg1">
                              <a:lumMod val="50000"/>
                            </a:schemeClr>
                          </a:solidFill>
                          <a:effectLst/>
                        </a:rPr>
                        <a:t>Segura Garcia</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3.72</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19023887"/>
                  </a:ext>
                </a:extLst>
              </a:tr>
              <a:tr h="202038">
                <a:tc>
                  <a:txBody>
                    <a:bodyPr/>
                    <a:lstStyle/>
                    <a:p>
                      <a:pPr algn="l" fontAlgn="b"/>
                      <a:r>
                        <a:rPr lang="en-IN" sz="1200" u="none" strike="noStrike" dirty="0">
                          <a:solidFill>
                            <a:schemeClr val="bg1">
                              <a:lumMod val="50000"/>
                            </a:schemeClr>
                          </a:solidFill>
                          <a:effectLst/>
                        </a:rPr>
                        <a:t>Alberto Gastelum</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3.71</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77511947"/>
                  </a:ext>
                </a:extLst>
              </a:tr>
              <a:tr h="202038">
                <a:tc>
                  <a:txBody>
                    <a:bodyPr/>
                    <a:lstStyle/>
                    <a:p>
                      <a:pPr algn="l" fontAlgn="b"/>
                      <a:r>
                        <a:rPr lang="en-IN" sz="1200" u="none" strike="noStrike" dirty="0">
                          <a:solidFill>
                            <a:schemeClr val="bg1">
                              <a:lumMod val="50000"/>
                            </a:schemeClr>
                          </a:solidFill>
                          <a:effectLst/>
                        </a:rPr>
                        <a:t>Leon Lourdes</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3.71</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6695170"/>
                  </a:ext>
                </a:extLst>
              </a:tr>
              <a:tr h="202038">
                <a:tc>
                  <a:txBody>
                    <a:bodyPr/>
                    <a:lstStyle/>
                    <a:p>
                      <a:pPr algn="l" fontAlgn="b"/>
                      <a:r>
                        <a:rPr lang="en-IN" sz="1200" u="none" strike="noStrike" dirty="0">
                          <a:solidFill>
                            <a:schemeClr val="bg1">
                              <a:lumMod val="50000"/>
                            </a:schemeClr>
                          </a:solidFill>
                          <a:effectLst/>
                        </a:rPr>
                        <a:t>Luis Arguello</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3.70</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8844237"/>
                  </a:ext>
                </a:extLst>
              </a:tr>
              <a:tr h="202038">
                <a:tc>
                  <a:txBody>
                    <a:bodyPr/>
                    <a:lstStyle/>
                    <a:p>
                      <a:pPr algn="l" fontAlgn="b"/>
                      <a:r>
                        <a:rPr lang="en-IN" sz="1200" u="none" strike="noStrike" dirty="0">
                          <a:solidFill>
                            <a:schemeClr val="bg1">
                              <a:lumMod val="50000"/>
                            </a:schemeClr>
                          </a:solidFill>
                          <a:effectLst/>
                        </a:rPr>
                        <a:t>Guadalupe Torrico</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3.67</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9701016"/>
                  </a:ext>
                </a:extLst>
              </a:tr>
              <a:tr h="202038">
                <a:tc>
                  <a:txBody>
                    <a:bodyPr/>
                    <a:lstStyle/>
                    <a:p>
                      <a:pPr algn="l" fontAlgn="b"/>
                      <a:r>
                        <a:rPr lang="en-IN" sz="1200" u="none" strike="noStrike" dirty="0">
                          <a:solidFill>
                            <a:schemeClr val="bg1">
                              <a:lumMod val="50000"/>
                            </a:schemeClr>
                          </a:solidFill>
                          <a:effectLst/>
                        </a:rPr>
                        <a:t>Galindo Guadalupe</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3.66</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827587"/>
                  </a:ext>
                </a:extLst>
              </a:tr>
              <a:tr h="202038">
                <a:tc>
                  <a:txBody>
                    <a:bodyPr/>
                    <a:lstStyle/>
                    <a:p>
                      <a:pPr algn="l" fontAlgn="b"/>
                      <a:r>
                        <a:rPr lang="en-IN" sz="1200" u="none" strike="noStrike" dirty="0">
                          <a:solidFill>
                            <a:schemeClr val="bg1">
                              <a:lumMod val="50000"/>
                            </a:schemeClr>
                          </a:solidFill>
                          <a:effectLst/>
                        </a:rPr>
                        <a:t>Isela Leyva</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3.65</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0644452"/>
                  </a:ext>
                </a:extLst>
              </a:tr>
              <a:tr h="202038">
                <a:tc>
                  <a:txBody>
                    <a:bodyPr/>
                    <a:lstStyle/>
                    <a:p>
                      <a:pPr algn="l" fontAlgn="b"/>
                      <a:r>
                        <a:rPr lang="en-IN" sz="1200" u="none" strike="noStrike">
                          <a:solidFill>
                            <a:schemeClr val="bg1">
                              <a:lumMod val="50000"/>
                            </a:schemeClr>
                          </a:solidFill>
                          <a:effectLst/>
                        </a:rPr>
                        <a:t>Diana Rojo</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3.64</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4022450"/>
                  </a:ext>
                </a:extLst>
              </a:tr>
              <a:tr h="202038">
                <a:tc>
                  <a:txBody>
                    <a:bodyPr/>
                    <a:lstStyle/>
                    <a:p>
                      <a:pPr algn="l" fontAlgn="b"/>
                      <a:r>
                        <a:rPr lang="en-IN" sz="1200" u="none" strike="noStrike" dirty="0">
                          <a:solidFill>
                            <a:schemeClr val="bg1">
                              <a:lumMod val="50000"/>
                            </a:schemeClr>
                          </a:solidFill>
                          <a:effectLst/>
                        </a:rPr>
                        <a:t>Jesus Grajeda</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3.60</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7317550"/>
                  </a:ext>
                </a:extLst>
              </a:tr>
            </a:tbl>
          </a:graphicData>
        </a:graphic>
      </p:graphicFrame>
      <p:graphicFrame>
        <p:nvGraphicFramePr>
          <p:cNvPr id="5" name="Table 4">
            <a:extLst>
              <a:ext uri="{FF2B5EF4-FFF2-40B4-BE49-F238E27FC236}">
                <a16:creationId xmlns:a16="http://schemas.microsoft.com/office/drawing/2014/main" id="{864C705C-37AF-D05D-B606-9ABF6D07ECBB}"/>
              </a:ext>
            </a:extLst>
          </p:cNvPr>
          <p:cNvGraphicFramePr>
            <a:graphicFrameLocks noGrp="1"/>
          </p:cNvGraphicFramePr>
          <p:nvPr>
            <p:extLst>
              <p:ext uri="{D42A27DB-BD31-4B8C-83A1-F6EECF244321}">
                <p14:modId xmlns:p14="http://schemas.microsoft.com/office/powerpoint/2010/main" val="2502066132"/>
              </p:ext>
            </p:extLst>
          </p:nvPr>
        </p:nvGraphicFramePr>
        <p:xfrm>
          <a:off x="8761443" y="3874586"/>
          <a:ext cx="3153747" cy="2877463"/>
        </p:xfrm>
        <a:graphic>
          <a:graphicData uri="http://schemas.openxmlformats.org/drawingml/2006/table">
            <a:tbl>
              <a:tblPr>
                <a:tableStyleId>{5C22544A-7EE6-4342-B048-85BDC9FD1C3A}</a:tableStyleId>
              </a:tblPr>
              <a:tblGrid>
                <a:gridCol w="1637858">
                  <a:extLst>
                    <a:ext uri="{9D8B030D-6E8A-4147-A177-3AD203B41FA5}">
                      <a16:colId xmlns:a16="http://schemas.microsoft.com/office/drawing/2014/main" val="1466235852"/>
                    </a:ext>
                  </a:extLst>
                </a:gridCol>
                <a:gridCol w="1515889">
                  <a:extLst>
                    <a:ext uri="{9D8B030D-6E8A-4147-A177-3AD203B41FA5}">
                      <a16:colId xmlns:a16="http://schemas.microsoft.com/office/drawing/2014/main" val="1718174948"/>
                    </a:ext>
                  </a:extLst>
                </a:gridCol>
              </a:tblGrid>
              <a:tr h="421228">
                <a:tc>
                  <a:txBody>
                    <a:bodyPr/>
                    <a:lstStyle/>
                    <a:p>
                      <a:pPr algn="ctr" fontAlgn="b"/>
                      <a:r>
                        <a:rPr lang="en-US" sz="1800" b="1" u="none" strike="noStrike" dirty="0">
                          <a:solidFill>
                            <a:schemeClr val="bg1">
                              <a:lumMod val="50000"/>
                            </a:schemeClr>
                          </a:solidFill>
                          <a:effectLst>
                            <a:outerShdw blurRad="38100" dist="38100" dir="2700000" algn="tl">
                              <a:srgbClr val="000000">
                                <a:alpha val="43137"/>
                              </a:srgbClr>
                            </a:outerShdw>
                          </a:effectLst>
                        </a:rPr>
                        <a:t>I</a:t>
                      </a:r>
                      <a:r>
                        <a:rPr lang="en-IN" sz="1800" b="1" u="none" strike="noStrike" dirty="0">
                          <a:solidFill>
                            <a:schemeClr val="bg1">
                              <a:lumMod val="50000"/>
                            </a:schemeClr>
                          </a:solidFill>
                          <a:effectLst>
                            <a:outerShdw blurRad="38100" dist="38100" dir="2700000" algn="tl">
                              <a:srgbClr val="000000">
                                <a:alpha val="43137"/>
                              </a:srgbClr>
                            </a:outerShdw>
                          </a:effectLst>
                        </a:rPr>
                        <a:t>T Agents</a:t>
                      </a:r>
                      <a:endParaRPr lang="en-IN" sz="1800" b="1" i="0" u="none" strike="noStrike" dirty="0">
                        <a:solidFill>
                          <a:schemeClr val="bg1">
                            <a:lumMod val="50000"/>
                          </a:schemeClr>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tc>
                  <a:txBody>
                    <a:bodyPr/>
                    <a:lstStyle/>
                    <a:p>
                      <a:pPr algn="l" fontAlgn="b"/>
                      <a:r>
                        <a:rPr lang="en-IN" sz="1400" b="1" u="none" strike="noStrike" dirty="0">
                          <a:solidFill>
                            <a:schemeClr val="bg1">
                              <a:lumMod val="50000"/>
                            </a:schemeClr>
                          </a:solidFill>
                          <a:effectLst>
                            <a:outerShdw blurRad="38100" dist="38100" dir="2700000" algn="tl">
                              <a:srgbClr val="000000">
                                <a:alpha val="43137"/>
                              </a:srgbClr>
                            </a:outerShdw>
                          </a:effectLst>
                        </a:rPr>
                        <a:t>Average of Satisfaction Rate</a:t>
                      </a:r>
                      <a:endParaRPr lang="en-IN" sz="1400" b="1" i="0" u="none" strike="noStrike" dirty="0">
                        <a:solidFill>
                          <a:schemeClr val="bg1">
                            <a:lumMod val="50000"/>
                          </a:schemeClr>
                        </a:solidFill>
                        <a:effectLst>
                          <a:outerShdw blurRad="38100" dist="38100" dir="2700000" algn="tl">
                            <a:srgbClr val="000000">
                              <a:alpha val="43137"/>
                            </a:srgbClr>
                          </a:outerShdw>
                        </a:effectLst>
                        <a:latin typeface="Calibri" panose="020F0502020204030204" pitchFamily="34" charset="0"/>
                      </a:endParaRPr>
                    </a:p>
                  </a:txBody>
                  <a:tcPr marL="7620" marR="7620" marT="7620" marB="0" anchor="b"/>
                </a:tc>
                <a:extLst>
                  <a:ext uri="{0D108BD9-81ED-4DB2-BD59-A6C34878D82A}">
                    <a16:rowId xmlns:a16="http://schemas.microsoft.com/office/drawing/2014/main" val="4269449106"/>
                  </a:ext>
                </a:extLst>
              </a:tr>
              <a:tr h="224655">
                <a:tc>
                  <a:txBody>
                    <a:bodyPr/>
                    <a:lstStyle/>
                    <a:p>
                      <a:pPr algn="l" fontAlgn="b"/>
                      <a:r>
                        <a:rPr lang="en-IN" sz="1200" u="none" strike="noStrike">
                          <a:solidFill>
                            <a:schemeClr val="bg1">
                              <a:lumMod val="50000"/>
                            </a:schemeClr>
                          </a:solidFill>
                          <a:effectLst/>
                        </a:rPr>
                        <a:t>Eva Cardenas</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4.41</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5425594"/>
                  </a:ext>
                </a:extLst>
              </a:tr>
              <a:tr h="224655">
                <a:tc>
                  <a:txBody>
                    <a:bodyPr/>
                    <a:lstStyle/>
                    <a:p>
                      <a:pPr algn="l" fontAlgn="b"/>
                      <a:r>
                        <a:rPr lang="en-IN" sz="1200" u="none" strike="noStrike">
                          <a:solidFill>
                            <a:schemeClr val="bg1">
                              <a:lumMod val="50000"/>
                            </a:schemeClr>
                          </a:solidFill>
                          <a:effectLst/>
                        </a:rPr>
                        <a:t>Alberto Casillas</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4.42</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7091098"/>
                  </a:ext>
                </a:extLst>
              </a:tr>
              <a:tr h="224655">
                <a:tc>
                  <a:txBody>
                    <a:bodyPr/>
                    <a:lstStyle/>
                    <a:p>
                      <a:pPr algn="l" fontAlgn="b"/>
                      <a:r>
                        <a:rPr lang="en-IN" sz="1200" u="none" strike="noStrike">
                          <a:solidFill>
                            <a:schemeClr val="bg1">
                              <a:lumMod val="50000"/>
                            </a:schemeClr>
                          </a:solidFill>
                          <a:effectLst/>
                        </a:rPr>
                        <a:t>Marisol Piedrahita</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a:solidFill>
                            <a:schemeClr val="bg1">
                              <a:lumMod val="50000"/>
                            </a:schemeClr>
                          </a:solidFill>
                          <a:effectLst/>
                        </a:rPr>
                        <a:t>4.44</a:t>
                      </a:r>
                      <a:endParaRPr lang="en-IN" sz="1400" b="0" i="0" u="none" strike="noStrike">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7637661"/>
                  </a:ext>
                </a:extLst>
              </a:tr>
              <a:tr h="224655">
                <a:tc>
                  <a:txBody>
                    <a:bodyPr/>
                    <a:lstStyle/>
                    <a:p>
                      <a:pPr algn="l" fontAlgn="b"/>
                      <a:r>
                        <a:rPr lang="en-IN" sz="1200" u="none" strike="noStrike">
                          <a:solidFill>
                            <a:schemeClr val="bg1">
                              <a:lumMod val="50000"/>
                            </a:schemeClr>
                          </a:solidFill>
                          <a:effectLst/>
                        </a:rPr>
                        <a:t>Barbara Grijalva</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4.44</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0899676"/>
                  </a:ext>
                </a:extLst>
              </a:tr>
              <a:tr h="224655">
                <a:tc>
                  <a:txBody>
                    <a:bodyPr/>
                    <a:lstStyle/>
                    <a:p>
                      <a:pPr algn="l" fontAlgn="b"/>
                      <a:r>
                        <a:rPr lang="en-IN" sz="1200" u="none" strike="noStrike">
                          <a:solidFill>
                            <a:schemeClr val="bg1">
                              <a:lumMod val="50000"/>
                            </a:schemeClr>
                          </a:solidFill>
                          <a:effectLst/>
                        </a:rPr>
                        <a:t>Enrique Montiel</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a:solidFill>
                            <a:schemeClr val="bg1">
                              <a:lumMod val="50000"/>
                            </a:schemeClr>
                          </a:solidFill>
                          <a:effectLst/>
                        </a:rPr>
                        <a:t>4.44</a:t>
                      </a:r>
                      <a:endParaRPr lang="en-IN" sz="1400" b="0" i="0" u="none" strike="noStrike">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3780006"/>
                  </a:ext>
                </a:extLst>
              </a:tr>
              <a:tr h="224655">
                <a:tc>
                  <a:txBody>
                    <a:bodyPr/>
                    <a:lstStyle/>
                    <a:p>
                      <a:pPr algn="l" fontAlgn="b"/>
                      <a:r>
                        <a:rPr lang="en-IN" sz="1200" u="none" strike="noStrike">
                          <a:solidFill>
                            <a:schemeClr val="bg1">
                              <a:lumMod val="50000"/>
                            </a:schemeClr>
                          </a:solidFill>
                          <a:effectLst/>
                        </a:rPr>
                        <a:t>Segura Garcia</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4.46</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1474015"/>
                  </a:ext>
                </a:extLst>
              </a:tr>
              <a:tr h="421228">
                <a:tc>
                  <a:txBody>
                    <a:bodyPr/>
                    <a:lstStyle/>
                    <a:p>
                      <a:pPr algn="l" fontAlgn="b"/>
                      <a:r>
                        <a:rPr lang="en-IN" sz="1200" u="none" strike="noStrike">
                          <a:solidFill>
                            <a:schemeClr val="bg1">
                              <a:lumMod val="50000"/>
                            </a:schemeClr>
                          </a:solidFill>
                          <a:effectLst/>
                        </a:rPr>
                        <a:t>Galindo Guadalupe</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4.47</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72642342"/>
                  </a:ext>
                </a:extLst>
              </a:tr>
              <a:tr h="224655">
                <a:tc>
                  <a:txBody>
                    <a:bodyPr/>
                    <a:lstStyle/>
                    <a:p>
                      <a:pPr algn="l" fontAlgn="b"/>
                      <a:r>
                        <a:rPr lang="en-IN" sz="1200" u="none" strike="noStrike">
                          <a:solidFill>
                            <a:schemeClr val="bg1">
                              <a:lumMod val="50000"/>
                            </a:schemeClr>
                          </a:solidFill>
                          <a:effectLst/>
                        </a:rPr>
                        <a:t>JesusGrajeda</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4.47</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3517087"/>
                  </a:ext>
                </a:extLst>
              </a:tr>
              <a:tr h="224655">
                <a:tc>
                  <a:txBody>
                    <a:bodyPr/>
                    <a:lstStyle/>
                    <a:p>
                      <a:pPr algn="l" fontAlgn="b"/>
                      <a:r>
                        <a:rPr lang="en-IN" sz="1200" u="none" strike="noStrike">
                          <a:solidFill>
                            <a:schemeClr val="bg1">
                              <a:lumMod val="50000"/>
                            </a:schemeClr>
                          </a:solidFill>
                          <a:effectLst/>
                        </a:rPr>
                        <a:t>Javier D.</a:t>
                      </a:r>
                      <a:endParaRPr lang="en-IN" sz="1200" b="0" i="0" u="none" strike="noStrike">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4.49</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3936041"/>
                  </a:ext>
                </a:extLst>
              </a:tr>
              <a:tr h="224655">
                <a:tc>
                  <a:txBody>
                    <a:bodyPr/>
                    <a:lstStyle/>
                    <a:p>
                      <a:pPr algn="l" fontAlgn="b"/>
                      <a:r>
                        <a:rPr lang="en-IN" sz="1200" u="none" strike="noStrike" dirty="0">
                          <a:solidFill>
                            <a:schemeClr val="bg1">
                              <a:lumMod val="50000"/>
                            </a:schemeClr>
                          </a:solidFill>
                          <a:effectLst/>
                        </a:rPr>
                        <a:t>Diana Rojo</a:t>
                      </a:r>
                      <a:endParaRPr lang="en-IN" sz="1200" b="0" i="0" u="none" strike="noStrike" dirty="0">
                        <a:solidFill>
                          <a:schemeClr val="bg1">
                            <a:lumMod val="50000"/>
                          </a:schemeClr>
                        </a:solidFill>
                        <a:effectLst/>
                        <a:latin typeface="Calibri" panose="020F0502020204030204" pitchFamily="34" charset="0"/>
                      </a:endParaRPr>
                    </a:p>
                  </a:txBody>
                  <a:tcPr marL="7620" marR="7620" marT="7620" marB="0" anchor="b"/>
                </a:tc>
                <a:tc>
                  <a:txBody>
                    <a:bodyPr/>
                    <a:lstStyle/>
                    <a:p>
                      <a:pPr algn="r" fontAlgn="b"/>
                      <a:r>
                        <a:rPr lang="en-IN" sz="1400" u="none" strike="noStrike" dirty="0">
                          <a:solidFill>
                            <a:schemeClr val="bg1">
                              <a:lumMod val="50000"/>
                            </a:schemeClr>
                          </a:solidFill>
                          <a:effectLst/>
                        </a:rPr>
                        <a:t>4.60</a:t>
                      </a:r>
                      <a:endParaRPr lang="en-IN" sz="1400" b="0" i="0" u="none" strike="noStrike" dirty="0">
                        <a:solidFill>
                          <a:schemeClr val="bg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5188082"/>
                  </a:ext>
                </a:extLst>
              </a:tr>
            </a:tbl>
          </a:graphicData>
        </a:graphic>
      </p:graphicFrame>
      <p:sp>
        <p:nvSpPr>
          <p:cNvPr id="6" name="TextBox 5">
            <a:extLst>
              <a:ext uri="{FF2B5EF4-FFF2-40B4-BE49-F238E27FC236}">
                <a16:creationId xmlns:a16="http://schemas.microsoft.com/office/drawing/2014/main" id="{91C6CCDD-397E-C701-D786-EB6BA7AE83FF}"/>
              </a:ext>
            </a:extLst>
          </p:cNvPr>
          <p:cNvSpPr txBox="1"/>
          <p:nvPr/>
        </p:nvSpPr>
        <p:spPr>
          <a:xfrm>
            <a:off x="4085253" y="4413380"/>
            <a:ext cx="4246984" cy="1384995"/>
          </a:xfrm>
          <a:prstGeom prst="rect">
            <a:avLst/>
          </a:prstGeom>
          <a:noFill/>
        </p:spPr>
        <p:txBody>
          <a:bodyPr wrap="square" rtlCol="0">
            <a:spAutoFit/>
          </a:bodyPr>
          <a:lstStyle/>
          <a:p>
            <a:r>
              <a:rPr lang="en-US" sz="2800" dirty="0"/>
              <a:t>Top </a:t>
            </a:r>
            <a:r>
              <a:rPr lang="en-US" sz="2800" b="1" dirty="0">
                <a:ln w="6600">
                  <a:solidFill>
                    <a:schemeClr val="accent2"/>
                  </a:solidFill>
                  <a:prstDash val="solid"/>
                </a:ln>
                <a:solidFill>
                  <a:srgbClr val="FFFFFF"/>
                </a:solidFill>
                <a:effectLst>
                  <a:outerShdw dist="38100" dir="2700000" algn="tl" rotWithShape="0">
                    <a:schemeClr val="accent2"/>
                  </a:outerShdw>
                </a:effectLst>
              </a:rPr>
              <a:t>10 Agents </a:t>
            </a:r>
            <a:r>
              <a:rPr lang="en-US" sz="2800" dirty="0"/>
              <a:t>with </a:t>
            </a:r>
            <a:r>
              <a:rPr lang="en-US" sz="2800" b="1" spc="50" dirty="0">
                <a:ln w="0"/>
                <a:solidFill>
                  <a:schemeClr val="bg2"/>
                </a:solidFill>
                <a:effectLst>
                  <a:outerShdw blurRad="38100" dist="38100" dir="2700000" algn="tl">
                    <a:srgbClr val="000000">
                      <a:alpha val="43137"/>
                    </a:srgbClr>
                  </a:outerShdw>
                </a:effectLst>
              </a:rPr>
              <a:t>Low Resolution Time</a:t>
            </a:r>
            <a:r>
              <a:rPr lang="en-US" sz="2800" dirty="0"/>
              <a:t> and </a:t>
            </a:r>
            <a:r>
              <a:rPr lang="en-US" sz="2800" b="1" spc="50" dirty="0">
                <a:ln w="0"/>
                <a:solidFill>
                  <a:schemeClr val="bg2"/>
                </a:solidFill>
                <a:effectLst>
                  <a:outerShdw blurRad="38100" dist="38100" dir="2700000" algn="tl">
                    <a:srgbClr val="000000">
                      <a:alpha val="43137"/>
                    </a:srgbClr>
                  </a:outerShdw>
                </a:effectLst>
              </a:rPr>
              <a:t>High Satisfaction Rate</a:t>
            </a:r>
            <a:endParaRPr lang="en-IN" sz="2800" dirty="0">
              <a:effectLst>
                <a:outerShdw blurRad="38100" dist="38100" dir="2700000" algn="tl">
                  <a:srgbClr val="000000">
                    <a:alpha val="43137"/>
                  </a:srgbClr>
                </a:outerShdw>
              </a:effectLst>
            </a:endParaRPr>
          </a:p>
        </p:txBody>
      </p:sp>
      <p:sp>
        <p:nvSpPr>
          <p:cNvPr id="7" name="Arrow: Right 6">
            <a:extLst>
              <a:ext uri="{FF2B5EF4-FFF2-40B4-BE49-F238E27FC236}">
                <a16:creationId xmlns:a16="http://schemas.microsoft.com/office/drawing/2014/main" id="{381EE75F-2AE2-EF7F-4FB2-DB12BA49CA2C}"/>
              </a:ext>
            </a:extLst>
          </p:cNvPr>
          <p:cNvSpPr/>
          <p:nvPr/>
        </p:nvSpPr>
        <p:spPr>
          <a:xfrm rot="10800000">
            <a:off x="3656047" y="4993909"/>
            <a:ext cx="335899" cy="22393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30FD3F7E-E126-2887-B60F-49D6334C73F3}"/>
              </a:ext>
            </a:extLst>
          </p:cNvPr>
          <p:cNvSpPr/>
          <p:nvPr/>
        </p:nvSpPr>
        <p:spPr>
          <a:xfrm>
            <a:off x="8164287" y="5477070"/>
            <a:ext cx="335899" cy="22393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5880539"/>
      </p:ext>
    </p:extLst>
  </p:cSld>
  <p:clrMapOvr>
    <a:masterClrMapping/>
  </p:clrMapOvr>
</p:sld>
</file>

<file path=ppt/theme/theme1.xml><?xml version="1.0" encoding="utf-8"?>
<a:theme xmlns:a="http://schemas.openxmlformats.org/drawingml/2006/main" name="2_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3395</TotalTime>
  <Words>2075</Words>
  <Application>Microsoft Office PowerPoint</Application>
  <PresentationFormat>Widescreen</PresentationFormat>
  <Paragraphs>322</Paragraphs>
  <Slides>21</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21</vt:i4>
      </vt:variant>
    </vt:vector>
  </HeadingPairs>
  <TitlesOfParts>
    <vt:vector size="36" baseType="lpstr">
      <vt:lpstr>Arial</vt:lpstr>
      <vt:lpstr>Arial Black</vt:lpstr>
      <vt:lpstr>Arial Rounded MT Bold</vt:lpstr>
      <vt:lpstr>Bernard MT Condensed</vt:lpstr>
      <vt:lpstr>Calibri</vt:lpstr>
      <vt:lpstr>Century Gothic</vt:lpstr>
      <vt:lpstr>Inter</vt:lpstr>
      <vt:lpstr>Mona Sans</vt:lpstr>
      <vt:lpstr>OpenSymbol</vt:lpstr>
      <vt:lpstr>Segoe UI Light</vt:lpstr>
      <vt:lpstr>Symbol</vt:lpstr>
      <vt:lpstr>Syne SemiBold</vt:lpstr>
      <vt:lpstr>Wingdings</vt:lpstr>
      <vt:lpstr>2_Tech Startup by Slidesgo</vt:lpstr>
      <vt:lpstr>Tech Startup by Slidesgo</vt:lpstr>
      <vt:lpstr>IT TICKET ANALYSIS VIVEK KUMAR YADAV 15/05/2025</vt:lpstr>
      <vt:lpstr>Project analysis slide 2</vt:lpstr>
      <vt:lpstr>Project analysis slide 2</vt:lpstr>
      <vt:lpstr>Project analysis slide 2</vt:lpstr>
      <vt:lpstr>Data Overview</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Summary of Analysis Conducted</vt:lpstr>
      <vt:lpstr>Summarized Conclusion</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 Yadav</dc:creator>
  <cp:lastModifiedBy>Vivek Kumar Yadav</cp:lastModifiedBy>
  <cp:revision>15</cp:revision>
  <dcterms:created xsi:type="dcterms:W3CDTF">2025-03-23T10:36:13Z</dcterms:created>
  <dcterms:modified xsi:type="dcterms:W3CDTF">2025-05-28T14:24:42Z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