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9" r:id="rId20"/>
    <p:sldId id="278" r:id="rId2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9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0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7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5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7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4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6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2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8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1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448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Inventory Analysis and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5725" y="3242188"/>
            <a:ext cx="10993546" cy="590321"/>
          </a:xfrm>
          <a:solidFill>
            <a:schemeClr val="accent1"/>
          </a:solidFill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Name: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Vivek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Kumar</a:t>
            </a:r>
          </a:p>
          <a:p>
            <a:r>
              <a:rPr lang="en-IN" dirty="0">
                <a:solidFill>
                  <a:schemeClr val="bg1"/>
                </a:solidFill>
              </a:rPr>
              <a:t>College: </a:t>
            </a:r>
            <a:r>
              <a:rPr lang="en-IN" dirty="0" err="1">
                <a:solidFill>
                  <a:schemeClr val="bg1"/>
                </a:solidFill>
              </a:rPr>
              <a:t>Sandip</a:t>
            </a:r>
            <a:r>
              <a:rPr lang="en-IN" dirty="0">
                <a:solidFill>
                  <a:schemeClr val="bg1"/>
                </a:solidFill>
              </a:rPr>
              <a:t> University, </a:t>
            </a:r>
            <a:r>
              <a:rPr lang="en-IN" dirty="0" err="1">
                <a:solidFill>
                  <a:schemeClr val="bg1"/>
                </a:solidFill>
              </a:rPr>
              <a:t>Madhubani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ABC </a:t>
            </a:r>
            <a:r>
              <a:rPr lang="en-IN" dirty="0"/>
              <a:t>classification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829" y="1463742"/>
            <a:ext cx="11029615" cy="3678303"/>
          </a:xfrm>
        </p:spPr>
        <p:txBody>
          <a:bodyPr/>
          <a:lstStyle/>
          <a:p>
            <a:pPr marL="0" indent="0">
              <a:buNone/>
              <a:defRPr sz="2000"/>
            </a:pPr>
            <a:r>
              <a:rPr lang="en-IN" dirty="0"/>
              <a:t>Class A: high value items </a:t>
            </a:r>
          </a:p>
          <a:p>
            <a:pPr marL="0" indent="0">
              <a:buNone/>
              <a:defRPr sz="2000"/>
            </a:pPr>
            <a:r>
              <a:rPr lang="en-IN" dirty="0"/>
              <a:t>Class B: Medium value items </a:t>
            </a:r>
          </a:p>
          <a:p>
            <a:pPr marL="0" indent="0">
              <a:buNone/>
              <a:defRPr sz="2000"/>
            </a:pPr>
            <a:r>
              <a:rPr lang="en-IN" dirty="0"/>
              <a:t>Class C: low value items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Stock turnover ratio formula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209" y="1060380"/>
            <a:ext cx="11029615" cy="3678303"/>
          </a:xfrm>
        </p:spPr>
        <p:txBody>
          <a:bodyPr/>
          <a:lstStyle/>
          <a:p>
            <a:pPr>
              <a:defRPr sz="2000"/>
            </a:pPr>
            <a:endParaRPr dirty="0"/>
          </a:p>
          <a:p>
            <a:pPr marL="0" indent="0">
              <a:spcAft>
                <a:spcPts val="600"/>
              </a:spcAft>
              <a:buNone/>
            </a:pPr>
            <a:r>
              <a:rPr lang="en-IN" dirty="0"/>
              <a:t>Current ratio from dataset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dirty="0"/>
              <a:t>Interpretation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Reorder Level Calculation</a:t>
            </a:r>
            <a:br>
              <a:rPr lang="en-IN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210" y="1096513"/>
            <a:ext cx="11029615" cy="3678303"/>
          </a:xfrm>
        </p:spPr>
        <p:txBody>
          <a:bodyPr/>
          <a:lstStyle/>
          <a:p>
            <a:pPr>
              <a:defRPr sz="2000"/>
            </a:pPr>
            <a:endParaRPr dirty="0"/>
          </a:p>
          <a:p>
            <a:pPr>
              <a:spcAft>
                <a:spcPts val="600"/>
              </a:spcAft>
            </a:pPr>
            <a:r>
              <a:rPr lang="en-IN" dirty="0"/>
              <a:t>Smart watch need reorder</a:t>
            </a:r>
          </a:p>
          <a:p>
            <a:pPr>
              <a:spcAft>
                <a:spcPts val="600"/>
              </a:spcAft>
            </a:pPr>
            <a:r>
              <a:rPr lang="en-IN" dirty="0"/>
              <a:t>Safety stock concept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Issues Identified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387" y="1349442"/>
            <a:ext cx="11029615" cy="3678303"/>
          </a:xfrm>
        </p:spPr>
        <p:txBody>
          <a:bodyPr/>
          <a:lstStyle/>
          <a:p>
            <a:pPr>
              <a:defRPr sz="2000"/>
            </a:pPr>
            <a:endParaRPr dirty="0"/>
          </a:p>
          <a:p>
            <a:pPr>
              <a:spcAft>
                <a:spcPts val="600"/>
              </a:spcAft>
            </a:pPr>
            <a:r>
              <a:rPr lang="en-IN" dirty="0"/>
              <a:t>Overstocking in some products</a:t>
            </a:r>
          </a:p>
          <a:p>
            <a:pPr>
              <a:spcAft>
                <a:spcPts val="600"/>
              </a:spcAft>
            </a:pPr>
            <a:r>
              <a:rPr lang="en-IN" dirty="0"/>
              <a:t>Low stock for key items</a:t>
            </a:r>
          </a:p>
          <a:p>
            <a:pPr>
              <a:spcAft>
                <a:spcPts val="600"/>
              </a:spcAft>
            </a:pPr>
            <a:r>
              <a:rPr lang="en-IN" dirty="0"/>
              <a:t>Irregular Vendor Supply</a:t>
            </a:r>
          </a:p>
          <a:p>
            <a:pPr>
              <a:spcAft>
                <a:spcPts val="600"/>
              </a:spcAft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Optimization </a:t>
            </a:r>
            <a:r>
              <a:rPr lang="en-IN" dirty="0"/>
              <a:t>Strategies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32" y="1209056"/>
            <a:ext cx="11029615" cy="3678303"/>
          </a:xfrm>
        </p:spPr>
        <p:txBody>
          <a:bodyPr/>
          <a:lstStyle/>
          <a:p>
            <a:pPr>
              <a:defRPr sz="2000"/>
            </a:pPr>
            <a:endParaRPr dirty="0"/>
          </a:p>
          <a:p>
            <a:pPr>
              <a:spcAft>
                <a:spcPts val="600"/>
              </a:spcAft>
            </a:pPr>
            <a:r>
              <a:rPr lang="en-IN" dirty="0"/>
              <a:t>EOQ (Economic Order Quantity)</a:t>
            </a:r>
          </a:p>
          <a:p>
            <a:pPr>
              <a:spcAft>
                <a:spcPts val="600"/>
              </a:spcAft>
            </a:pPr>
            <a:r>
              <a:rPr lang="en-IN" dirty="0"/>
              <a:t>Automated Reorder alerts</a:t>
            </a:r>
          </a:p>
          <a:p>
            <a:pPr>
              <a:spcAft>
                <a:spcPts val="600"/>
              </a:spcAft>
            </a:pPr>
            <a:r>
              <a:rPr lang="en-IN" dirty="0"/>
              <a:t>Vendor performance review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Dashboard Preview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723" y="1096513"/>
            <a:ext cx="11029615" cy="3678303"/>
          </a:xfrm>
        </p:spPr>
        <p:txBody>
          <a:bodyPr/>
          <a:lstStyle/>
          <a:p>
            <a:pPr>
              <a:defRPr sz="2000"/>
            </a:pPr>
            <a:endParaRPr dirty="0"/>
          </a:p>
          <a:p>
            <a:pPr>
              <a:spcAft>
                <a:spcPts val="600"/>
              </a:spcAft>
            </a:pPr>
            <a:r>
              <a:rPr lang="en-IN" dirty="0"/>
              <a:t>Sates vs Purchase chart</a:t>
            </a:r>
          </a:p>
          <a:p>
            <a:pPr>
              <a:spcAft>
                <a:spcPts val="600"/>
              </a:spcAft>
            </a:pPr>
            <a:r>
              <a:rPr lang="en-IN" dirty="0"/>
              <a:t>Stock status chart</a:t>
            </a:r>
          </a:p>
          <a:p>
            <a:pPr>
              <a:spcAft>
                <a:spcPts val="600"/>
              </a:spcAft>
            </a:pPr>
            <a:r>
              <a:rPr lang="en-IN" dirty="0"/>
              <a:t>KPI metrics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Financial Impact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918" y="1084469"/>
            <a:ext cx="11029615" cy="3678303"/>
          </a:xfrm>
        </p:spPr>
        <p:txBody>
          <a:bodyPr/>
          <a:lstStyle/>
          <a:p>
            <a:pPr marL="0" indent="0">
              <a:buNone/>
              <a:defRPr sz="2000"/>
            </a:pPr>
            <a:r>
              <a:rPr lang="en-IN" dirty="0"/>
              <a:t>Profit margin analysis </a:t>
            </a:r>
          </a:p>
          <a:p>
            <a:pPr marL="0" indent="0">
              <a:buNone/>
              <a:defRPr sz="2000"/>
            </a:pPr>
            <a:r>
              <a:rPr lang="en-IN" dirty="0"/>
              <a:t>Cost saving opportunities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Future </a:t>
            </a:r>
            <a:r>
              <a:rPr lang="en-IN" dirty="0"/>
              <a:t>Enhancement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432" y="1000159"/>
            <a:ext cx="11029615" cy="3678303"/>
          </a:xfrm>
        </p:spPr>
        <p:txBody>
          <a:bodyPr/>
          <a:lstStyle/>
          <a:p>
            <a:pPr marL="0" indent="0">
              <a:buNone/>
              <a:defRPr sz="2000"/>
            </a:pPr>
            <a:r>
              <a:rPr lang="en-IN" dirty="0"/>
              <a:t>AI Driven demand forecasting </a:t>
            </a:r>
          </a:p>
          <a:p>
            <a:pPr marL="0" indent="0">
              <a:buNone/>
              <a:defRPr sz="2000"/>
            </a:pPr>
            <a:r>
              <a:rPr lang="en-IN" dirty="0"/>
              <a:t>Real time tracking with barcode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Key Leanings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989" y="702156"/>
            <a:ext cx="11029615" cy="3678303"/>
          </a:xfrm>
        </p:spPr>
        <p:txBody>
          <a:bodyPr/>
          <a:lstStyle/>
          <a:p>
            <a:pPr>
              <a:defRPr sz="2000"/>
            </a:pPr>
            <a:endParaRPr dirty="0"/>
          </a:p>
          <a:p>
            <a:pPr>
              <a:spcAft>
                <a:spcPts val="600"/>
              </a:spcAft>
            </a:pPr>
            <a:r>
              <a:rPr lang="en-IN" dirty="0"/>
              <a:t>Data driven decision making</a:t>
            </a:r>
          </a:p>
          <a:p>
            <a:pPr>
              <a:spcAft>
                <a:spcPts val="600"/>
              </a:spcAft>
            </a:pPr>
            <a:r>
              <a:rPr lang="en-IN" dirty="0"/>
              <a:t>Importance of accurate records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7C40-4B57-14A8-0FE5-3D2C6523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A82D6-976A-AC77-0260-407107BF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387" y="1060380"/>
            <a:ext cx="11029615" cy="3678303"/>
          </a:xfrm>
        </p:spPr>
        <p:txBody>
          <a:bodyPr/>
          <a:lstStyle/>
          <a:p>
            <a:r>
              <a:rPr lang="en-IN" dirty="0"/>
              <a:t>Summary of analysis</a:t>
            </a:r>
          </a:p>
          <a:p>
            <a:r>
              <a:rPr lang="en-IN" dirty="0"/>
              <a:t>How optimization improves efficiency</a:t>
            </a:r>
          </a:p>
        </p:txBody>
      </p:sp>
    </p:spTree>
    <p:extLst>
      <p:ext uri="{BB962C8B-B14F-4D97-AF65-F5344CB8AC3E}">
        <p14:creationId xmlns:p14="http://schemas.microsoft.com/office/powerpoint/2010/main" val="76988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017" y="1463742"/>
            <a:ext cx="11029615" cy="3678303"/>
          </a:xfrm>
        </p:spPr>
        <p:txBody>
          <a:bodyPr>
            <a:normAutofit/>
          </a:bodyPr>
          <a:lstStyle/>
          <a:p>
            <a:pPr>
              <a:defRPr sz="2000"/>
            </a:pPr>
            <a:endParaRPr/>
          </a:p>
          <a:p>
            <a:pPr>
              <a:spcAft>
                <a:spcPts val="600"/>
              </a:spcAft>
            </a:pPr>
            <a:r>
              <a:t>Inventory refers to the stock of goods and materials that a company holds for the purpose of resale, production, or maintenance.</a:t>
            </a:r>
          </a:p>
          <a:p>
            <a:pPr>
              <a:spcAft>
                <a:spcPts val="600"/>
              </a:spcAft>
            </a:pPr>
            <a:r>
              <a:t>It includes raw materials, components, work-in-progress, and finished goods.</a:t>
            </a:r>
          </a:p>
          <a:p>
            <a:pPr>
              <a:spcAft>
                <a:spcPts val="600"/>
              </a:spcAft>
            </a:pPr>
            <a:r>
              <a:t>Effective inventory management ensures right products in right quantity at the right time.</a:t>
            </a:r>
          </a:p>
          <a:p>
            <a:pPr>
              <a:spcAft>
                <a:spcPts val="600"/>
              </a:spcAft>
            </a:pPr>
            <a:r>
              <a:t>It helps minimize holding costs and avoids stockouts.</a:t>
            </a:r>
          </a:p>
          <a:p>
            <a:pPr>
              <a:spcAft>
                <a:spcPts val="600"/>
              </a:spcAft>
            </a:pPr>
            <a:r>
              <a:t>Poor inventory management can lead to high storage costs and customer dissatisfaction.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988" y="1209056"/>
            <a:ext cx="11029615" cy="3678303"/>
          </a:xfrm>
        </p:spPr>
        <p:txBody>
          <a:bodyPr/>
          <a:lstStyle/>
          <a:p>
            <a:r>
              <a:rPr dirty="0"/>
              <a:t>Thank you for your attention!</a:t>
            </a:r>
          </a:p>
          <a:p>
            <a:r>
              <a:rPr dirty="0"/>
              <a:t>We welcome your questions and feedback.</a:t>
            </a:r>
          </a:p>
          <a:p>
            <a:r>
              <a:rPr dirty="0"/>
              <a:t>Presented by:  </a:t>
            </a:r>
            <a:r>
              <a:rPr dirty="0" err="1"/>
              <a:t>Vivek</a:t>
            </a:r>
            <a:r>
              <a:rPr dirty="0"/>
              <a:t> Kumar</a:t>
            </a:r>
          </a:p>
          <a:p>
            <a:r>
              <a:rPr dirty="0"/>
              <a:t>College: Sandip University, Madhubani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endParaRPr dirty="0"/>
          </a:p>
          <a:p>
            <a:pPr>
              <a:spcAft>
                <a:spcPts val="600"/>
              </a:spcAft>
            </a:pPr>
            <a:r>
              <a:rPr dirty="0"/>
              <a:t>• </a:t>
            </a:r>
            <a:r>
              <a:rPr lang="en-US" sz="4000" dirty="0"/>
              <a:t>Improve stock </a:t>
            </a:r>
            <a:r>
              <a:rPr lang="en-US" sz="4000" dirty="0" err="1"/>
              <a:t>accuracyReduce</a:t>
            </a:r>
            <a:r>
              <a:rPr lang="en-US" sz="4000" dirty="0"/>
              <a:t> excess  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4000" dirty="0"/>
              <a:t>   </a:t>
            </a:r>
            <a:r>
              <a:rPr lang="en-US" sz="4000" dirty="0" err="1"/>
              <a:t>inventoryOptimize</a:t>
            </a:r>
            <a:r>
              <a:rPr lang="en-US" sz="4000" dirty="0"/>
              <a:t> reordering 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4000" dirty="0"/>
              <a:t>   </a:t>
            </a:r>
            <a:r>
              <a:rPr lang="en-US" sz="4000" dirty="0" err="1"/>
              <a:t>processIncrease</a:t>
            </a:r>
            <a:r>
              <a:rPr lang="en-US" sz="4000" dirty="0"/>
              <a:t> profitability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476" y="1209056"/>
            <a:ext cx="11029615" cy="3678303"/>
          </a:xfrm>
        </p:spPr>
        <p:txBody>
          <a:bodyPr/>
          <a:lstStyle/>
          <a:p>
            <a:pPr>
              <a:defRPr sz="2000"/>
            </a:pPr>
            <a:endParaRPr dirty="0"/>
          </a:p>
          <a:p>
            <a:pPr>
              <a:spcAft>
                <a:spcPts val="600"/>
              </a:spcAft>
            </a:pPr>
            <a:r>
              <a:rPr dirty="0"/>
              <a:t>• Microsoft Excel:</a:t>
            </a:r>
            <a:r>
              <a:rPr lang="en-IN" dirty="0"/>
              <a:t> data analysis and pivot tables</a:t>
            </a:r>
            <a:endParaRPr dirty="0"/>
          </a:p>
          <a:p>
            <a:pPr>
              <a:spcAft>
                <a:spcPts val="600"/>
              </a:spcAft>
            </a:pPr>
            <a:r>
              <a:rPr dirty="0"/>
              <a:t>• Python: </a:t>
            </a:r>
            <a:r>
              <a:rPr lang="en-IN" dirty="0"/>
              <a:t>automation </a:t>
            </a:r>
            <a:endParaRPr dirty="0"/>
          </a:p>
          <a:p>
            <a:pPr>
              <a:spcAft>
                <a:spcPts val="600"/>
              </a:spcAft>
            </a:pPr>
            <a:r>
              <a:rPr dirty="0"/>
              <a:t>• Power BI: </a:t>
            </a:r>
            <a:r>
              <a:rPr lang="en-IN" dirty="0"/>
              <a:t>visual dashboard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Data </a:t>
            </a:r>
            <a:r>
              <a:rPr lang="en-IN" dirty="0"/>
              <a:t>Overview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endParaRPr lang="en-IN" sz="4000" dirty="0"/>
          </a:p>
          <a:p>
            <a:pPr>
              <a:spcAft>
                <a:spcPts val="600"/>
              </a:spcAft>
            </a:pPr>
            <a:r>
              <a:rPr lang="en-IN" sz="4000" dirty="0"/>
              <a:t>• Number of products ,vendor 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4000" dirty="0"/>
              <a:t>    ,customer ,transactions  covered   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4000" dirty="0"/>
              <a:t>     dataset size </a:t>
            </a:r>
          </a:p>
          <a:p>
            <a:pPr marL="0" indent="0">
              <a:spcAft>
                <a:spcPts val="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Vendors &amp; products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210" y="1012203"/>
            <a:ext cx="11029615" cy="367830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endParaRPr dirty="0"/>
          </a:p>
          <a:p>
            <a:pPr marL="0" indent="0">
              <a:spcAft>
                <a:spcPts val="600"/>
              </a:spcAft>
              <a:buNone/>
            </a:pPr>
            <a:r>
              <a:rPr lang="en-IN" dirty="0"/>
              <a:t>Key vendors 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dirty="0"/>
              <a:t>Products categories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dirty="0"/>
              <a:t>Cost vs selling price summary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Purchase analysis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343" y="1209056"/>
            <a:ext cx="11029615" cy="3678303"/>
          </a:xfrm>
        </p:spPr>
        <p:txBody>
          <a:bodyPr/>
          <a:lstStyle/>
          <a:p>
            <a:pPr marL="0" indent="0">
              <a:buNone/>
              <a:defRPr sz="2000"/>
            </a:pPr>
            <a:r>
              <a:rPr lang="en-IN" dirty="0"/>
              <a:t>Monthly purchases trends </a:t>
            </a:r>
          </a:p>
          <a:p>
            <a:pPr marL="0" indent="0">
              <a:buNone/>
              <a:defRPr sz="2000"/>
            </a:pPr>
            <a:r>
              <a:rPr lang="en-IN" dirty="0"/>
              <a:t>Total purchase quantity and amount</a:t>
            </a:r>
          </a:p>
          <a:p>
            <a:pPr marL="0" indent="0">
              <a:buNone/>
              <a:defRPr sz="2000"/>
            </a:pPr>
            <a:r>
              <a:rPr lang="en-IN" dirty="0"/>
              <a:t>Vendor contribution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Sale analysis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299" y="1084468"/>
            <a:ext cx="11029615" cy="3678303"/>
          </a:xfrm>
        </p:spPr>
        <p:txBody>
          <a:bodyPr/>
          <a:lstStyle/>
          <a:p>
            <a:pPr>
              <a:defRPr sz="2000"/>
            </a:pPr>
            <a:endParaRPr dirty="0"/>
          </a:p>
          <a:p>
            <a:pPr>
              <a:spcAft>
                <a:spcPts val="600"/>
              </a:spcAft>
            </a:pPr>
            <a:r>
              <a:rPr lang="en-IN" dirty="0" err="1"/>
              <a:t>Monthely</a:t>
            </a:r>
            <a:r>
              <a:rPr lang="en-IN" dirty="0"/>
              <a:t> sales trend </a:t>
            </a:r>
          </a:p>
          <a:p>
            <a:pPr>
              <a:spcAft>
                <a:spcPts val="600"/>
              </a:spcAft>
            </a:pPr>
            <a:r>
              <a:rPr lang="en-IN" dirty="0"/>
              <a:t>Top selling product </a:t>
            </a:r>
          </a:p>
          <a:p>
            <a:pPr>
              <a:spcAft>
                <a:spcPts val="600"/>
              </a:spcAft>
            </a:pPr>
            <a:r>
              <a:rPr lang="en-IN" dirty="0"/>
              <a:t>Major Customers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Inventory status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33" y="1373531"/>
            <a:ext cx="11029615" cy="367830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IN" dirty="0"/>
              <a:t>Current stoke levels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dirty="0"/>
              <a:t>Fast moving and slow moving items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dirty="0"/>
              <a:t>Low stock alert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102</TotalTime>
  <Words>347</Words>
  <Application>Microsoft Office PowerPoint</Application>
  <PresentationFormat>Custom</PresentationFormat>
  <Paragraphs>89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Dividend</vt:lpstr>
      <vt:lpstr>Inventory Analysis and Optimization</vt:lpstr>
      <vt:lpstr>Introduction</vt:lpstr>
      <vt:lpstr>Project Objectives</vt:lpstr>
      <vt:lpstr>Tools Used</vt:lpstr>
      <vt:lpstr>Data Overview </vt:lpstr>
      <vt:lpstr>Vendors &amp; products </vt:lpstr>
      <vt:lpstr>Purchase analysis </vt:lpstr>
      <vt:lpstr>Sale analysis </vt:lpstr>
      <vt:lpstr>Inventory status </vt:lpstr>
      <vt:lpstr>ABC classification </vt:lpstr>
      <vt:lpstr>Stock turnover ratio formula </vt:lpstr>
      <vt:lpstr>Reorder Level Calculation </vt:lpstr>
      <vt:lpstr>Issues Identified</vt:lpstr>
      <vt:lpstr>Optimization Strategies</vt:lpstr>
      <vt:lpstr>Dashboard Preview</vt:lpstr>
      <vt:lpstr>Financial Impact </vt:lpstr>
      <vt:lpstr>Future Enhancement </vt:lpstr>
      <vt:lpstr>Key Leanings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Analysis and Optimization</dc:title>
  <dc:subject/>
  <dc:creator>Manavi Roy</dc:creator>
  <cp:keywords/>
  <dc:description>generated using python-pptx</dc:description>
  <cp:lastModifiedBy>Abhinash Kumar Mehta</cp:lastModifiedBy>
  <cp:revision>3</cp:revision>
  <dcterms:created xsi:type="dcterms:W3CDTF">2013-01-27T09:14:16Z</dcterms:created>
  <dcterms:modified xsi:type="dcterms:W3CDTF">2025-08-02T12:32:40Z</dcterms:modified>
  <cp:category/>
</cp:coreProperties>
</file>