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9" r:id="rId3"/>
    <p:sldId id="261" r:id="rId4"/>
    <p:sldId id="263" r:id="rId5"/>
    <p:sldId id="266" r:id="rId6"/>
    <p:sldId id="262" r:id="rId7"/>
    <p:sldId id="265" r:id="rId8"/>
    <p:sldId id="264" r:id="rId9"/>
    <p:sldId id="260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yu-Jang%20Sim\Documents\FIPGraph\Figures\num_of_neighbo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Validation</a:t>
            </a:r>
            <a:r>
              <a:rPr lang="en-US" baseline="0"/>
              <a:t> MSE Loss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96571167706964E-2"/>
          <c:y val="9.1495519945270873E-2"/>
          <c:w val="0.88592405894555515"/>
          <c:h val="0.79484828183797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n=2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Sheet1!$B$1:$H$1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Sheet1!$B$2:$H$2</c:f>
              <c:numCache>
                <c:formatCode>General</c:formatCode>
                <c:ptCount val="7"/>
                <c:pt idx="0">
                  <c:v>4.2085390537977198E-2</c:v>
                </c:pt>
                <c:pt idx="1">
                  <c:v>4.0391363203525502E-2</c:v>
                </c:pt>
                <c:pt idx="2">
                  <c:v>4.0423177182674401E-2</c:v>
                </c:pt>
                <c:pt idx="3">
                  <c:v>4.10784967243671E-2</c:v>
                </c:pt>
                <c:pt idx="4">
                  <c:v>4.0149308741092599E-2</c:v>
                </c:pt>
                <c:pt idx="5">
                  <c:v>4.1378434747457497E-2</c:v>
                </c:pt>
                <c:pt idx="6">
                  <c:v>4.0575888007879202E-2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4D-47BA-AD23-04E1AC2E207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n=4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Sheet1!$B$1:$H$1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Sheet1!$B$3:$H$3</c:f>
              <c:numCache>
                <c:formatCode>General</c:formatCode>
                <c:ptCount val="7"/>
                <c:pt idx="0">
                  <c:v>4.0278926491737303E-2</c:v>
                </c:pt>
                <c:pt idx="1">
                  <c:v>3.9207305759191499E-2</c:v>
                </c:pt>
                <c:pt idx="2">
                  <c:v>3.87476608157157E-2</c:v>
                </c:pt>
                <c:pt idx="3">
                  <c:v>3.86217646300792E-2</c:v>
                </c:pt>
                <c:pt idx="4">
                  <c:v>3.8565460592508302E-2</c:v>
                </c:pt>
                <c:pt idx="5">
                  <c:v>3.8554605096578598E-2</c:v>
                </c:pt>
                <c:pt idx="6">
                  <c:v>3.85009050369262E-2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4D-47BA-AD23-04E1AC2E207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n=8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Sheet1!$B$1:$H$1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Sheet1!$B$4:$H$4</c:f>
              <c:numCache>
                <c:formatCode>General</c:formatCode>
                <c:ptCount val="7"/>
                <c:pt idx="0">
                  <c:v>3.9100568741559899E-2</c:v>
                </c:pt>
                <c:pt idx="1">
                  <c:v>3.8702715188264798E-2</c:v>
                </c:pt>
                <c:pt idx="2">
                  <c:v>3.8329616189002901E-2</c:v>
                </c:pt>
                <c:pt idx="3">
                  <c:v>3.8255047053098602E-2</c:v>
                </c:pt>
                <c:pt idx="4">
                  <c:v>3.8187317550182301E-2</c:v>
                </c:pt>
                <c:pt idx="5">
                  <c:v>3.8364253938197999E-2</c:v>
                </c:pt>
                <c:pt idx="6">
                  <c:v>3.8281414657831102E-2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4D-47BA-AD23-04E1AC2E207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n=16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Sheet1!$B$1:$H$1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Sheet1!$B$5:$H$5</c:f>
              <c:numCache>
                <c:formatCode>General</c:formatCode>
                <c:ptCount val="7"/>
                <c:pt idx="0">
                  <c:v>3.9130285382270799E-2</c:v>
                </c:pt>
                <c:pt idx="1">
                  <c:v>3.8443215191364198E-2</c:v>
                </c:pt>
                <c:pt idx="2">
                  <c:v>3.77015843987464E-2</c:v>
                </c:pt>
                <c:pt idx="3">
                  <c:v>3.7497203797101898E-2</c:v>
                </c:pt>
                <c:pt idx="4">
                  <c:v>3.7654720246791798E-2</c:v>
                </c:pt>
                <c:pt idx="5">
                  <c:v>3.7635102868080098E-2</c:v>
                </c:pt>
                <c:pt idx="6">
                  <c:v>3.7960100919008199E-2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4D-47BA-AD23-04E1AC2E2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366304"/>
        <c:axId val="577402832"/>
      </c:scatterChart>
      <c:valAx>
        <c:axId val="36036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02832"/>
        <c:crosses val="autoZero"/>
        <c:crossBetween val="midCat"/>
      </c:valAx>
      <c:valAx>
        <c:axId val="57740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66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9BE0C-9B66-4F40-82E3-45548D869B4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09A52-E5F0-43C4-95D2-4DA78769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B7-8BA9-3B96-1405-E11143833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22911-AB97-9CD5-6346-6C1D607C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BAC6-E0C1-6926-08FB-28183BB6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5BF8-6B34-C658-C0F5-31D0DB25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F7F8-ED95-AD87-F267-6EA4189C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FFD9-BAE4-839C-59FF-7A90603E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77EA4-02DE-EFA2-D9C8-8450C72A7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7BBD1-D750-026C-6948-2C65EA50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04F9-ED94-4DDA-EBD6-A62F679E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154A-59FB-298D-C13F-DF1808C5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CD7D8-5A58-E41B-736A-7BF2ADFF5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54409-6F1A-A673-CF44-1948C0739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4975-A3BC-9CA3-B435-46FB175D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6AF2-B9F1-3299-E0DA-8E862E2A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43B6B-B22D-45CE-396C-C0F4A602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86DE-E037-AAF0-E7A8-A6087C27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525A-FD00-BCDF-1B18-E92D1A0E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FEC6-CE90-C2CB-0326-EC612B44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E330-19E0-9FEA-0406-C5D5659A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5953-D00B-C835-ABC4-CEAF20E4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FF7E-460A-5339-BE29-7CAB9EED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328F-8C8C-4739-12A0-ABFD3C6E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2065-D255-C9F2-F1B3-2F0EA695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9CB5-5754-C71C-253F-E26C82C4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4491-D369-85CF-13AB-528E3176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6BE6-A69F-EBB2-0F7E-EC62EF14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E089-369A-0B5D-3A82-7158E14CF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E65B-ABC3-55FE-DE62-897851BAB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5DCA-D318-F0FC-D412-B72CCF9F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68DA-37F5-51AD-A6BA-BA2E322B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D619-82A3-4C54-5DE4-D5AF8CE4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4701-B1AF-492D-9464-8471AF26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78DDE-ADC8-3BE9-731E-A25A8E9F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2A1A7-6097-EB69-7930-5C8F10034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992BE-0509-B750-8ACA-C809BA970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0C310-5287-99D2-018C-758F97A5D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0A347-9B81-DBA9-E4AB-6AF58F3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9D298-46D8-16B9-A1F0-8FB9717B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5865-CB9B-B2DF-6303-7A5A38CB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E49A-76AB-D274-6D7A-49C23D48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2C321-E3B4-4D8F-2DFE-34E33E7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61F14-A8CF-C48C-CF3D-5F59785A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155EE-BF6A-8534-10E0-34ACA44E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5BBBB-23F7-3902-111D-7DE4675C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8E7D-AC72-75BD-F5A2-EAA4CFBE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AC673-D7C6-A27A-59F9-C0D0B243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50FC-5A98-1072-9EE0-0D5C96E8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32FB-BC2B-0794-23AF-39E3F590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C7EDA-222C-4C37-5648-802489422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D64FE-0C7F-3445-F4E0-200AF8B9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EF48A-0265-9B26-9E22-C27E3D66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91848-504A-F322-B42F-FEE6E752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7D7A-35C7-1F2B-2B01-BF870FBD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785A5-6DF6-E47B-6406-98BBF58CB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AC2B-C7D2-F54B-F340-B2025F146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3ADB-5AA0-F05F-E706-59C69D78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B58D8-E1E0-3A7F-8438-CC58E6EA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2B55-9344-580D-E66C-408E3C16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179FA-5DEB-ADD0-0F72-CA0F554C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706C-A9F5-B3B4-995D-EDE3F1D8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5C0D-4784-CEB7-82C9-122C40B68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C986-C0B6-414E-9603-51CE6DFA971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9D98-C063-DD76-8862-C3EECC7F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76DE-3E84-F64A-3305-0175E8FCE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63E6-16D0-42B6-9B5D-2F67FBD3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FDEDF9-3515-B0F2-7485-7EC534EE7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389201"/>
              </p:ext>
            </p:extLst>
          </p:nvPr>
        </p:nvGraphicFramePr>
        <p:xfrm>
          <a:off x="3846377" y="1541809"/>
          <a:ext cx="3862588" cy="367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4CC0BE6-A187-30A5-4157-6C88AFEEF0E9}"/>
              </a:ext>
            </a:extLst>
          </p:cNvPr>
          <p:cNvSpPr txBox="1"/>
          <p:nvPr/>
        </p:nvSpPr>
        <p:spPr>
          <a:xfrm>
            <a:off x="7804215" y="4985302"/>
            <a:ext cx="429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Consolas" panose="020B0609020204030204" pitchFamily="49" charset="0"/>
              </a:rPr>
              <a:t>R2 = 0.9593513580876425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MSE loss =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0.0390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AB133B-2F21-6B21-8BB1-13AEB6E6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627" y="1915072"/>
            <a:ext cx="2971016" cy="29351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B7186F-C31B-CBAA-98DA-325F3C308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7" y="1770661"/>
            <a:ext cx="3253892" cy="32146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FE6DE6-EBA0-8660-6B54-A36E85D1E811}"/>
              </a:ext>
            </a:extLst>
          </p:cNvPr>
          <p:cNvSpPr txBox="1"/>
          <p:nvPr/>
        </p:nvSpPr>
        <p:spPr>
          <a:xfrm>
            <a:off x="1278753" y="1401329"/>
            <a:ext cx="172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n=16, k=1 and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C2D05-1251-5EA6-E3E4-CB1C6DD6557A}"/>
              </a:ext>
            </a:extLst>
          </p:cNvPr>
          <p:cNvSpPr txBox="1"/>
          <p:nvPr/>
        </p:nvSpPr>
        <p:spPr>
          <a:xfrm>
            <a:off x="3048000" y="1375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SVE 30 validation set (10%)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25B30F-BD4F-EADF-2858-B87E56B088D9}"/>
              </a:ext>
            </a:extLst>
          </p:cNvPr>
          <p:cNvSpPr txBox="1"/>
          <p:nvPr/>
        </p:nvSpPr>
        <p:spPr>
          <a:xfrm flipH="1">
            <a:off x="8963710" y="1549431"/>
            <a:ext cx="146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n=16, k=4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5E4722-8B10-334D-3F62-ACBEA7CBA068}"/>
              </a:ext>
            </a:extLst>
          </p:cNvPr>
          <p:cNvSpPr txBox="1"/>
          <p:nvPr/>
        </p:nvSpPr>
        <p:spPr>
          <a:xfrm>
            <a:off x="3846376" y="611185"/>
            <a:ext cx="429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n: number of perceptron/layer</a:t>
            </a:r>
          </a:p>
          <a:p>
            <a:pPr algn="ctr"/>
            <a:r>
              <a:rPr lang="en-US" dirty="0"/>
              <a:t>k: number of hops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B1641-9F1C-7B2D-3869-86DB743BF6BB}"/>
              </a:ext>
            </a:extLst>
          </p:cNvPr>
          <p:cNvSpPr txBox="1"/>
          <p:nvPr/>
        </p:nvSpPr>
        <p:spPr>
          <a:xfrm>
            <a:off x="7664580" y="4665584"/>
            <a:ext cx="295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24FC3F-4034-D9D3-DF1D-1DD6158FF0EC}"/>
              </a:ext>
            </a:extLst>
          </p:cNvPr>
          <p:cNvSpPr txBox="1"/>
          <p:nvPr/>
        </p:nvSpPr>
        <p:spPr>
          <a:xfrm>
            <a:off x="3618441" y="1459179"/>
            <a:ext cx="1276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MSE Loss</a:t>
            </a:r>
          </a:p>
        </p:txBody>
      </p:sp>
    </p:spTree>
    <p:extLst>
      <p:ext uri="{BB962C8B-B14F-4D97-AF65-F5344CB8AC3E}">
        <p14:creationId xmlns:p14="http://schemas.microsoft.com/office/powerpoint/2010/main" val="135964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oxes&#10;&#10;Description automatically generated">
            <a:extLst>
              <a:ext uri="{FF2B5EF4-FFF2-40B4-BE49-F238E27FC236}">
                <a16:creationId xmlns:a16="http://schemas.microsoft.com/office/drawing/2014/main" id="{37BD3A2C-B289-5A97-4BFC-026133FFB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088" y="643466"/>
            <a:ext cx="76578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6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AFC2D-AC8B-61E6-B556-D24AC340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8" y="643466"/>
            <a:ext cx="76578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2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8B96-5E80-3CB4-D4FD-D86A4612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BE8B-497A-8AE5-3287-48D12E22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65E4DF-78D0-27BB-C94E-EA971CD152FA}"/>
              </a:ext>
            </a:extLst>
          </p:cNvPr>
          <p:cNvGrpSpPr/>
          <p:nvPr/>
        </p:nvGrpSpPr>
        <p:grpSpPr>
          <a:xfrm>
            <a:off x="224416" y="516102"/>
            <a:ext cx="7797965" cy="6023751"/>
            <a:chOff x="2269116" y="719302"/>
            <a:chExt cx="7797965" cy="6023751"/>
          </a:xfrm>
        </p:grpSpPr>
        <p:pic>
          <p:nvPicPr>
            <p:cNvPr id="4" name="Picture 3" descr="A graph with numbers and a line&#10;&#10;Description automatically generated with medium confidence">
              <a:extLst>
                <a:ext uri="{FF2B5EF4-FFF2-40B4-BE49-F238E27FC236}">
                  <a16:creationId xmlns:a16="http://schemas.microsoft.com/office/drawing/2014/main" id="{6A12918A-14C0-12FA-9D6F-8618B45E9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6390" y="719302"/>
              <a:ext cx="3860691" cy="2905170"/>
            </a:xfrm>
            <a:prstGeom prst="rect">
              <a:avLst/>
            </a:prstGeom>
          </p:spPr>
        </p:pic>
        <p:pic>
          <p:nvPicPr>
            <p:cNvPr id="5" name="Picture 4" descr="A graph of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65185CF3-64D2-432E-0C47-DD5D697F1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569" y="719302"/>
              <a:ext cx="3748606" cy="2905170"/>
            </a:xfrm>
            <a:prstGeom prst="rect">
              <a:avLst/>
            </a:prstGeom>
          </p:spPr>
        </p:pic>
        <p:pic>
          <p:nvPicPr>
            <p:cNvPr id="6" name="Picture 5" descr="A graph with number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D53D5BF7-124D-CA08-3267-94DEED00D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6390" y="3837883"/>
              <a:ext cx="3860691" cy="2905170"/>
            </a:xfrm>
            <a:prstGeom prst="rect">
              <a:avLst/>
            </a:prstGeom>
          </p:spPr>
        </p:pic>
        <p:pic>
          <p:nvPicPr>
            <p:cNvPr id="7" name="Picture 6" descr="A graph with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DFEC9729-5D96-75A5-C187-89C9BC921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9116" y="3837075"/>
              <a:ext cx="3810059" cy="290517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AAE114-4DA8-E41D-FFDB-BA7F765E3736}"/>
              </a:ext>
            </a:extLst>
          </p:cNvPr>
          <p:cNvSpPr txBox="1"/>
          <p:nvPr/>
        </p:nvSpPr>
        <p:spPr>
          <a:xfrm>
            <a:off x="364510" y="331436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67322-4F0C-C112-2E14-E3C8399688C5}"/>
              </a:ext>
            </a:extLst>
          </p:cNvPr>
          <p:cNvSpPr txBox="1"/>
          <p:nvPr/>
        </p:nvSpPr>
        <p:spPr>
          <a:xfrm>
            <a:off x="4113116" y="331436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9E0B5-2E72-F41E-523C-5A70B0195045}"/>
              </a:ext>
            </a:extLst>
          </p:cNvPr>
          <p:cNvSpPr txBox="1"/>
          <p:nvPr/>
        </p:nvSpPr>
        <p:spPr>
          <a:xfrm>
            <a:off x="364510" y="3421272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ED2CB-F084-65D9-A8B9-32A172319E81}"/>
              </a:ext>
            </a:extLst>
          </p:cNvPr>
          <p:cNvSpPr txBox="1"/>
          <p:nvPr/>
        </p:nvSpPr>
        <p:spPr>
          <a:xfrm>
            <a:off x="4113116" y="3421272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F9AF8E-3202-8579-73C5-B8EC78C2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03" y="3633875"/>
            <a:ext cx="3661053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6FBC9B-9E6E-947D-4BC9-64F3F1968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33"/>
          <a:stretch/>
        </p:blipFill>
        <p:spPr bwMode="auto">
          <a:xfrm>
            <a:off x="8161413" y="592551"/>
            <a:ext cx="3928835" cy="279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8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568D06-FD1B-F2D5-FC45-6EC39FC1D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005" y="6434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9AD77-C6D2-DBA1-2DC8-BEA36C8CE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005" y="6434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0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F539A-2899-A2B4-ED94-F11EED47E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005" y="6434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7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15865-C2B4-31D5-64B4-8E8984C6F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005" y="6434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8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9D01C-32EF-CF8B-E0F1-92AF68CEA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005" y="6434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oxes&#10;&#10;Description automatically generated">
            <a:extLst>
              <a:ext uri="{FF2B5EF4-FFF2-40B4-BE49-F238E27FC236}">
                <a16:creationId xmlns:a16="http://schemas.microsoft.com/office/drawing/2014/main" id="{37340440-4C7A-0ABD-65E0-9B446CE3F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088" y="643466"/>
            <a:ext cx="76578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oxes&#10;&#10;Description automatically generated">
            <a:extLst>
              <a:ext uri="{FF2B5EF4-FFF2-40B4-BE49-F238E27FC236}">
                <a16:creationId xmlns:a16="http://schemas.microsoft.com/office/drawing/2014/main" id="{4F2DDF20-F3C2-0D46-45EE-16EA7359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8" y="643466"/>
            <a:ext cx="76578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4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60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Gyujang</dc:creator>
  <cp:lastModifiedBy>Sim, Gyujang - (gyujang95)</cp:lastModifiedBy>
  <cp:revision>9</cp:revision>
  <dcterms:created xsi:type="dcterms:W3CDTF">2024-01-08T21:47:30Z</dcterms:created>
  <dcterms:modified xsi:type="dcterms:W3CDTF">2024-01-10T20:37:28Z</dcterms:modified>
</cp:coreProperties>
</file>