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eb_application" TargetMode="External"/><Relationship Id="rId2" Type="http://schemas.openxmlformats.org/officeDocument/2006/relationships/hyperlink" Target="https://en.wikipedia.org/wiki/MariaDB" TargetMode="External"/><Relationship Id="rId1" Type="http://schemas.openxmlformats.org/officeDocument/2006/relationships/slideLayout" Target="../slideLayouts/slideLayout2.xml"/><Relationship Id="rId5" Type="http://schemas.openxmlformats.org/officeDocument/2006/relationships/hyperlink" Target="https://en.wikipedia.org/wiki/Web_hosting_service" TargetMode="External"/><Relationship Id="rId4" Type="http://schemas.openxmlformats.org/officeDocument/2006/relationships/hyperlink" Target="https://en.wikipedia.org/wiki/PH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814" y="5042516"/>
            <a:ext cx="6868139" cy="356230"/>
          </a:xfrm>
        </p:spPr>
        <p:txBody>
          <a:bodyPr/>
          <a:lstStyle/>
          <a:p>
            <a:r>
              <a:rPr lang="en-IN" sz="4000" b="1" dirty="0"/>
              <a:t>PROJECT  </a:t>
            </a:r>
            <a:r>
              <a:rPr lang="en-IN" sz="4000" dirty="0"/>
              <a:t/>
            </a:r>
            <a:br>
              <a:rPr lang="en-IN" sz="4000" dirty="0"/>
            </a:br>
            <a:r>
              <a:rPr lang="en-IN" sz="4000" b="1" dirty="0" smtClean="0"/>
              <a:t>Presentation </a:t>
            </a:r>
            <a:r>
              <a:rPr lang="en-IN" sz="4000" dirty="0"/>
              <a:t/>
            </a:r>
            <a:br>
              <a:rPr lang="en-IN" sz="4000" dirty="0"/>
            </a:br>
            <a:r>
              <a:rPr lang="en-IN" sz="4000" b="1" dirty="0"/>
              <a:t> </a:t>
            </a:r>
            <a:r>
              <a:rPr lang="en-IN" sz="4000" dirty="0"/>
              <a:t/>
            </a:r>
            <a:br>
              <a:rPr lang="en-IN" sz="4000" dirty="0"/>
            </a:br>
            <a:r>
              <a:rPr lang="en-IN" sz="4000" b="1" dirty="0"/>
              <a:t>OF </a:t>
            </a:r>
            <a:r>
              <a:rPr lang="en-IN" sz="4000" dirty="0"/>
              <a:t/>
            </a:r>
            <a:br>
              <a:rPr lang="en-IN" sz="4000" dirty="0"/>
            </a:br>
            <a:r>
              <a:rPr lang="en-IN" sz="4000" b="1" dirty="0"/>
              <a:t> </a:t>
            </a:r>
            <a:r>
              <a:rPr lang="en-IN" sz="4000" dirty="0"/>
              <a:t/>
            </a:r>
            <a:br>
              <a:rPr lang="en-IN" sz="4000" dirty="0"/>
            </a:br>
            <a:r>
              <a:rPr lang="en-IN" sz="4000" b="1" u="sng" dirty="0"/>
              <a:t>College Notes Gallery</a:t>
            </a:r>
            <a:r>
              <a:rPr lang="en-IN" sz="4000" dirty="0"/>
              <a:t> </a:t>
            </a:r>
            <a:br>
              <a:rPr lang="en-IN" sz="4000" dirty="0"/>
            </a:br>
            <a:endParaRPr lang="en-IN" sz="4000" dirty="0"/>
          </a:p>
        </p:txBody>
      </p:sp>
      <p:sp>
        <p:nvSpPr>
          <p:cNvPr id="3" name="Subtitle 2"/>
          <p:cNvSpPr>
            <a:spLocks noGrp="1"/>
          </p:cNvSpPr>
          <p:nvPr>
            <p:ph type="subTitle" idx="1"/>
          </p:nvPr>
        </p:nvSpPr>
        <p:spPr>
          <a:xfrm>
            <a:off x="368967" y="5568948"/>
            <a:ext cx="6831673" cy="1086237"/>
          </a:xfrm>
        </p:spPr>
        <p:txBody>
          <a:bodyPr/>
          <a:lstStyle/>
          <a:p>
            <a:r>
              <a:rPr lang="en-IN" b="1" u="sng" dirty="0"/>
              <a:t>By </a:t>
            </a:r>
            <a:r>
              <a:rPr lang="en-IN" b="1" u="sng" dirty="0" smtClean="0"/>
              <a:t>– Viven CSE, 11805470</a:t>
            </a:r>
          </a:p>
          <a:p>
            <a:r>
              <a:rPr lang="en-IN" b="1" u="sng" dirty="0" smtClean="0"/>
              <a:t>Submitted to : Dr. Balwinder Kaur Dhaliwal</a:t>
            </a:r>
            <a:endParaRPr lang="en-IN" dirty="0"/>
          </a:p>
          <a:p>
            <a:endParaRPr lang="en-IN" dirty="0"/>
          </a:p>
        </p:txBody>
      </p:sp>
    </p:spTree>
    <p:extLst>
      <p:ext uri="{BB962C8B-B14F-4D97-AF65-F5344CB8AC3E}">
        <p14:creationId xmlns:p14="http://schemas.microsoft.com/office/powerpoint/2010/main" val="211172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IN" dirty="0"/>
              <a:t>College Notes is a web based notes sharing and management system which helps students and teachers to share their notes online effectively. It reduces the wasting of time in manually distributing notes to each individual. It greatly overcomes the lack of availability and converts the manual old school paperwork to a fully automated and managed online system. </a:t>
            </a:r>
          </a:p>
          <a:p>
            <a:r>
              <a:rPr lang="en-IN" dirty="0"/>
              <a:t>College Notes Gallery allows users to securely register and log in to their accounts and create, read , update, delete notes according to their needs. It provides notes to everyone in a very secure manner. It is a very useful notes management system for Colleges, Schools and other Institutes to manage and share their notes in an secure, efficient and effective manner.    </a:t>
            </a:r>
          </a:p>
          <a:p>
            <a:endParaRPr lang="en-IN" dirty="0"/>
          </a:p>
        </p:txBody>
      </p:sp>
    </p:spTree>
    <p:extLst>
      <p:ext uri="{BB962C8B-B14F-4D97-AF65-F5344CB8AC3E}">
        <p14:creationId xmlns:p14="http://schemas.microsoft.com/office/powerpoint/2010/main" val="241776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t>The objectives are:</a:t>
            </a:r>
          </a:p>
          <a:p>
            <a:r>
              <a:rPr lang="en-US" dirty="0" smtClean="0"/>
              <a:t>To reduce time sharing and distribution.</a:t>
            </a:r>
          </a:p>
          <a:p>
            <a:r>
              <a:rPr lang="en-US" dirty="0" smtClean="0"/>
              <a:t>Increased time efficiency</a:t>
            </a:r>
          </a:p>
          <a:p>
            <a:r>
              <a:rPr lang="en-US" dirty="0" smtClean="0"/>
              <a:t>This system in useful for Students teaches and administrator</a:t>
            </a:r>
            <a:endParaRPr lang="en-IN" dirty="0"/>
          </a:p>
        </p:txBody>
      </p:sp>
    </p:spTree>
    <p:extLst>
      <p:ext uri="{BB962C8B-B14F-4D97-AF65-F5344CB8AC3E}">
        <p14:creationId xmlns:p14="http://schemas.microsoft.com/office/powerpoint/2010/main" val="59995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IN" dirty="0"/>
          </a:p>
        </p:txBody>
      </p:sp>
      <p:sp>
        <p:nvSpPr>
          <p:cNvPr id="3" name="Content Placeholder 2"/>
          <p:cNvSpPr>
            <a:spLocks noGrp="1"/>
          </p:cNvSpPr>
          <p:nvPr>
            <p:ph idx="1"/>
          </p:nvPr>
        </p:nvSpPr>
        <p:spPr/>
        <p:txBody>
          <a:bodyPr/>
          <a:lstStyle/>
          <a:p>
            <a:r>
              <a:rPr lang="en-US" dirty="0" err="1" smtClean="0"/>
              <a:t>Php</a:t>
            </a:r>
            <a:r>
              <a:rPr lang="en-US" dirty="0" smtClean="0"/>
              <a:t> </a:t>
            </a:r>
            <a:r>
              <a:rPr lang="en-US" dirty="0" err="1" smtClean="0"/>
              <a:t>myadmin</a:t>
            </a:r>
            <a:r>
              <a:rPr lang="en-US" dirty="0" smtClean="0"/>
              <a:t>: </a:t>
            </a:r>
            <a:r>
              <a:rPr lang="en-IN" b="1" dirty="0" err="1">
                <a:latin typeface="Arial" panose="020B0604020202020204" pitchFamily="34" charset="0"/>
                <a:cs typeface="Arial" panose="020B0604020202020204" pitchFamily="34" charset="0"/>
              </a:rPr>
              <a:t>phpMyAdmin</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a free and open source administration tool for MYSQL and </a:t>
            </a:r>
            <a:r>
              <a:rPr lang="en-IN" dirty="0" err="1">
                <a:latin typeface="Arial" panose="020B0604020202020204" pitchFamily="34" charset="0"/>
                <a:cs typeface="Arial" panose="020B0604020202020204" pitchFamily="34" charset="0"/>
                <a:hlinkClick r:id="rId2"/>
              </a:rPr>
              <a:t>MariaDB</a:t>
            </a:r>
            <a:r>
              <a:rPr lang="en-IN" dirty="0">
                <a:latin typeface="Arial" panose="020B0604020202020204" pitchFamily="34" charset="0"/>
                <a:cs typeface="Arial" panose="020B0604020202020204" pitchFamily="34" charset="0"/>
                <a:hlinkClick r:id="rId2"/>
              </a:rPr>
              <a:t>.</a:t>
            </a:r>
            <a:r>
              <a:rPr lang="en-IN" dirty="0">
                <a:latin typeface="Arial" panose="020B0604020202020204" pitchFamily="34" charset="0"/>
                <a:cs typeface="Arial" panose="020B0604020202020204" pitchFamily="34" charset="0"/>
              </a:rPr>
              <a:t> As a portable </a:t>
            </a:r>
            <a:r>
              <a:rPr lang="en-IN" dirty="0">
                <a:latin typeface="Arial" panose="020B0604020202020204" pitchFamily="34" charset="0"/>
                <a:cs typeface="Arial" panose="020B0604020202020204" pitchFamily="34" charset="0"/>
                <a:hlinkClick r:id="rId3"/>
              </a:rPr>
              <a:t>web </a:t>
            </a:r>
            <a:r>
              <a:rPr lang="en-IN" dirty="0" err="1">
                <a:latin typeface="Arial" panose="020B0604020202020204" pitchFamily="34" charset="0"/>
                <a:cs typeface="Arial" panose="020B0604020202020204" pitchFamily="34" charset="0"/>
                <a:hlinkClick r:id="rId3"/>
              </a:rPr>
              <a:t>applicationw</a:t>
            </a:r>
            <a:r>
              <a:rPr lang="en-IN" dirty="0" err="1">
                <a:latin typeface="Arial" panose="020B0604020202020204" pitchFamily="34" charset="0"/>
                <a:cs typeface="Arial" panose="020B0604020202020204" pitchFamily="34" charset="0"/>
              </a:rPr>
              <a:t>ritten</a:t>
            </a:r>
            <a:r>
              <a:rPr lang="en-IN" dirty="0">
                <a:latin typeface="Arial" panose="020B0604020202020204" pitchFamily="34" charset="0"/>
                <a:cs typeface="Arial" panose="020B0604020202020204" pitchFamily="34" charset="0"/>
              </a:rPr>
              <a:t> primarily in </a:t>
            </a:r>
            <a:r>
              <a:rPr lang="en-IN" dirty="0">
                <a:latin typeface="Arial" panose="020B0604020202020204" pitchFamily="34" charset="0"/>
                <a:cs typeface="Arial" panose="020B0604020202020204" pitchFamily="34" charset="0"/>
                <a:hlinkClick r:id="rId4"/>
              </a:rPr>
              <a:t>PHP,</a:t>
            </a:r>
            <a:r>
              <a:rPr lang="en-IN" dirty="0">
                <a:latin typeface="Arial" panose="020B0604020202020204" pitchFamily="34" charset="0"/>
                <a:cs typeface="Arial" panose="020B0604020202020204" pitchFamily="34" charset="0"/>
              </a:rPr>
              <a:t> it has become one of the most popular MySQL administration tools, especially for </a:t>
            </a:r>
            <a:r>
              <a:rPr lang="en-IN" dirty="0">
                <a:latin typeface="Arial" panose="020B0604020202020204" pitchFamily="34" charset="0"/>
                <a:cs typeface="Arial" panose="020B0604020202020204" pitchFamily="34" charset="0"/>
                <a:hlinkClick r:id="rId5"/>
              </a:rPr>
              <a:t>web hosting services.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smtClean="0"/>
              <a:t>Languages:</a:t>
            </a:r>
            <a:r>
              <a:rPr lang="en-IN" dirty="0" smtClean="0"/>
              <a:t> PHP, SQL, HTML, CSS, </a:t>
            </a:r>
            <a:r>
              <a:rPr lang="en-IN" dirty="0" err="1" smtClean="0"/>
              <a:t>Javascript</a:t>
            </a:r>
            <a:r>
              <a:rPr lang="en-IN" dirty="0" smtClean="0"/>
              <a:t>.</a:t>
            </a:r>
            <a:endParaRPr lang="en-US" dirty="0" smtClean="0"/>
          </a:p>
        </p:txBody>
      </p:sp>
    </p:spTree>
    <p:extLst>
      <p:ext uri="{BB962C8B-B14F-4D97-AF65-F5344CB8AC3E}">
        <p14:creationId xmlns:p14="http://schemas.microsoft.com/office/powerpoint/2010/main" val="135059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1371600" y="2064702"/>
            <a:ext cx="9717578" cy="3920462"/>
          </a:xfrm>
          <a:prstGeom prst="rect">
            <a:avLst/>
          </a:prstGeom>
        </p:spPr>
      </p:pic>
    </p:spTree>
    <p:extLst>
      <p:ext uri="{BB962C8B-B14F-4D97-AF65-F5344CB8AC3E}">
        <p14:creationId xmlns:p14="http://schemas.microsoft.com/office/powerpoint/2010/main" val="136317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1371600" y="2073592"/>
            <a:ext cx="9601200" cy="3793808"/>
          </a:xfrm>
          <a:prstGeom prst="rect">
            <a:avLst/>
          </a:prstGeom>
        </p:spPr>
      </p:pic>
    </p:spTree>
    <p:extLst>
      <p:ext uri="{BB962C8B-B14F-4D97-AF65-F5344CB8AC3E}">
        <p14:creationId xmlns:p14="http://schemas.microsoft.com/office/powerpoint/2010/main" val="59173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1371600" y="2286000"/>
            <a:ext cx="9601200" cy="4015047"/>
          </a:xfrm>
          <a:prstGeom prst="rect">
            <a:avLst/>
          </a:prstGeom>
        </p:spPr>
      </p:pic>
    </p:spTree>
    <p:extLst>
      <p:ext uri="{BB962C8B-B14F-4D97-AF65-F5344CB8AC3E}">
        <p14:creationId xmlns:p14="http://schemas.microsoft.com/office/powerpoint/2010/main" val="877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1371600" y="2171700"/>
            <a:ext cx="9601200" cy="3972097"/>
          </a:xfrm>
          <a:prstGeom prst="rect">
            <a:avLst/>
          </a:prstGeom>
        </p:spPr>
      </p:pic>
    </p:spTree>
    <p:extLst>
      <p:ext uri="{BB962C8B-B14F-4D97-AF65-F5344CB8AC3E}">
        <p14:creationId xmlns:p14="http://schemas.microsoft.com/office/powerpoint/2010/main" val="7325942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79</TotalTime>
  <Words>231</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Book</vt:lpstr>
      <vt:lpstr>Crop</vt:lpstr>
      <vt:lpstr>PROJECT   Presentation    OF    College Notes Gallery  </vt:lpstr>
      <vt:lpstr>Introduction</vt:lpstr>
      <vt:lpstr>Objective</vt:lpstr>
      <vt:lpstr>Tools used:</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OF    College Notes Gallery</dc:title>
  <dc:creator>garima jangra</dc:creator>
  <cp:lastModifiedBy>garima jangra</cp:lastModifiedBy>
  <cp:revision>4</cp:revision>
  <dcterms:created xsi:type="dcterms:W3CDTF">2021-04-19T09:40:42Z</dcterms:created>
  <dcterms:modified xsi:type="dcterms:W3CDTF">2021-04-20T07:30:08Z</dcterms:modified>
</cp:coreProperties>
</file>