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404EC-A69F-4C37-9719-0A24EB08AB33}" v="61" dt="2022-03-06T18:29:41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747" autoAdjust="0"/>
  </p:normalViewPr>
  <p:slideViewPr>
    <p:cSldViewPr snapToGrid="0">
      <p:cViewPr>
        <p:scale>
          <a:sx n="125" d="100"/>
          <a:sy n="125" d="100"/>
        </p:scale>
        <p:origin x="24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e Witte" userId="91af4015effb7be1" providerId="LiveId" clId="{B6C404EC-A69F-4C37-9719-0A24EB08AB33}"/>
    <pc:docChg chg="undo redo custSel addSld modSld">
      <pc:chgData name="Nico De Witte" userId="91af4015effb7be1" providerId="LiveId" clId="{B6C404EC-A69F-4C37-9719-0A24EB08AB33}" dt="2022-03-06T18:30:33.903" v="1689" actId="1076"/>
      <pc:docMkLst>
        <pc:docMk/>
      </pc:docMkLst>
      <pc:sldChg chg="addSp delSp modSp mod">
        <pc:chgData name="Nico De Witte" userId="91af4015effb7be1" providerId="LiveId" clId="{B6C404EC-A69F-4C37-9719-0A24EB08AB33}" dt="2022-03-06T18:30:33.903" v="1689" actId="1076"/>
        <pc:sldMkLst>
          <pc:docMk/>
          <pc:sldMk cId="1295221538" sldId="256"/>
        </pc:sldMkLst>
        <pc:spChg chg="add mod">
          <ac:chgData name="Nico De Witte" userId="91af4015effb7be1" providerId="LiveId" clId="{B6C404EC-A69F-4C37-9719-0A24EB08AB33}" dt="2022-03-06T18:29:36.214" v="1664" actId="403"/>
          <ac:spMkLst>
            <pc:docMk/>
            <pc:sldMk cId="1295221538" sldId="256"/>
            <ac:spMk id="4" creationId="{AED912C7-655B-468A-8AA0-DB61A54711A0}"/>
          </ac:spMkLst>
        </pc:spChg>
        <pc:spChg chg="add del mod">
          <ac:chgData name="Nico De Witte" userId="91af4015effb7be1" providerId="LiveId" clId="{B6C404EC-A69F-4C37-9719-0A24EB08AB33}" dt="2022-03-02T11:08:17.598" v="690" actId="207"/>
          <ac:spMkLst>
            <pc:docMk/>
            <pc:sldMk cId="1295221538" sldId="256"/>
            <ac:spMk id="5" creationId="{CD59CF55-7A21-4B30-851F-F2C44A13EB15}"/>
          </ac:spMkLst>
        </pc:spChg>
        <pc:spChg chg="add del mod">
          <ac:chgData name="Nico De Witte" userId="91af4015effb7be1" providerId="LiveId" clId="{B6C404EC-A69F-4C37-9719-0A24EB08AB33}" dt="2022-03-02T09:26:53.851" v="73" actId="21"/>
          <ac:spMkLst>
            <pc:docMk/>
            <pc:sldMk cId="1295221538" sldId="256"/>
            <ac:spMk id="6" creationId="{A9C8C605-C98F-4B08-B430-633E2DE9F398}"/>
          </ac:spMkLst>
        </pc:spChg>
        <pc:spChg chg="add del mod">
          <ac:chgData name="Nico De Witte" userId="91af4015effb7be1" providerId="LiveId" clId="{B6C404EC-A69F-4C37-9719-0A24EB08AB33}" dt="2022-03-02T09:27:03.982" v="78" actId="21"/>
          <ac:spMkLst>
            <pc:docMk/>
            <pc:sldMk cId="1295221538" sldId="256"/>
            <ac:spMk id="7" creationId="{35344692-4F52-4E82-8C23-096CFACCFA99}"/>
          </ac:spMkLst>
        </pc:spChg>
        <pc:spChg chg="add mod">
          <ac:chgData name="Nico De Witte" userId="91af4015effb7be1" providerId="LiveId" clId="{B6C404EC-A69F-4C37-9719-0A24EB08AB33}" dt="2022-03-02T11:07:55.835" v="688" actId="208"/>
          <ac:spMkLst>
            <pc:docMk/>
            <pc:sldMk cId="1295221538" sldId="256"/>
            <ac:spMk id="8" creationId="{CAA7CC3F-774E-4B9B-AF7E-4F700614AF2D}"/>
          </ac:spMkLst>
        </pc:spChg>
        <pc:spChg chg="add mod">
          <ac:chgData name="Nico De Witte" userId="91af4015effb7be1" providerId="LiveId" clId="{B6C404EC-A69F-4C37-9719-0A24EB08AB33}" dt="2022-03-02T11:08:30.594" v="692" actId="207"/>
          <ac:spMkLst>
            <pc:docMk/>
            <pc:sldMk cId="1295221538" sldId="256"/>
            <ac:spMk id="9" creationId="{81BBFB20-A00C-4498-869A-287CA0DFDD9A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10" creationId="{7CB1CF5E-CD3B-4D02-9D59-AA0362997D02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11" creationId="{4BDBCFE0-4060-4FB3-B5EB-5820CEF34447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12" creationId="{09080892-1E14-4179-A1C7-BA8FD6E09947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13" creationId="{A9BC3EF1-E688-4C4F-BF21-58B6097DFBB9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14" creationId="{439667F7-407A-4854-98DE-4FC9FF3E8652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15" creationId="{A28618BC-003E-490C-9B2A-2D7DFE97FC9B}"/>
          </ac:spMkLst>
        </pc:spChg>
        <pc:spChg chg="add mod">
          <ac:chgData name="Nico De Witte" userId="91af4015effb7be1" providerId="LiveId" clId="{B6C404EC-A69F-4C37-9719-0A24EB08AB33}" dt="2022-03-02T11:08:24.346" v="691" actId="207"/>
          <ac:spMkLst>
            <pc:docMk/>
            <pc:sldMk cId="1295221538" sldId="256"/>
            <ac:spMk id="16" creationId="{608F0B07-EE0F-41E9-B707-B87E1EC6766E}"/>
          </ac:spMkLst>
        </pc:spChg>
        <pc:spChg chg="add mod">
          <ac:chgData name="Nico De Witte" userId="91af4015effb7be1" providerId="LiveId" clId="{B6C404EC-A69F-4C37-9719-0A24EB08AB33}" dt="2022-03-02T11:07:18.685" v="684" actId="164"/>
          <ac:spMkLst>
            <pc:docMk/>
            <pc:sldMk cId="1295221538" sldId="256"/>
            <ac:spMk id="17" creationId="{2D620C5F-CFC7-4E37-AEEA-3D960EF630EA}"/>
          </ac:spMkLst>
        </pc:spChg>
        <pc:spChg chg="add mod">
          <ac:chgData name="Nico De Witte" userId="91af4015effb7be1" providerId="LiveId" clId="{B6C404EC-A69F-4C37-9719-0A24EB08AB33}" dt="2022-03-02T11:07:18.685" v="684" actId="164"/>
          <ac:spMkLst>
            <pc:docMk/>
            <pc:sldMk cId="1295221538" sldId="256"/>
            <ac:spMk id="18" creationId="{60B7595F-6D2A-41C6-B37D-0F8272298471}"/>
          </ac:spMkLst>
        </pc:spChg>
        <pc:spChg chg="add mod">
          <ac:chgData name="Nico De Witte" userId="91af4015effb7be1" providerId="LiveId" clId="{B6C404EC-A69F-4C37-9719-0A24EB08AB33}" dt="2022-03-02T11:07:18.685" v="684" actId="164"/>
          <ac:spMkLst>
            <pc:docMk/>
            <pc:sldMk cId="1295221538" sldId="256"/>
            <ac:spMk id="19" creationId="{FB6CDE42-17E2-4646-B08F-F0568D7CD059}"/>
          </ac:spMkLst>
        </pc:spChg>
        <pc:spChg chg="add mod">
          <ac:chgData name="Nico De Witte" userId="91af4015effb7be1" providerId="LiveId" clId="{B6C404EC-A69F-4C37-9719-0A24EB08AB33}" dt="2022-03-02T11:07:18.685" v="684" actId="164"/>
          <ac:spMkLst>
            <pc:docMk/>
            <pc:sldMk cId="1295221538" sldId="256"/>
            <ac:spMk id="20" creationId="{750D4155-E120-404D-A8BF-2063B1CC515A}"/>
          </ac:spMkLst>
        </pc:spChg>
        <pc:spChg chg="add mod">
          <ac:chgData name="Nico De Witte" userId="91af4015effb7be1" providerId="LiveId" clId="{B6C404EC-A69F-4C37-9719-0A24EB08AB33}" dt="2022-03-02T11:07:18.685" v="684" actId="164"/>
          <ac:spMkLst>
            <pc:docMk/>
            <pc:sldMk cId="1295221538" sldId="256"/>
            <ac:spMk id="21" creationId="{017F92DF-B177-47D6-BEA5-897DEF7AA76E}"/>
          </ac:spMkLst>
        </pc:spChg>
        <pc:spChg chg="add mod">
          <ac:chgData name="Nico De Witte" userId="91af4015effb7be1" providerId="LiveId" clId="{B6C404EC-A69F-4C37-9719-0A24EB08AB33}" dt="2022-03-02T11:07:18.685" v="684" actId="164"/>
          <ac:spMkLst>
            <pc:docMk/>
            <pc:sldMk cId="1295221538" sldId="256"/>
            <ac:spMk id="22" creationId="{2E7012D6-3F0E-4CE8-BA25-936D9901B50A}"/>
          </ac:spMkLst>
        </pc:spChg>
        <pc:spChg chg="add mod">
          <ac:chgData name="Nico De Witte" userId="91af4015effb7be1" providerId="LiveId" clId="{B6C404EC-A69F-4C37-9719-0A24EB08AB33}" dt="2022-03-02T11:07:18.685" v="684" actId="164"/>
          <ac:spMkLst>
            <pc:docMk/>
            <pc:sldMk cId="1295221538" sldId="256"/>
            <ac:spMk id="23" creationId="{9E461D8C-662F-49FA-AE5C-624479F42988}"/>
          </ac:spMkLst>
        </pc:spChg>
        <pc:spChg chg="add mod">
          <ac:chgData name="Nico De Witte" userId="91af4015effb7be1" providerId="LiveId" clId="{B6C404EC-A69F-4C37-9719-0A24EB08AB33}" dt="2022-03-02T11:07:18.685" v="684" actId="164"/>
          <ac:spMkLst>
            <pc:docMk/>
            <pc:sldMk cId="1295221538" sldId="256"/>
            <ac:spMk id="24" creationId="{DDA118A5-3100-48A3-8654-8A560637237B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25" creationId="{1EA9DF2A-19EC-46D5-8547-406F157C040E}"/>
          </ac:spMkLst>
        </pc:spChg>
        <pc:spChg chg="add del mod">
          <ac:chgData name="Nico De Witte" userId="91af4015effb7be1" providerId="LiveId" clId="{B6C404EC-A69F-4C37-9719-0A24EB08AB33}" dt="2022-03-02T10:55:31.434" v="437" actId="21"/>
          <ac:spMkLst>
            <pc:docMk/>
            <pc:sldMk cId="1295221538" sldId="256"/>
            <ac:spMk id="26" creationId="{67DDB851-3BE7-4EB3-AC1D-5A3AA8717403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27" creationId="{12713289-612D-48A2-81DC-D3A15F8BD15A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28" creationId="{2BD7CBBC-BE32-4DD5-A579-773673C8C2D2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29" creationId="{0506423D-6A79-4968-B776-50A5BE53AADA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30" creationId="{1A280499-C10B-4003-8E3E-20D24E564F60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31" creationId="{18B7523C-AE57-4C2C-90CB-70A041773049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32" creationId="{60A492B6-45A0-43D8-9B91-A7EA8E145695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33" creationId="{25A49995-FDB9-4DF9-9202-8865437BA3A8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34" creationId="{E95AEF35-9B7A-42AE-AB07-C8D8C6AAB836}"/>
          </ac:spMkLst>
        </pc:spChg>
        <pc:spChg chg="add del mod">
          <ac:chgData name="Nico De Witte" userId="91af4015effb7be1" providerId="LiveId" clId="{B6C404EC-A69F-4C37-9719-0A24EB08AB33}" dt="2022-03-02T11:01:59.674" v="606" actId="21"/>
          <ac:spMkLst>
            <pc:docMk/>
            <pc:sldMk cId="1295221538" sldId="256"/>
            <ac:spMk id="35" creationId="{FC75863D-CFD1-4CBD-86CA-0F280C04E92B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36" creationId="{3784FC8E-E4BA-4719-ACD1-F6D95177A173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37" creationId="{AFA09971-B490-4FB1-AFA4-C0FD474AD984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38" creationId="{26EBCB4C-9BE3-42A9-9C27-A884109BF52A}"/>
          </ac:spMkLst>
        </pc:spChg>
        <pc:spChg chg="add del mod">
          <ac:chgData name="Nico De Witte" userId="91af4015effb7be1" providerId="LiveId" clId="{B6C404EC-A69F-4C37-9719-0A24EB08AB33}" dt="2022-03-02T11:03:04.798" v="636" actId="21"/>
          <ac:spMkLst>
            <pc:docMk/>
            <pc:sldMk cId="1295221538" sldId="256"/>
            <ac:spMk id="39" creationId="{12B00A14-4AB9-49BA-9FD0-ED72D3B398FC}"/>
          </ac:spMkLst>
        </pc:spChg>
        <pc:spChg chg="add del mod">
          <ac:chgData name="Nico De Witte" userId="91af4015effb7be1" providerId="LiveId" clId="{B6C404EC-A69F-4C37-9719-0A24EB08AB33}" dt="2022-03-02T11:03:05.252" v="637" actId="21"/>
          <ac:spMkLst>
            <pc:docMk/>
            <pc:sldMk cId="1295221538" sldId="256"/>
            <ac:spMk id="40" creationId="{5B069355-0B88-4F70-AE62-4F97CF37A228}"/>
          </ac:spMkLst>
        </pc:spChg>
        <pc:spChg chg="mod topLvl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40" creationId="{F09E8B4D-0F0B-4C05-9314-A4100B99CBF8}"/>
          </ac:spMkLst>
        </pc:spChg>
        <pc:spChg chg="add mod">
          <ac:chgData name="Nico De Witte" userId="91af4015effb7be1" providerId="LiveId" clId="{B6C404EC-A69F-4C37-9719-0A24EB08AB33}" dt="2022-03-02T11:07:22.334" v="685" actId="164"/>
          <ac:spMkLst>
            <pc:docMk/>
            <pc:sldMk cId="1295221538" sldId="256"/>
            <ac:spMk id="41" creationId="{DC736055-303E-4DE7-8471-F18494D0A269}"/>
          </ac:spMkLst>
        </pc:spChg>
        <pc:spChg chg="add del mod">
          <ac:chgData name="Nico De Witte" userId="91af4015effb7be1" providerId="LiveId" clId="{B6C404EC-A69F-4C37-9719-0A24EB08AB33}" dt="2022-03-02T11:03:02.963" v="634" actId="21"/>
          <ac:spMkLst>
            <pc:docMk/>
            <pc:sldMk cId="1295221538" sldId="256"/>
            <ac:spMk id="42" creationId="{2AC68744-7EEF-4B49-A182-C11F3B26523C}"/>
          </ac:spMkLst>
        </pc:spChg>
        <pc:spChg chg="mod topLvl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42" creationId="{706C1C7B-3160-4406-AEFE-949184C4CD16}"/>
          </ac:spMkLst>
        </pc:spChg>
        <pc:spChg chg="add del mod">
          <ac:chgData name="Nico De Witte" userId="91af4015effb7be1" providerId="LiveId" clId="{B6C404EC-A69F-4C37-9719-0A24EB08AB33}" dt="2022-03-02T11:03:03.749" v="635" actId="21"/>
          <ac:spMkLst>
            <pc:docMk/>
            <pc:sldMk cId="1295221538" sldId="256"/>
            <ac:spMk id="43" creationId="{5B0467CA-C29B-445B-BB07-D76752BD9524}"/>
          </ac:spMkLst>
        </pc:spChg>
        <pc:spChg chg="mod topLvl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43" creationId="{7F5EE100-C6E3-43FE-9052-53D4ADE4EEE0}"/>
          </ac:spMkLst>
        </pc:spChg>
        <pc:spChg chg="mod topLvl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47" creationId="{1E7BAFB2-2143-4984-8FBF-B85230E4CA1D}"/>
          </ac:spMkLst>
        </pc:spChg>
        <pc:spChg chg="mod topLvl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48" creationId="{81AD820A-CD2C-4010-A143-5F0A03C854F1}"/>
          </ac:spMkLst>
        </pc:spChg>
        <pc:spChg chg="mod topLvl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49" creationId="{D89E6EC0-11C4-4EB8-A31B-2BFF7911CB9E}"/>
          </ac:spMkLst>
        </pc:spChg>
        <pc:spChg chg="mod topLvl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50" creationId="{695221D1-14B5-4B8F-82F5-B14D48DE6BB3}"/>
          </ac:spMkLst>
        </pc:spChg>
        <pc:spChg chg="mod topLvl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51" creationId="{E3CC33C2-D98B-4113-859C-03DFA41B9B48}"/>
          </ac:spMkLst>
        </pc:spChg>
        <pc:spChg chg="mod topLvl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52" creationId="{156A78C9-5F71-413C-A718-CEF5B82EFA2C}"/>
          </ac:spMkLst>
        </pc:spChg>
        <pc:spChg chg="mod topLvl">
          <ac:chgData name="Nico De Witte" userId="91af4015effb7be1" providerId="LiveId" clId="{B6C404EC-A69F-4C37-9719-0A24EB08AB33}" dt="2022-03-05T20:15:34.062" v="1094" actId="165"/>
          <ac:spMkLst>
            <pc:docMk/>
            <pc:sldMk cId="1295221538" sldId="256"/>
            <ac:spMk id="54" creationId="{E692B0AD-3D3E-43D8-8A01-B2C9791307E0}"/>
          </ac:spMkLst>
        </pc:spChg>
        <pc:spChg chg="mod topLvl">
          <ac:chgData name="Nico De Witte" userId="91af4015effb7be1" providerId="LiveId" clId="{B6C404EC-A69F-4C37-9719-0A24EB08AB33}" dt="2022-03-05T20:15:34.062" v="1094" actId="165"/>
          <ac:spMkLst>
            <pc:docMk/>
            <pc:sldMk cId="1295221538" sldId="256"/>
            <ac:spMk id="55" creationId="{D5A5DC7D-447B-4E08-A27C-C4C1CE80AE80}"/>
          </ac:spMkLst>
        </pc:spChg>
        <pc:spChg chg="mod topLvl">
          <ac:chgData name="Nico De Witte" userId="91af4015effb7be1" providerId="LiveId" clId="{B6C404EC-A69F-4C37-9719-0A24EB08AB33}" dt="2022-03-05T20:15:34.062" v="1094" actId="165"/>
          <ac:spMkLst>
            <pc:docMk/>
            <pc:sldMk cId="1295221538" sldId="256"/>
            <ac:spMk id="56" creationId="{22F2602C-9427-4899-83C4-2B1FC4076534}"/>
          </ac:spMkLst>
        </pc:spChg>
        <pc:spChg chg="mod topLvl">
          <ac:chgData name="Nico De Witte" userId="91af4015effb7be1" providerId="LiveId" clId="{B6C404EC-A69F-4C37-9719-0A24EB08AB33}" dt="2022-03-05T20:15:37.312" v="1103" actId="20577"/>
          <ac:spMkLst>
            <pc:docMk/>
            <pc:sldMk cId="1295221538" sldId="256"/>
            <ac:spMk id="57" creationId="{80EB1CE4-74BF-40AA-8DAC-0A64DD2260C8}"/>
          </ac:spMkLst>
        </pc:spChg>
        <pc:spChg chg="mod topLvl">
          <ac:chgData name="Nico De Witte" userId="91af4015effb7be1" providerId="LiveId" clId="{B6C404EC-A69F-4C37-9719-0A24EB08AB33}" dt="2022-03-05T20:15:38.903" v="1105"/>
          <ac:spMkLst>
            <pc:docMk/>
            <pc:sldMk cId="1295221538" sldId="256"/>
            <ac:spMk id="58" creationId="{0BF71142-3532-4F47-81B7-3780B3090BC2}"/>
          </ac:spMkLst>
        </pc:spChg>
        <pc:spChg chg="del mod">
          <ac:chgData name="Nico De Witte" userId="91af4015effb7be1" providerId="LiveId" clId="{B6C404EC-A69F-4C37-9719-0A24EB08AB33}" dt="2022-03-05T20:13:43.445" v="1040" actId="21"/>
          <ac:spMkLst>
            <pc:docMk/>
            <pc:sldMk cId="1295221538" sldId="256"/>
            <ac:spMk id="59" creationId="{71EA54EA-F99E-44BF-8D85-36B556CF6A35}"/>
          </ac:spMkLst>
        </pc:spChg>
        <pc:spChg chg="del mod">
          <ac:chgData name="Nico De Witte" userId="91af4015effb7be1" providerId="LiveId" clId="{B6C404EC-A69F-4C37-9719-0A24EB08AB33}" dt="2022-03-05T20:13:43.445" v="1040" actId="21"/>
          <ac:spMkLst>
            <pc:docMk/>
            <pc:sldMk cId="1295221538" sldId="256"/>
            <ac:spMk id="60" creationId="{5CCC5A7C-234F-41D7-B880-4C1E94338347}"/>
          </ac:spMkLst>
        </pc:spChg>
        <pc:spChg chg="del mod">
          <ac:chgData name="Nico De Witte" userId="91af4015effb7be1" providerId="LiveId" clId="{B6C404EC-A69F-4C37-9719-0A24EB08AB33}" dt="2022-03-05T20:13:43.445" v="1040" actId="21"/>
          <ac:spMkLst>
            <pc:docMk/>
            <pc:sldMk cId="1295221538" sldId="256"/>
            <ac:spMk id="61" creationId="{02004217-C36D-443F-B242-F499732DA883}"/>
          </ac:spMkLst>
        </pc:spChg>
        <pc:spChg chg="del mod">
          <ac:chgData name="Nico De Witte" userId="91af4015effb7be1" providerId="LiveId" clId="{B6C404EC-A69F-4C37-9719-0A24EB08AB33}" dt="2022-03-05T20:13:43.445" v="1040" actId="21"/>
          <ac:spMkLst>
            <pc:docMk/>
            <pc:sldMk cId="1295221538" sldId="256"/>
            <ac:spMk id="62" creationId="{2AE96F01-86C7-4296-B48D-B5E995CA55AD}"/>
          </ac:spMkLst>
        </pc:spChg>
        <pc:spChg chg="add mod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63" creationId="{44E2C3CE-AC84-42E1-9621-0D842E011051}"/>
          </ac:spMkLst>
        </pc:spChg>
        <pc:spChg chg="add mod">
          <ac:chgData name="Nico De Witte" userId="91af4015effb7be1" providerId="LiveId" clId="{B6C404EC-A69F-4C37-9719-0A24EB08AB33}" dt="2022-03-05T20:15:56.100" v="1107" actId="164"/>
          <ac:spMkLst>
            <pc:docMk/>
            <pc:sldMk cId="1295221538" sldId="256"/>
            <ac:spMk id="64" creationId="{50CD8B6B-5501-43A4-82C5-EC072561F48A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66" creationId="{7E088D83-B84F-4393-B4AD-B6464494E0F0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67" creationId="{579F77B5-0D81-4AFC-9ACB-8366800A4574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68" creationId="{1F75CBA5-84D6-4296-AB8C-AA2D9D91311E}"/>
          </ac:spMkLst>
        </pc:spChg>
        <pc:spChg chg="del mod topLvl">
          <ac:chgData name="Nico De Witte" userId="91af4015effb7be1" providerId="LiveId" clId="{B6C404EC-A69F-4C37-9719-0A24EB08AB33}" dt="2022-03-05T20:18:07.290" v="1164" actId="21"/>
          <ac:spMkLst>
            <pc:docMk/>
            <pc:sldMk cId="1295221538" sldId="256"/>
            <ac:spMk id="69" creationId="{FB21BBAC-114D-4C9E-A52D-A3A5E51F44FE}"/>
          </ac:spMkLst>
        </pc:spChg>
        <pc:spChg chg="del mod topLvl">
          <ac:chgData name="Nico De Witte" userId="91af4015effb7be1" providerId="LiveId" clId="{B6C404EC-A69F-4C37-9719-0A24EB08AB33}" dt="2022-03-05T20:18:09.038" v="1165" actId="21"/>
          <ac:spMkLst>
            <pc:docMk/>
            <pc:sldMk cId="1295221538" sldId="256"/>
            <ac:spMk id="70" creationId="{5C6C09F8-482B-4BC2-9D69-EE1BF5DA70E3}"/>
          </ac:spMkLst>
        </pc:spChg>
        <pc:spChg chg="del mod topLvl">
          <ac:chgData name="Nico De Witte" userId="91af4015effb7be1" providerId="LiveId" clId="{B6C404EC-A69F-4C37-9719-0A24EB08AB33}" dt="2022-03-05T20:18:10.458" v="1166" actId="21"/>
          <ac:spMkLst>
            <pc:docMk/>
            <pc:sldMk cId="1295221538" sldId="256"/>
            <ac:spMk id="71" creationId="{19616755-CA96-4789-B18E-F28869DD0656}"/>
          </ac:spMkLst>
        </pc:spChg>
        <pc:spChg chg="del mod topLvl">
          <ac:chgData name="Nico De Witte" userId="91af4015effb7be1" providerId="LiveId" clId="{B6C404EC-A69F-4C37-9719-0A24EB08AB33}" dt="2022-03-05T20:18:11.298" v="1167" actId="21"/>
          <ac:spMkLst>
            <pc:docMk/>
            <pc:sldMk cId="1295221538" sldId="256"/>
            <ac:spMk id="72" creationId="{192C39AB-E593-4DBE-9863-CFB4DA1F97C7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73" creationId="{EAEC28F3-CC05-4C39-BD1B-C073C41639C4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74" creationId="{3056F433-5A89-4EF7-A700-78D5F9C021DA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75" creationId="{311C94F3-62C6-4B8E-9427-B8B98E1F0E97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76" creationId="{1E8B946E-C5FC-49B7-9263-C3BE2D173997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77" creationId="{CFD6C172-AD3D-46DF-AC9A-CB44382211D5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78" creationId="{E064AC26-9E28-499A-A0D1-54398190D195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79" creationId="{77C3BABD-B14C-41E5-86AE-4262CD9D3667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80" creationId="{DB405145-0FA8-4196-A30D-DA7318A48126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81" creationId="{8C7F198A-DA4E-4664-8AE0-CE7628DC8089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82" creationId="{F1FBE35B-1CF8-493B-B53B-B084869E686B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83" creationId="{A6D2869E-3846-480D-87F5-5418FB94F71D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84" creationId="{AC10C6D0-46A7-47F0-B353-948CBBF47920}"/>
          </ac:spMkLst>
        </pc:spChg>
        <pc:spChg chg="mod topLvl">
          <ac:chgData name="Nico De Witte" userId="91af4015effb7be1" providerId="LiveId" clId="{B6C404EC-A69F-4C37-9719-0A24EB08AB33}" dt="2022-03-05T20:21:05.102" v="1368" actId="164"/>
          <ac:spMkLst>
            <pc:docMk/>
            <pc:sldMk cId="1295221538" sldId="256"/>
            <ac:spMk id="85" creationId="{39DE745F-F62B-4CDE-B38D-43AE1E43196B}"/>
          </ac:spMkLst>
        </pc:spChg>
        <pc:grpChg chg="add del mod">
          <ac:chgData name="Nico De Witte" userId="91af4015effb7be1" providerId="LiveId" clId="{B6C404EC-A69F-4C37-9719-0A24EB08AB33}" dt="2022-03-05T20:12:25.244" v="904" actId="165"/>
          <ac:grpSpMkLst>
            <pc:docMk/>
            <pc:sldMk cId="1295221538" sldId="256"/>
            <ac:grpSpMk id="2" creationId="{00249FFF-6571-47F7-BE56-9FD9980C5EF4}"/>
          </ac:grpSpMkLst>
        </pc:grpChg>
        <pc:grpChg chg="add mod">
          <ac:chgData name="Nico De Witte" userId="91af4015effb7be1" providerId="LiveId" clId="{B6C404EC-A69F-4C37-9719-0A24EB08AB33}" dt="2022-03-06T18:30:33.903" v="1689" actId="1076"/>
          <ac:grpSpMkLst>
            <pc:docMk/>
            <pc:sldMk cId="1295221538" sldId="256"/>
            <ac:grpSpMk id="3" creationId="{52C4F052-EFDC-4484-9808-799F45B5192E}"/>
          </ac:grpSpMkLst>
        </pc:grpChg>
        <pc:grpChg chg="add mod">
          <ac:chgData name="Nico De Witte" userId="91af4015effb7be1" providerId="LiveId" clId="{B6C404EC-A69F-4C37-9719-0A24EB08AB33}" dt="2022-03-06T18:30:33.903" v="1689" actId="1076"/>
          <ac:grpSpMkLst>
            <pc:docMk/>
            <pc:sldMk cId="1295221538" sldId="256"/>
            <ac:grpSpMk id="6" creationId="{7BC9417B-74CD-4619-8FD9-C0DFF881381D}"/>
          </ac:grpSpMkLst>
        </pc:grpChg>
        <pc:grpChg chg="add del mod">
          <ac:chgData name="Nico De Witte" userId="91af4015effb7be1" providerId="LiveId" clId="{B6C404EC-A69F-4C37-9719-0A24EB08AB33}" dt="2022-03-03T08:20:52.573" v="695" actId="165"/>
          <ac:grpSpMkLst>
            <pc:docMk/>
            <pc:sldMk cId="1295221538" sldId="256"/>
            <ac:grpSpMk id="39" creationId="{9DD1BCE7-8888-460D-BAA0-6B217CFBFCA9}"/>
          </ac:grpSpMkLst>
        </pc:grpChg>
        <pc:grpChg chg="add mod">
          <ac:chgData name="Nico De Witte" userId="91af4015effb7be1" providerId="LiveId" clId="{B6C404EC-A69F-4C37-9719-0A24EB08AB33}" dt="2022-03-06T18:30:33.903" v="1689" actId="1076"/>
          <ac:grpSpMkLst>
            <pc:docMk/>
            <pc:sldMk cId="1295221538" sldId="256"/>
            <ac:grpSpMk id="44" creationId="{6BB29B17-8295-4DA2-8BDD-15D82C1577F7}"/>
          </ac:grpSpMkLst>
        </pc:grpChg>
        <pc:grpChg chg="add mod">
          <ac:chgData name="Nico De Witte" userId="91af4015effb7be1" providerId="LiveId" clId="{B6C404EC-A69F-4C37-9719-0A24EB08AB33}" dt="2022-03-06T18:30:33.903" v="1689" actId="1076"/>
          <ac:grpSpMkLst>
            <pc:docMk/>
            <pc:sldMk cId="1295221538" sldId="256"/>
            <ac:grpSpMk id="45" creationId="{1C94B9BD-048A-4447-94D1-B023386730C7}"/>
          </ac:grpSpMkLst>
        </pc:grpChg>
        <pc:grpChg chg="add mod">
          <ac:chgData name="Nico De Witte" userId="91af4015effb7be1" providerId="LiveId" clId="{B6C404EC-A69F-4C37-9719-0A24EB08AB33}" dt="2022-03-06T18:30:33.903" v="1689" actId="1076"/>
          <ac:grpSpMkLst>
            <pc:docMk/>
            <pc:sldMk cId="1295221538" sldId="256"/>
            <ac:grpSpMk id="46" creationId="{7894932F-EA9F-420D-BCFA-48226577243A}"/>
          </ac:grpSpMkLst>
        </pc:grpChg>
        <pc:grpChg chg="add del mod">
          <ac:chgData name="Nico De Witte" userId="91af4015effb7be1" providerId="LiveId" clId="{B6C404EC-A69F-4C37-9719-0A24EB08AB33}" dt="2022-03-05T20:15:56.100" v="1107" actId="164"/>
          <ac:grpSpMkLst>
            <pc:docMk/>
            <pc:sldMk cId="1295221538" sldId="256"/>
            <ac:grpSpMk id="53" creationId="{E0A9C593-8052-4F0F-AD67-49A7BC41A883}"/>
          </ac:grpSpMkLst>
        </pc:grpChg>
        <pc:grpChg chg="add del mod">
          <ac:chgData name="Nico De Witte" userId="91af4015effb7be1" providerId="LiveId" clId="{B6C404EC-A69F-4C37-9719-0A24EB08AB33}" dt="2022-03-05T20:17:41.117" v="1161" actId="165"/>
          <ac:grpSpMkLst>
            <pc:docMk/>
            <pc:sldMk cId="1295221538" sldId="256"/>
            <ac:grpSpMk id="65" creationId="{5B977305-0B86-4811-A00D-3F7C6CA42A80}"/>
          </ac:grpSpMkLst>
        </pc:grpChg>
        <pc:picChg chg="add del mod">
          <ac:chgData name="Nico De Witte" userId="91af4015effb7be1" providerId="LiveId" clId="{B6C404EC-A69F-4C37-9719-0A24EB08AB33}" dt="2022-03-06T18:29:14.986" v="1658" actId="21"/>
          <ac:picMkLst>
            <pc:docMk/>
            <pc:sldMk cId="1295221538" sldId="256"/>
            <ac:picMk id="7" creationId="{F1BEC6F2-1DB2-40D3-8C1A-B96D87543FD5}"/>
          </ac:picMkLst>
        </pc:picChg>
        <pc:picChg chg="add mod">
          <ac:chgData name="Nico De Witte" userId="91af4015effb7be1" providerId="LiveId" clId="{B6C404EC-A69F-4C37-9719-0A24EB08AB33}" dt="2022-03-06T18:28:18.589" v="1646"/>
          <ac:picMkLst>
            <pc:docMk/>
            <pc:sldMk cId="1295221538" sldId="256"/>
            <ac:picMk id="72" creationId="{885C677B-F0C4-4DB6-A74A-7E840F3414FF}"/>
          </ac:picMkLst>
        </pc:picChg>
        <pc:picChg chg="add mod">
          <ac:chgData name="Nico De Witte" userId="91af4015effb7be1" providerId="LiveId" clId="{B6C404EC-A69F-4C37-9719-0A24EB08AB33}" dt="2022-03-06T18:29:09.285" v="1657"/>
          <ac:picMkLst>
            <pc:docMk/>
            <pc:sldMk cId="1295221538" sldId="256"/>
            <ac:picMk id="86" creationId="{D9B349E2-7AD0-4B41-BF59-220CFC54021F}"/>
          </ac:picMkLst>
        </pc:picChg>
      </pc:sldChg>
      <pc:sldChg chg="addSp delSp modSp new mod">
        <pc:chgData name="Nico De Witte" userId="91af4015effb7be1" providerId="LiveId" clId="{B6C404EC-A69F-4C37-9719-0A24EB08AB33}" dt="2022-03-06T18:29:46.072" v="1685" actId="6549"/>
        <pc:sldMkLst>
          <pc:docMk/>
          <pc:sldMk cId="1424184946" sldId="257"/>
        </pc:sldMkLst>
        <pc:spChg chg="add del mod">
          <ac:chgData name="Nico De Witte" userId="91af4015effb7be1" providerId="LiveId" clId="{B6C404EC-A69F-4C37-9719-0A24EB08AB33}" dt="2022-03-06T18:29:40.226" v="1665" actId="478"/>
          <ac:spMkLst>
            <pc:docMk/>
            <pc:sldMk cId="1424184946" sldId="257"/>
            <ac:spMk id="2" creationId="{C1E4AF83-2228-47B0-88D8-4206B770E6FA}"/>
          </ac:spMkLst>
        </pc:spChg>
        <pc:spChg chg="mod topLvl">
          <ac:chgData name="Nico De Witte" userId="91af4015effb7be1" providerId="LiveId" clId="{B6C404EC-A69F-4C37-9719-0A24EB08AB33}" dt="2022-03-06T18:18:48.746" v="1506" actId="20577"/>
          <ac:spMkLst>
            <pc:docMk/>
            <pc:sldMk cId="1424184946" sldId="257"/>
            <ac:spMk id="4" creationId="{851DCF4D-0D35-4929-BED4-F4F8C3111CFB}"/>
          </ac:spMkLst>
        </pc:spChg>
        <pc:spChg chg="mod topLvl">
          <ac:chgData name="Nico De Witte" userId="91af4015effb7be1" providerId="LiveId" clId="{B6C404EC-A69F-4C37-9719-0A24EB08AB33}" dt="2022-03-06T18:19:01.310" v="1514"/>
          <ac:spMkLst>
            <pc:docMk/>
            <pc:sldMk cId="1424184946" sldId="257"/>
            <ac:spMk id="5" creationId="{965FCC14-DF10-4F63-8482-433667E00455}"/>
          </ac:spMkLst>
        </pc:spChg>
        <pc:spChg chg="mod topLvl">
          <ac:chgData name="Nico De Witte" userId="91af4015effb7be1" providerId="LiveId" clId="{B6C404EC-A69F-4C37-9719-0A24EB08AB33}" dt="2022-03-06T17:17:46.748" v="1481" actId="164"/>
          <ac:spMkLst>
            <pc:docMk/>
            <pc:sldMk cId="1424184946" sldId="257"/>
            <ac:spMk id="8" creationId="{CF7DBEB9-0B8E-4777-8340-BEA7186D5C62}"/>
          </ac:spMkLst>
        </pc:spChg>
        <pc:spChg chg="mod topLvl">
          <ac:chgData name="Nico De Witte" userId="91af4015effb7be1" providerId="LiveId" clId="{B6C404EC-A69F-4C37-9719-0A24EB08AB33}" dt="2022-03-06T17:17:46.748" v="1481" actId="164"/>
          <ac:spMkLst>
            <pc:docMk/>
            <pc:sldMk cId="1424184946" sldId="257"/>
            <ac:spMk id="9" creationId="{39E9DA05-7A1B-4A15-A4EC-81FD46125351}"/>
          </ac:spMkLst>
        </pc:spChg>
        <pc:spChg chg="mod">
          <ac:chgData name="Nico De Witte" userId="91af4015effb7be1" providerId="LiveId" clId="{B6C404EC-A69F-4C37-9719-0A24EB08AB33}" dt="2022-03-06T18:18:17.703" v="1482"/>
          <ac:spMkLst>
            <pc:docMk/>
            <pc:sldMk cId="1424184946" sldId="257"/>
            <ac:spMk id="12" creationId="{BBC76EF0-6714-47A5-8CD7-B40023A95A63}"/>
          </ac:spMkLst>
        </pc:spChg>
        <pc:spChg chg="mod">
          <ac:chgData name="Nico De Witte" userId="91af4015effb7be1" providerId="LiveId" clId="{B6C404EC-A69F-4C37-9719-0A24EB08AB33}" dt="2022-03-06T18:18:17.703" v="1482"/>
          <ac:spMkLst>
            <pc:docMk/>
            <pc:sldMk cId="1424184946" sldId="257"/>
            <ac:spMk id="13" creationId="{06DDC76B-BD66-4A14-B8CE-83CFC12EC410}"/>
          </ac:spMkLst>
        </pc:spChg>
        <pc:spChg chg="mod topLvl">
          <ac:chgData name="Nico De Witte" userId="91af4015effb7be1" providerId="LiveId" clId="{B6C404EC-A69F-4C37-9719-0A24EB08AB33}" dt="2022-03-06T18:25:05.310" v="1632" actId="14100"/>
          <ac:spMkLst>
            <pc:docMk/>
            <pc:sldMk cId="1424184946" sldId="257"/>
            <ac:spMk id="15" creationId="{7E18E467-8FB5-40AB-8409-5EF03773C9B6}"/>
          </ac:spMkLst>
        </pc:spChg>
        <pc:spChg chg="mod topLvl">
          <ac:chgData name="Nico De Witte" userId="91af4015effb7be1" providerId="LiveId" clId="{B6C404EC-A69F-4C37-9719-0A24EB08AB33}" dt="2022-03-06T18:24:55.471" v="1631" actId="20577"/>
          <ac:spMkLst>
            <pc:docMk/>
            <pc:sldMk cId="1424184946" sldId="257"/>
            <ac:spMk id="16" creationId="{A6B3C138-570F-45C1-8D0E-F38FE1AF2DA3}"/>
          </ac:spMkLst>
        </pc:spChg>
        <pc:spChg chg="mod">
          <ac:chgData name="Nico De Witte" userId="91af4015effb7be1" providerId="LiveId" clId="{B6C404EC-A69F-4C37-9719-0A24EB08AB33}" dt="2022-03-06T18:25:27.423" v="1637" actId="113"/>
          <ac:spMkLst>
            <pc:docMk/>
            <pc:sldMk cId="1424184946" sldId="257"/>
            <ac:spMk id="19" creationId="{9864F0DD-6A2F-4AF9-B994-400758BD7092}"/>
          </ac:spMkLst>
        </pc:spChg>
        <pc:spChg chg="mod">
          <ac:chgData name="Nico De Witte" userId="91af4015effb7be1" providerId="LiveId" clId="{B6C404EC-A69F-4C37-9719-0A24EB08AB33}" dt="2022-03-06T18:25:27.423" v="1637" actId="113"/>
          <ac:spMkLst>
            <pc:docMk/>
            <pc:sldMk cId="1424184946" sldId="257"/>
            <ac:spMk id="20" creationId="{6D955AE3-BC4A-42D9-AA27-B80852859EDE}"/>
          </ac:spMkLst>
        </pc:spChg>
        <pc:spChg chg="add mod">
          <ac:chgData name="Nico De Witte" userId="91af4015effb7be1" providerId="LiveId" clId="{B6C404EC-A69F-4C37-9719-0A24EB08AB33}" dt="2022-03-06T18:29:46.072" v="1685" actId="6549"/>
          <ac:spMkLst>
            <pc:docMk/>
            <pc:sldMk cId="1424184946" sldId="257"/>
            <ac:spMk id="24" creationId="{C561E5D5-EA95-4E09-B140-ABEC4BCD12A2}"/>
          </ac:spMkLst>
        </pc:spChg>
        <pc:grpChg chg="add del mod">
          <ac:chgData name="Nico De Witte" userId="91af4015effb7be1" providerId="LiveId" clId="{B6C404EC-A69F-4C37-9719-0A24EB08AB33}" dt="2022-03-06T17:15:09.895" v="1414" actId="165"/>
          <ac:grpSpMkLst>
            <pc:docMk/>
            <pc:sldMk cId="1424184946" sldId="257"/>
            <ac:grpSpMk id="3" creationId="{D7C1F4EB-28D6-47A7-AAEC-90095D39211F}"/>
          </ac:grpSpMkLst>
        </pc:grpChg>
        <pc:grpChg chg="add mod">
          <ac:chgData name="Nico De Witte" userId="91af4015effb7be1" providerId="LiveId" clId="{B6C404EC-A69F-4C37-9719-0A24EB08AB33}" dt="2022-03-06T17:15:43.830" v="1429" actId="1076"/>
          <ac:grpSpMkLst>
            <pc:docMk/>
            <pc:sldMk cId="1424184946" sldId="257"/>
            <ac:grpSpMk id="6" creationId="{0434F3A4-13E7-4CFF-A496-1A1E8868ADC6}"/>
          </ac:grpSpMkLst>
        </pc:grpChg>
        <pc:grpChg chg="add del mod">
          <ac:chgData name="Nico De Witte" userId="91af4015effb7be1" providerId="LiveId" clId="{B6C404EC-A69F-4C37-9719-0A24EB08AB33}" dt="2022-03-06T17:17:37.258" v="1479" actId="165"/>
          <ac:grpSpMkLst>
            <pc:docMk/>
            <pc:sldMk cId="1424184946" sldId="257"/>
            <ac:grpSpMk id="7" creationId="{11C12D34-6086-473A-B936-8BDC0BE77A15}"/>
          </ac:grpSpMkLst>
        </pc:grpChg>
        <pc:grpChg chg="add mod">
          <ac:chgData name="Nico De Witte" userId="91af4015effb7be1" providerId="LiveId" clId="{B6C404EC-A69F-4C37-9719-0A24EB08AB33}" dt="2022-03-06T18:25:33.515" v="1638" actId="1076"/>
          <ac:grpSpMkLst>
            <pc:docMk/>
            <pc:sldMk cId="1424184946" sldId="257"/>
            <ac:grpSpMk id="10" creationId="{3D464DDB-E804-40D5-8710-9E0567DC9F08}"/>
          </ac:grpSpMkLst>
        </pc:grpChg>
        <pc:grpChg chg="add del mod">
          <ac:chgData name="Nico De Witte" userId="91af4015effb7be1" providerId="LiveId" clId="{B6C404EC-A69F-4C37-9719-0A24EB08AB33}" dt="2022-03-06T18:18:25.497" v="1484" actId="21"/>
          <ac:grpSpMkLst>
            <pc:docMk/>
            <pc:sldMk cId="1424184946" sldId="257"/>
            <ac:grpSpMk id="11" creationId="{C0659980-D645-4731-8C81-9C3850982EBE}"/>
          </ac:grpSpMkLst>
        </pc:grpChg>
        <pc:grpChg chg="add del mod">
          <ac:chgData name="Nico De Witte" userId="91af4015effb7be1" providerId="LiveId" clId="{B6C404EC-A69F-4C37-9719-0A24EB08AB33}" dt="2022-03-06T18:19:38.480" v="1517" actId="165"/>
          <ac:grpSpMkLst>
            <pc:docMk/>
            <pc:sldMk cId="1424184946" sldId="257"/>
            <ac:grpSpMk id="14" creationId="{AD803D3C-3D83-41AC-B0E7-36762C6476B4}"/>
          </ac:grpSpMkLst>
        </pc:grpChg>
        <pc:grpChg chg="add mod">
          <ac:chgData name="Nico De Witte" userId="91af4015effb7be1" providerId="LiveId" clId="{B6C404EC-A69F-4C37-9719-0A24EB08AB33}" dt="2022-03-06T18:22:20.527" v="1592" actId="164"/>
          <ac:grpSpMkLst>
            <pc:docMk/>
            <pc:sldMk cId="1424184946" sldId="257"/>
            <ac:grpSpMk id="17" creationId="{10D04C23-84A6-41B0-92FB-DE93A5ACFA8C}"/>
          </ac:grpSpMkLst>
        </pc:grpChg>
        <pc:grpChg chg="add mod">
          <ac:chgData name="Nico De Witte" userId="91af4015effb7be1" providerId="LiveId" clId="{B6C404EC-A69F-4C37-9719-0A24EB08AB33}" dt="2022-03-06T18:23:54.407" v="1594" actId="1076"/>
          <ac:grpSpMkLst>
            <pc:docMk/>
            <pc:sldMk cId="1424184946" sldId="257"/>
            <ac:grpSpMk id="18" creationId="{EA0F0EB7-0F72-4411-8C61-F9F89D5C3730}"/>
          </ac:grpSpMkLst>
        </pc:grpChg>
        <pc:picChg chg="add mod">
          <ac:chgData name="Nico De Witte" userId="91af4015effb7be1" providerId="LiveId" clId="{B6C404EC-A69F-4C37-9719-0A24EB08AB33}" dt="2022-03-06T18:28:15.795" v="1645" actId="1076"/>
          <ac:picMkLst>
            <pc:docMk/>
            <pc:sldMk cId="1424184946" sldId="257"/>
            <ac:picMk id="22" creationId="{2B180E0C-5EB9-4320-BEFE-05434CE3BA98}"/>
          </ac:picMkLst>
        </pc:picChg>
        <pc:picChg chg="add mod">
          <ac:chgData name="Nico De Witte" userId="91af4015effb7be1" providerId="LiveId" clId="{B6C404EC-A69F-4C37-9719-0A24EB08AB33}" dt="2022-03-06T18:29:07.122" v="1656" actId="1076"/>
          <ac:picMkLst>
            <pc:docMk/>
            <pc:sldMk cId="1424184946" sldId="257"/>
            <ac:picMk id="23" creationId="{23366F49-2347-4A17-A217-2B60174BFA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700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30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3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8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89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068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0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49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212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96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516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DA5A-4A56-4128-8ACD-E9E23FC81625}" type="datetimeFigureOut">
              <a:rPr lang="nl-BE" smtClean="0"/>
              <a:t>6/03/2022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9BDF-D5A3-4287-BDED-3F7C4C6EB1D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55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912C7-655B-468A-8AA0-DB61A54711A0}"/>
              </a:ext>
            </a:extLst>
          </p:cNvPr>
          <p:cNvSpPr txBox="1"/>
          <p:nvPr/>
        </p:nvSpPr>
        <p:spPr>
          <a:xfrm>
            <a:off x="-1" y="2625"/>
            <a:ext cx="6858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Arduino Cheat Sheet</a:t>
            </a:r>
            <a:endParaRPr lang="nl-BE" sz="2000" b="1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94932F-EA9F-420D-BCFA-48226577243A}"/>
              </a:ext>
            </a:extLst>
          </p:cNvPr>
          <p:cNvGrpSpPr/>
          <p:nvPr/>
        </p:nvGrpSpPr>
        <p:grpSpPr>
          <a:xfrm>
            <a:off x="46342" y="757682"/>
            <a:ext cx="3382657" cy="1600438"/>
            <a:chOff x="46343" y="303530"/>
            <a:chExt cx="3382657" cy="16004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59CF55-7A21-4B30-851F-F2C44A13EB15}"/>
                </a:ext>
              </a:extLst>
            </p:cNvPr>
            <p:cNvSpPr txBox="1"/>
            <p:nvPr/>
          </p:nvSpPr>
          <p:spPr>
            <a:xfrm>
              <a:off x="46343" y="303530"/>
              <a:ext cx="3382656" cy="276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Hello World</a:t>
              </a:r>
              <a:endParaRPr lang="nl-BE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7CC3F-774E-4B9B-AF7E-4F700614AF2D}"/>
                </a:ext>
              </a:extLst>
            </p:cNvPr>
            <p:cNvSpPr txBox="1"/>
            <p:nvPr/>
          </p:nvSpPr>
          <p:spPr>
            <a:xfrm>
              <a:off x="46343" y="580529"/>
              <a:ext cx="3382657" cy="1323439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Initialisatie (1x uitgevoerd bij starten)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setup() {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Serial.begin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9600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// Snelheid communicatie computer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Hoofdprogramma (wordt telkens opnieuw uitgevoerd)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loop() {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Serial.println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nl-BE" sz="8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World!"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delay(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      // Even wachten (1000ms = 1s)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BB29B17-8295-4DA2-8BDD-15D82C1577F7}"/>
              </a:ext>
            </a:extLst>
          </p:cNvPr>
          <p:cNvGrpSpPr/>
          <p:nvPr/>
        </p:nvGrpSpPr>
        <p:grpSpPr>
          <a:xfrm>
            <a:off x="3617290" y="757682"/>
            <a:ext cx="3001647" cy="1135828"/>
            <a:chOff x="3617291" y="303530"/>
            <a:chExt cx="3001647" cy="11358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8F0B07-EE0F-41E9-B707-B87E1EC6766E}"/>
                </a:ext>
              </a:extLst>
            </p:cNvPr>
            <p:cNvSpPr txBox="1"/>
            <p:nvPr/>
          </p:nvSpPr>
          <p:spPr>
            <a:xfrm>
              <a:off x="3617292" y="303530"/>
              <a:ext cx="3001643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Printen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naar</a:t>
              </a:r>
              <a:r>
                <a:rPr lang="en-US" sz="1200" dirty="0">
                  <a:solidFill>
                    <a:schemeClr val="bg1"/>
                  </a:solidFill>
                </a:rPr>
                <a:t> computer</a:t>
              </a:r>
              <a:endParaRPr lang="nl-BE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620C5F-CFC7-4E37-AEEA-3D960EF630EA}"/>
                </a:ext>
              </a:extLst>
            </p:cNvPr>
            <p:cNvSpPr txBox="1"/>
            <p:nvPr/>
          </p:nvSpPr>
          <p:spPr>
            <a:xfrm>
              <a:off x="3617292" y="579616"/>
              <a:ext cx="1081401" cy="2154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 </a:t>
              </a:r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nieuwe</a:t>
              </a:r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lijn</a:t>
              </a:r>
              <a:endParaRPr lang="nl-B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B7595F-6D2A-41C6-B37D-0F8272298471}"/>
                </a:ext>
              </a:extLst>
            </p:cNvPr>
            <p:cNvSpPr txBox="1"/>
            <p:nvPr/>
          </p:nvSpPr>
          <p:spPr>
            <a:xfrm>
              <a:off x="4698696" y="579616"/>
              <a:ext cx="1920242" cy="21544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Serial.println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"Hallo Wereld"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6CDE42-17E2-4646-B08F-F0568D7CD059}"/>
                </a:ext>
              </a:extLst>
            </p:cNvPr>
            <p:cNvSpPr txBox="1"/>
            <p:nvPr/>
          </p:nvSpPr>
          <p:spPr>
            <a:xfrm>
              <a:off x="3617293" y="794147"/>
              <a:ext cx="1081402" cy="2154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Op </a:t>
              </a:r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zelfde</a:t>
              </a:r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lijn</a:t>
              </a:r>
              <a:endParaRPr lang="nl-B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0D4155-E120-404D-A8BF-2063B1CC515A}"/>
                </a:ext>
              </a:extLst>
            </p:cNvPr>
            <p:cNvSpPr txBox="1"/>
            <p:nvPr/>
          </p:nvSpPr>
          <p:spPr>
            <a:xfrm>
              <a:off x="4698696" y="794147"/>
              <a:ext cx="1920242" cy="21544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Serial.print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"Hallo"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7F92DF-B177-47D6-BEA5-897DEF7AA76E}"/>
                </a:ext>
              </a:extLst>
            </p:cNvPr>
            <p:cNvSpPr txBox="1"/>
            <p:nvPr/>
          </p:nvSpPr>
          <p:spPr>
            <a:xfrm>
              <a:off x="3617292" y="1008678"/>
              <a:ext cx="1081402" cy="2154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Lege</a:t>
              </a:r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lijn</a:t>
              </a:r>
              <a:endParaRPr lang="nl-B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7012D6-3F0E-4CE8-BA25-936D9901B50A}"/>
                </a:ext>
              </a:extLst>
            </p:cNvPr>
            <p:cNvSpPr txBox="1"/>
            <p:nvPr/>
          </p:nvSpPr>
          <p:spPr>
            <a:xfrm>
              <a:off x="4698696" y="1007765"/>
              <a:ext cx="1920242" cy="21544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Serial.println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461D8C-662F-49FA-AE5C-624479F42988}"/>
                </a:ext>
              </a:extLst>
            </p:cNvPr>
            <p:cNvSpPr txBox="1"/>
            <p:nvPr/>
          </p:nvSpPr>
          <p:spPr>
            <a:xfrm>
              <a:off x="3617291" y="1223914"/>
              <a:ext cx="1081402" cy="2154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Variabel</a:t>
              </a:r>
              <a:endParaRPr lang="nl-B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A118A5-3100-48A3-8654-8A560637237B}"/>
                </a:ext>
              </a:extLst>
            </p:cNvPr>
            <p:cNvSpPr txBox="1"/>
            <p:nvPr/>
          </p:nvSpPr>
          <p:spPr>
            <a:xfrm>
              <a:off x="4698694" y="1223914"/>
              <a:ext cx="1920242" cy="21544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Serial.println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(getal);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94B9BD-048A-4447-94D1-B023386730C7}"/>
              </a:ext>
            </a:extLst>
          </p:cNvPr>
          <p:cNvGrpSpPr/>
          <p:nvPr/>
        </p:nvGrpSpPr>
        <p:grpSpPr>
          <a:xfrm>
            <a:off x="46342" y="2717081"/>
            <a:ext cx="3001651" cy="3815032"/>
            <a:chOff x="46337" y="2007443"/>
            <a:chExt cx="3001651" cy="38150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BBFB20-A00C-4498-869A-287CA0DFDD9A}"/>
                </a:ext>
              </a:extLst>
            </p:cNvPr>
            <p:cNvSpPr txBox="1"/>
            <p:nvPr/>
          </p:nvSpPr>
          <p:spPr>
            <a:xfrm>
              <a:off x="46343" y="2007443"/>
              <a:ext cx="3001641" cy="2769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Variabelen</a:t>
              </a:r>
              <a:endParaRPr lang="nl-BE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B1CF5E-CD3B-4D02-9D59-AA0362997D02}"/>
                </a:ext>
              </a:extLst>
            </p:cNvPr>
            <p:cNvSpPr txBox="1"/>
            <p:nvPr/>
          </p:nvSpPr>
          <p:spPr>
            <a:xfrm>
              <a:off x="46344" y="2499886"/>
              <a:ext cx="3001644" cy="461665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getal = 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13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String tekst = 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nl-BE" sz="8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Hello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l-BE" sz="8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Arduino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kommaGetal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3.14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DBCFE0-4060-4FB3-B5EB-5820CEF34447}"/>
                </a:ext>
              </a:extLst>
            </p:cNvPr>
            <p:cNvSpPr txBox="1"/>
            <p:nvPr/>
          </p:nvSpPr>
          <p:spPr>
            <a:xfrm>
              <a:off x="46343" y="2284442"/>
              <a:ext cx="3001644" cy="2154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Maken</a:t>
              </a:r>
              <a:r>
                <a:rPr lang="en-US" sz="800" dirty="0">
                  <a:latin typeface="Consolas" panose="020B0609020204030204" pitchFamily="49" charset="0"/>
                </a:rPr>
                <a:t> (</a:t>
              </a:r>
              <a:r>
                <a:rPr lang="en-US" sz="800" dirty="0" err="1">
                  <a:latin typeface="Consolas" panose="020B0609020204030204" pitchFamily="49" charset="0"/>
                </a:rPr>
                <a:t>declareren</a:t>
              </a:r>
              <a:r>
                <a:rPr lang="en-US" sz="800" dirty="0">
                  <a:latin typeface="Consolas" panose="020B0609020204030204" pitchFamily="49" charset="0"/>
                </a:rPr>
                <a:t>)</a:t>
              </a:r>
              <a:endParaRPr lang="nl-BE" sz="800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080892-1E14-4179-A1C7-BA8FD6E09947}"/>
                </a:ext>
              </a:extLst>
            </p:cNvPr>
            <p:cNvSpPr txBox="1"/>
            <p:nvPr/>
          </p:nvSpPr>
          <p:spPr>
            <a:xfrm>
              <a:off x="46342" y="2961551"/>
              <a:ext cx="3001643" cy="2154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Veranderen</a:t>
              </a:r>
              <a:r>
                <a:rPr lang="en-US" sz="800" dirty="0">
                  <a:latin typeface="Consolas" panose="020B0609020204030204" pitchFamily="49" charset="0"/>
                </a:rPr>
                <a:t> (</a:t>
              </a:r>
              <a:r>
                <a:rPr lang="en-US" sz="800" dirty="0" err="1">
                  <a:latin typeface="Consolas" panose="020B0609020204030204" pitchFamily="49" charset="0"/>
                </a:rPr>
                <a:t>toekennen</a:t>
              </a:r>
              <a:r>
                <a:rPr lang="en-US" sz="800" dirty="0">
                  <a:latin typeface="Consolas" panose="020B0609020204030204" pitchFamily="49" charset="0"/>
                </a:rPr>
                <a:t>)</a:t>
              </a:r>
              <a:endParaRPr lang="nl-BE" sz="8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BC3EF1-E688-4C4F-BF21-58B6097DFBB9}"/>
                </a:ext>
              </a:extLst>
            </p:cNvPr>
            <p:cNvSpPr txBox="1"/>
            <p:nvPr/>
          </p:nvSpPr>
          <p:spPr>
            <a:xfrm>
              <a:off x="46343" y="3176995"/>
              <a:ext cx="3001644" cy="461665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getal = 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66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tekst = 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"Chuck </a:t>
              </a:r>
              <a:r>
                <a:rPr lang="nl-BE" sz="8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Norris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kommaGetal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3.1415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9667F7-407A-4854-98DE-4FC9FF3E8652}"/>
                </a:ext>
              </a:extLst>
            </p:cNvPr>
            <p:cNvSpPr txBox="1"/>
            <p:nvPr/>
          </p:nvSpPr>
          <p:spPr>
            <a:xfrm>
              <a:off x="46342" y="3638660"/>
              <a:ext cx="3001643" cy="2154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Printen</a:t>
              </a:r>
              <a:r>
                <a:rPr lang="en-US" sz="800" dirty="0">
                  <a:latin typeface="Consolas" panose="020B0609020204030204" pitchFamily="49" charset="0"/>
                </a:rPr>
                <a:t> </a:t>
              </a:r>
              <a:r>
                <a:rPr lang="en-US" sz="800" dirty="0" err="1">
                  <a:latin typeface="Consolas" panose="020B0609020204030204" pitchFamily="49" charset="0"/>
                </a:rPr>
                <a:t>naar</a:t>
              </a:r>
              <a:r>
                <a:rPr lang="en-US" sz="800" dirty="0">
                  <a:latin typeface="Consolas" panose="020B0609020204030204" pitchFamily="49" charset="0"/>
                </a:rPr>
                <a:t> computer</a:t>
              </a:r>
              <a:endParaRPr lang="nl-BE" sz="800" dirty="0"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8618BC-003E-490C-9B2A-2D7DFE97FC9B}"/>
                </a:ext>
              </a:extLst>
            </p:cNvPr>
            <p:cNvSpPr txBox="1"/>
            <p:nvPr/>
          </p:nvSpPr>
          <p:spPr>
            <a:xfrm>
              <a:off x="46343" y="3854104"/>
              <a:ext cx="3001644" cy="461665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Serial.println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(tekst);</a:t>
              </a:r>
            </a:p>
            <a:p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Serial.print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"Getal: "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Serial.println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(getal);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A9DF2A-19EC-46D5-8547-406F157C040E}"/>
                </a:ext>
              </a:extLst>
            </p:cNvPr>
            <p:cNvSpPr txBox="1"/>
            <p:nvPr/>
          </p:nvSpPr>
          <p:spPr>
            <a:xfrm>
              <a:off x="46342" y="4316124"/>
              <a:ext cx="3001643" cy="2154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Operaties</a:t>
              </a:r>
              <a:r>
                <a:rPr lang="en-US" dirty="0"/>
                <a:t> </a:t>
              </a:r>
              <a:r>
                <a:rPr lang="en-US"/>
                <a:t>op variabelen</a:t>
              </a:r>
              <a:endParaRPr lang="nl-B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713289-612D-48A2-81DC-D3A15F8BD15A}"/>
                </a:ext>
              </a:extLst>
            </p:cNvPr>
            <p:cNvSpPr txBox="1"/>
            <p:nvPr/>
          </p:nvSpPr>
          <p:spPr>
            <a:xfrm>
              <a:off x="46343" y="4528474"/>
              <a:ext cx="10814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/>
                <a:t>Optellen</a:t>
              </a:r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D7CBBC-BE32-4DD5-A579-773673C8C2D2}"/>
                </a:ext>
              </a:extLst>
            </p:cNvPr>
            <p:cNvSpPr txBox="1"/>
            <p:nvPr/>
          </p:nvSpPr>
          <p:spPr>
            <a:xfrm>
              <a:off x="1127746" y="4528474"/>
              <a:ext cx="192024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getal = </a:t>
              </a:r>
              <a:r>
                <a:rPr lang="nl-BE" b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nl-BE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nl-BE" b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nl-BE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06423D-6A79-4968-B776-50A5BE53AADA}"/>
                </a:ext>
              </a:extLst>
            </p:cNvPr>
            <p:cNvSpPr txBox="1"/>
            <p:nvPr/>
          </p:nvSpPr>
          <p:spPr>
            <a:xfrm>
              <a:off x="46343" y="4742797"/>
              <a:ext cx="10814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/>
                <a:t>Aftrekken</a:t>
              </a:r>
              <a:endParaRPr lang="nl-B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80499-C10B-4003-8E3E-20D24E564F60}"/>
                </a:ext>
              </a:extLst>
            </p:cNvPr>
            <p:cNvSpPr txBox="1"/>
            <p:nvPr/>
          </p:nvSpPr>
          <p:spPr>
            <a:xfrm>
              <a:off x="46343" y="4959154"/>
              <a:ext cx="10814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/>
                <a:t>Vermenigvuldigen</a:t>
              </a:r>
              <a:endParaRPr lang="nl-BE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B7523C-AE57-4C2C-90CB-70A041773049}"/>
                </a:ext>
              </a:extLst>
            </p:cNvPr>
            <p:cNvSpPr txBox="1"/>
            <p:nvPr/>
          </p:nvSpPr>
          <p:spPr>
            <a:xfrm>
              <a:off x="46343" y="5172564"/>
              <a:ext cx="10814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/>
                <a:t>Deling</a:t>
              </a:r>
              <a:endParaRPr lang="nl-BE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A492B6-45A0-43D8-9B91-A7EA8E145695}"/>
                </a:ext>
              </a:extLst>
            </p:cNvPr>
            <p:cNvSpPr txBox="1"/>
            <p:nvPr/>
          </p:nvSpPr>
          <p:spPr>
            <a:xfrm>
              <a:off x="1127746" y="4743150"/>
              <a:ext cx="192024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getal = getal - </a:t>
              </a:r>
              <a:r>
                <a:rPr lang="nl-BE" b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nl-BE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A49995-FDB9-4DF9-9202-8865437BA3A8}"/>
                </a:ext>
              </a:extLst>
            </p:cNvPr>
            <p:cNvSpPr txBox="1"/>
            <p:nvPr/>
          </p:nvSpPr>
          <p:spPr>
            <a:xfrm>
              <a:off x="1127746" y="4959154"/>
              <a:ext cx="192024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kommaGetal = pi * </a:t>
              </a:r>
              <a:r>
                <a:rPr lang="nl-BE" b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l-BE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5AEF35-9B7A-42AE-AB07-C8D8C6AAB836}"/>
                </a:ext>
              </a:extLst>
            </p:cNvPr>
            <p:cNvSpPr txBox="1"/>
            <p:nvPr/>
          </p:nvSpPr>
          <p:spPr>
            <a:xfrm>
              <a:off x="1127745" y="5173830"/>
              <a:ext cx="1920241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kommaGetal = getal / </a:t>
              </a:r>
              <a:r>
                <a:rPr lang="nl-BE" b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2.0</a:t>
              </a:r>
              <a:r>
                <a:rPr lang="nl-BE" b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84FC8E-E4BA-4719-ACD1-F6D95177A173}"/>
                </a:ext>
              </a:extLst>
            </p:cNvPr>
            <p:cNvSpPr txBox="1"/>
            <p:nvPr/>
          </p:nvSpPr>
          <p:spPr>
            <a:xfrm>
              <a:off x="46337" y="5392355"/>
              <a:ext cx="10814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/>
                <a:t>Tekst</a:t>
              </a:r>
              <a:endParaRPr lang="nl-B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A09971-B490-4FB1-AFA4-C0FD474AD984}"/>
                </a:ext>
              </a:extLst>
            </p:cNvPr>
            <p:cNvSpPr txBox="1"/>
            <p:nvPr/>
          </p:nvSpPr>
          <p:spPr>
            <a:xfrm>
              <a:off x="1127740" y="5392355"/>
              <a:ext cx="192024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tekst = </a:t>
              </a:r>
              <a:r>
                <a:rPr lang="nl-BE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"Hallo "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nl-BE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"Wereld"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EBCB4C-9BE3-42A9-9C27-A884109BF52A}"/>
                </a:ext>
              </a:extLst>
            </p:cNvPr>
            <p:cNvSpPr txBox="1"/>
            <p:nvPr/>
          </p:nvSpPr>
          <p:spPr>
            <a:xfrm>
              <a:off x="46337" y="5606678"/>
              <a:ext cx="10814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/>
                <a:t>Tekst</a:t>
              </a:r>
              <a:r>
                <a:rPr lang="en-US" dirty="0"/>
                <a:t> + </a:t>
              </a:r>
              <a:r>
                <a:rPr lang="en-US" dirty="0" err="1"/>
                <a:t>variabel</a:t>
              </a:r>
              <a:endParaRPr lang="nl-BE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736055-303E-4DE7-8471-F18494D0A269}"/>
                </a:ext>
              </a:extLst>
            </p:cNvPr>
            <p:cNvSpPr txBox="1"/>
            <p:nvPr/>
          </p:nvSpPr>
          <p:spPr>
            <a:xfrm>
              <a:off x="1127740" y="5607031"/>
              <a:ext cx="192024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tekst = </a:t>
              </a:r>
              <a:r>
                <a:rPr lang="nl-BE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"Hallo van "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naam;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C4F052-EFDC-4484-9808-799F45B5192E}"/>
              </a:ext>
            </a:extLst>
          </p:cNvPr>
          <p:cNvGrpSpPr/>
          <p:nvPr/>
        </p:nvGrpSpPr>
        <p:grpSpPr>
          <a:xfrm>
            <a:off x="3617282" y="2717081"/>
            <a:ext cx="3001650" cy="2062549"/>
            <a:chOff x="3544898" y="2227580"/>
            <a:chExt cx="3001650" cy="206254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9E8B4D-0F0B-4C05-9314-A4100B99CBF8}"/>
                </a:ext>
              </a:extLst>
            </p:cNvPr>
            <p:cNvSpPr txBox="1"/>
            <p:nvPr/>
          </p:nvSpPr>
          <p:spPr>
            <a:xfrm>
              <a:off x="3544902" y="2227580"/>
              <a:ext cx="3001643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Digitale</a:t>
              </a:r>
              <a:r>
                <a:rPr lang="en-US" sz="1200" dirty="0">
                  <a:solidFill>
                    <a:schemeClr val="bg1"/>
                  </a:solidFill>
                </a:rPr>
                <a:t> Output / Input</a:t>
              </a:r>
              <a:endParaRPr lang="nl-BE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6C1C7B-3160-4406-AEFE-949184C4CD16}"/>
                </a:ext>
              </a:extLst>
            </p:cNvPr>
            <p:cNvSpPr txBox="1"/>
            <p:nvPr/>
          </p:nvSpPr>
          <p:spPr>
            <a:xfrm>
              <a:off x="3544902" y="2503666"/>
              <a:ext cx="1081401" cy="215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Setup </a:t>
              </a:r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uitgang</a:t>
              </a:r>
              <a:endParaRPr lang="nl-B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5EE100-C6E3-43FE-9052-53D4ADE4EEE0}"/>
                </a:ext>
              </a:extLst>
            </p:cNvPr>
            <p:cNvSpPr txBox="1"/>
            <p:nvPr/>
          </p:nvSpPr>
          <p:spPr>
            <a:xfrm>
              <a:off x="4626306" y="2503666"/>
              <a:ext cx="192024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pinMode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OUTPUT);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7BAFB2-2143-4984-8FBF-B85230E4CA1D}"/>
                </a:ext>
              </a:extLst>
            </p:cNvPr>
            <p:cNvSpPr txBox="1"/>
            <p:nvPr/>
          </p:nvSpPr>
          <p:spPr>
            <a:xfrm>
              <a:off x="3544903" y="2718197"/>
              <a:ext cx="1081402" cy="215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HOOG </a:t>
              </a:r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maken</a:t>
              </a:r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- AAN</a:t>
              </a:r>
              <a:endParaRPr lang="nl-B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AD820A-CD2C-4010-A143-5F0A03C854F1}"/>
                </a:ext>
              </a:extLst>
            </p:cNvPr>
            <p:cNvSpPr txBox="1"/>
            <p:nvPr/>
          </p:nvSpPr>
          <p:spPr>
            <a:xfrm>
              <a:off x="4626306" y="2718197"/>
              <a:ext cx="192024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digitalWrite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HIGH);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9E6EC0-11C4-4EB8-A31B-2BFF7911CB9E}"/>
                </a:ext>
              </a:extLst>
            </p:cNvPr>
            <p:cNvSpPr txBox="1"/>
            <p:nvPr/>
          </p:nvSpPr>
          <p:spPr>
            <a:xfrm>
              <a:off x="3544899" y="2934077"/>
              <a:ext cx="1081402" cy="215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LAAG </a:t>
              </a:r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maken</a:t>
              </a:r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- UIT</a:t>
              </a:r>
              <a:endParaRPr lang="nl-B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5221D1-14B5-4B8F-82F5-B14D48DE6BB3}"/>
                </a:ext>
              </a:extLst>
            </p:cNvPr>
            <p:cNvSpPr txBox="1"/>
            <p:nvPr/>
          </p:nvSpPr>
          <p:spPr>
            <a:xfrm>
              <a:off x="4626306" y="2931815"/>
              <a:ext cx="192024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digitalWrite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LOW);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C33C2-D98B-4113-859C-03DFA41B9B48}"/>
                </a:ext>
              </a:extLst>
            </p:cNvPr>
            <p:cNvSpPr txBox="1"/>
            <p:nvPr/>
          </p:nvSpPr>
          <p:spPr>
            <a:xfrm>
              <a:off x="3544901" y="3147964"/>
              <a:ext cx="1081402" cy="215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Setup ingang</a:t>
              </a:r>
              <a:endParaRPr lang="nl-B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6A78C9-5F71-413C-A718-CEF5B82EFA2C}"/>
                </a:ext>
              </a:extLst>
            </p:cNvPr>
            <p:cNvSpPr txBox="1"/>
            <p:nvPr/>
          </p:nvSpPr>
          <p:spPr>
            <a:xfrm>
              <a:off x="4626304" y="3147964"/>
              <a:ext cx="192024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pinMode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INPUT);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0A9C593-8052-4F0F-AD67-49A7BC41A883}"/>
                </a:ext>
              </a:extLst>
            </p:cNvPr>
            <p:cNvGrpSpPr/>
            <p:nvPr/>
          </p:nvGrpSpPr>
          <p:grpSpPr>
            <a:xfrm>
              <a:off x="3544898" y="3584068"/>
              <a:ext cx="3001646" cy="706061"/>
              <a:chOff x="3544902" y="2227580"/>
              <a:chExt cx="3001646" cy="70606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692B0AD-3D3E-43D8-8A01-B2C9791307E0}"/>
                  </a:ext>
                </a:extLst>
              </p:cNvPr>
              <p:cNvSpPr txBox="1"/>
              <p:nvPr/>
            </p:nvSpPr>
            <p:spPr>
              <a:xfrm>
                <a:off x="3544902" y="2227580"/>
                <a:ext cx="3001643" cy="27699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</a:rPr>
                  <a:t>Analoge</a:t>
                </a:r>
                <a:r>
                  <a:rPr lang="en-US" sz="1200" dirty="0">
                    <a:solidFill>
                      <a:schemeClr val="bg1"/>
                    </a:solidFill>
                  </a:rPr>
                  <a:t> Input</a:t>
                </a:r>
                <a:endParaRPr lang="nl-BE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A5DC7D-447B-4E08-A27C-C4C1CE80AE80}"/>
                  </a:ext>
                </a:extLst>
              </p:cNvPr>
              <p:cNvSpPr txBox="1"/>
              <p:nvPr/>
            </p:nvSpPr>
            <p:spPr>
              <a:xfrm>
                <a:off x="3544902" y="2503666"/>
                <a:ext cx="1081401" cy="2154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Setup ingang</a:t>
                </a:r>
                <a:endParaRPr lang="nl-BE" sz="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2F2602C-9427-4899-83C4-2B1FC4076534}"/>
                  </a:ext>
                </a:extLst>
              </p:cNvPr>
              <p:cNvSpPr txBox="1"/>
              <p:nvPr/>
            </p:nvSpPr>
            <p:spPr>
              <a:xfrm>
                <a:off x="4626306" y="2503666"/>
                <a:ext cx="1920242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latin typeface="Consolas" panose="020B0609020204030204" pitchFamily="49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nl-BE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pinMode</a:t>
                </a:r>
                <a:r>
                  <a:rPr lang="nl-BE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nl-BE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A0</a:t>
                </a:r>
                <a:r>
                  <a:rPr lang="nl-BE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 INPUT);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EB1CE4-74BF-40AA-8DAC-0A64DD2260C8}"/>
                  </a:ext>
                </a:extLst>
              </p:cNvPr>
              <p:cNvSpPr txBox="1"/>
              <p:nvPr/>
            </p:nvSpPr>
            <p:spPr>
              <a:xfrm>
                <a:off x="3544903" y="2718197"/>
                <a:ext cx="1081402" cy="2154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Lezen ingang</a:t>
                </a:r>
                <a:endParaRPr lang="nl-BE" sz="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BF71142-3532-4F47-81B7-3780B3090BC2}"/>
                  </a:ext>
                </a:extLst>
              </p:cNvPr>
              <p:cNvSpPr txBox="1"/>
              <p:nvPr/>
            </p:nvSpPr>
            <p:spPr>
              <a:xfrm>
                <a:off x="4626306" y="2718197"/>
                <a:ext cx="1920242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800">
                    <a:latin typeface="Consolas" panose="020B0609020204030204" pitchFamily="49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nl-BE" sz="8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nl-BE" dirty="0">
                    <a:solidFill>
                      <a:srgbClr val="000000"/>
                    </a:solidFill>
                  </a:rPr>
                  <a:t> waarde = </a:t>
                </a:r>
                <a:r>
                  <a:rPr lang="nl-BE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analogRead</a:t>
                </a:r>
                <a:r>
                  <a:rPr lang="nl-BE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nl-BE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A0</a:t>
                </a:r>
                <a:r>
                  <a:rPr lang="nl-BE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4E2C3CE-AC84-42E1-9621-0D842E011051}"/>
                </a:ext>
              </a:extLst>
            </p:cNvPr>
            <p:cNvSpPr txBox="1"/>
            <p:nvPr/>
          </p:nvSpPr>
          <p:spPr>
            <a:xfrm>
              <a:off x="3544899" y="3360669"/>
              <a:ext cx="1081402" cy="215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Lezen input</a:t>
              </a:r>
              <a:endParaRPr lang="nl-BE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CD8B6B-5501-43A4-82C5-EC072561F48A}"/>
                </a:ext>
              </a:extLst>
            </p:cNvPr>
            <p:cNvSpPr txBox="1"/>
            <p:nvPr/>
          </p:nvSpPr>
          <p:spPr>
            <a:xfrm>
              <a:off x="4626302" y="3360669"/>
              <a:ext cx="192024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l-BE" dirty="0">
                  <a:solidFill>
                    <a:srgbClr val="000000"/>
                  </a:solidFill>
                </a:rPr>
                <a:t> staat = </a:t>
              </a:r>
              <a:r>
                <a:rPr lang="nl-BE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digitalRead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nl-BE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BC9417B-74CD-4619-8FD9-C0DFF881381D}"/>
              </a:ext>
            </a:extLst>
          </p:cNvPr>
          <p:cNvGrpSpPr/>
          <p:nvPr/>
        </p:nvGrpSpPr>
        <p:grpSpPr>
          <a:xfrm>
            <a:off x="3617273" y="5215526"/>
            <a:ext cx="3001652" cy="2710071"/>
            <a:chOff x="3617290" y="4275037"/>
            <a:chExt cx="3001652" cy="271007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088D83-B84F-4393-B4AD-B6464494E0F0}"/>
                </a:ext>
              </a:extLst>
            </p:cNvPr>
            <p:cNvSpPr txBox="1"/>
            <p:nvPr/>
          </p:nvSpPr>
          <p:spPr>
            <a:xfrm>
              <a:off x="3617297" y="4275037"/>
              <a:ext cx="3001641" cy="2769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Beslissingen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maken</a:t>
              </a:r>
              <a:endParaRPr lang="nl-BE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9F77B5-0D81-4AFC-9ACB-8366800A4574}"/>
                </a:ext>
              </a:extLst>
            </p:cNvPr>
            <p:cNvSpPr txBox="1"/>
            <p:nvPr/>
          </p:nvSpPr>
          <p:spPr>
            <a:xfrm>
              <a:off x="3617298" y="4767480"/>
              <a:ext cx="3001644" cy="707886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(conditie) {</a:t>
              </a:r>
            </a:p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Doe iets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 </a:t>
              </a:r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Doe iets anders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75CBA5-84D6-4296-AB8C-AA2D9D91311E}"/>
                </a:ext>
              </a:extLst>
            </p:cNvPr>
            <p:cNvSpPr txBox="1"/>
            <p:nvPr/>
          </p:nvSpPr>
          <p:spPr>
            <a:xfrm>
              <a:off x="3617297" y="4552036"/>
              <a:ext cx="3001644" cy="2154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if - else</a:t>
              </a:r>
              <a:endParaRPr lang="nl-BE" sz="800" dirty="0">
                <a:latin typeface="Consolas" panose="020B06090202040302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AEC28F3-CC05-4C39-BD1B-C073C41639C4}"/>
                </a:ext>
              </a:extLst>
            </p:cNvPr>
            <p:cNvSpPr txBox="1"/>
            <p:nvPr/>
          </p:nvSpPr>
          <p:spPr>
            <a:xfrm>
              <a:off x="3617296" y="5478757"/>
              <a:ext cx="3001643" cy="2154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Conditie</a:t>
              </a:r>
              <a:r>
                <a:rPr lang="en-US" dirty="0"/>
                <a:t> (</a:t>
              </a:r>
              <a:r>
                <a:rPr lang="en-US" dirty="0" err="1"/>
                <a:t>vergelijking</a:t>
              </a:r>
              <a:r>
                <a:rPr lang="en-US" dirty="0"/>
                <a:t>)</a:t>
              </a:r>
              <a:endParaRPr lang="nl-BE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056F433-5A89-4EF7-A700-78D5F9C021DA}"/>
                </a:ext>
              </a:extLst>
            </p:cNvPr>
            <p:cNvSpPr txBox="1"/>
            <p:nvPr/>
          </p:nvSpPr>
          <p:spPr>
            <a:xfrm>
              <a:off x="3617297" y="5691107"/>
              <a:ext cx="115281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/>
                <a:t>Gelijk</a:t>
              </a:r>
              <a:endParaRPr lang="nl-B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11C94F3-62C6-4B8E-9427-B8B98E1F0E97}"/>
                </a:ext>
              </a:extLst>
            </p:cNvPr>
            <p:cNvSpPr txBox="1"/>
            <p:nvPr/>
          </p:nvSpPr>
          <p:spPr>
            <a:xfrm>
              <a:off x="4770118" y="5691107"/>
              <a:ext cx="1848821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w</a:t>
              </a:r>
              <a:r>
                <a:rPr lang="nl-BE" dirty="0" err="1">
                  <a:solidFill>
                    <a:srgbClr val="000000"/>
                  </a:solidFill>
                </a:rPr>
                <a:t>aarde_A</a:t>
              </a:r>
              <a:r>
                <a:rPr lang="nl-BE" dirty="0">
                  <a:solidFill>
                    <a:srgbClr val="000000"/>
                  </a:solidFill>
                </a:rPr>
                <a:t> == </a:t>
              </a:r>
              <a:r>
                <a:rPr lang="nl-BE" dirty="0" err="1">
                  <a:solidFill>
                    <a:srgbClr val="000000"/>
                  </a:solidFill>
                </a:rPr>
                <a:t>waarde_B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E8B946E-C5FC-49B7-9263-C3BE2D173997}"/>
                </a:ext>
              </a:extLst>
            </p:cNvPr>
            <p:cNvSpPr txBox="1"/>
            <p:nvPr/>
          </p:nvSpPr>
          <p:spPr>
            <a:xfrm>
              <a:off x="3617297" y="5905430"/>
              <a:ext cx="115281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/>
                <a:t>Verschillend</a:t>
              </a:r>
              <a:endParaRPr lang="nl-BE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FD6C172-AD3D-46DF-AC9A-CB44382211D5}"/>
                </a:ext>
              </a:extLst>
            </p:cNvPr>
            <p:cNvSpPr txBox="1"/>
            <p:nvPr/>
          </p:nvSpPr>
          <p:spPr>
            <a:xfrm>
              <a:off x="3617297" y="6121787"/>
              <a:ext cx="115281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/>
                <a:t>Groter</a:t>
              </a:r>
              <a:r>
                <a:rPr lang="en-US" dirty="0"/>
                <a:t> dan</a:t>
              </a:r>
              <a:endParaRPr lang="nl-B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064AC26-9E28-499A-A0D1-54398190D195}"/>
                </a:ext>
              </a:extLst>
            </p:cNvPr>
            <p:cNvSpPr txBox="1"/>
            <p:nvPr/>
          </p:nvSpPr>
          <p:spPr>
            <a:xfrm>
              <a:off x="3617297" y="6335197"/>
              <a:ext cx="115281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/>
                <a:t>Groter</a:t>
              </a:r>
              <a:r>
                <a:rPr lang="en-US" dirty="0"/>
                <a:t> of </a:t>
              </a:r>
              <a:r>
                <a:rPr lang="en-US" dirty="0" err="1"/>
                <a:t>gelijk</a:t>
              </a:r>
              <a:endParaRPr lang="nl-BE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C3BABD-B14C-41E5-86AE-4262CD9D3667}"/>
                </a:ext>
              </a:extLst>
            </p:cNvPr>
            <p:cNvSpPr txBox="1"/>
            <p:nvPr/>
          </p:nvSpPr>
          <p:spPr>
            <a:xfrm>
              <a:off x="4770118" y="5905783"/>
              <a:ext cx="1848821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w</a:t>
              </a:r>
              <a:r>
                <a:rPr lang="nl-BE" dirty="0" err="1">
                  <a:solidFill>
                    <a:srgbClr val="000000"/>
                  </a:solidFill>
                </a:rPr>
                <a:t>aarde_A</a:t>
              </a:r>
              <a:r>
                <a:rPr lang="nl-BE" dirty="0">
                  <a:solidFill>
                    <a:srgbClr val="000000"/>
                  </a:solidFill>
                </a:rPr>
                <a:t> != </a:t>
              </a:r>
              <a:r>
                <a:rPr lang="nl-BE" dirty="0" err="1">
                  <a:solidFill>
                    <a:srgbClr val="000000"/>
                  </a:solidFill>
                </a:rPr>
                <a:t>waarde_B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B405145-0FA8-4196-A30D-DA7318A48126}"/>
                </a:ext>
              </a:extLst>
            </p:cNvPr>
            <p:cNvSpPr txBox="1"/>
            <p:nvPr/>
          </p:nvSpPr>
          <p:spPr>
            <a:xfrm>
              <a:off x="4770118" y="6121787"/>
              <a:ext cx="1848821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w</a:t>
              </a:r>
              <a:r>
                <a:rPr lang="nl-BE" dirty="0" err="1">
                  <a:solidFill>
                    <a:srgbClr val="000000"/>
                  </a:solidFill>
                </a:rPr>
                <a:t>aarde_A</a:t>
              </a:r>
              <a:r>
                <a:rPr lang="nl-BE" dirty="0">
                  <a:solidFill>
                    <a:srgbClr val="000000"/>
                  </a:solidFill>
                </a:rPr>
                <a:t> &gt; </a:t>
              </a:r>
              <a:r>
                <a:rPr lang="nl-BE" dirty="0" err="1">
                  <a:solidFill>
                    <a:srgbClr val="000000"/>
                  </a:solidFill>
                </a:rPr>
                <a:t>waarde_B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7F198A-DA4E-4664-8AE0-CE7628DC8089}"/>
                </a:ext>
              </a:extLst>
            </p:cNvPr>
            <p:cNvSpPr txBox="1"/>
            <p:nvPr/>
          </p:nvSpPr>
          <p:spPr>
            <a:xfrm>
              <a:off x="4770118" y="6336463"/>
              <a:ext cx="184882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w</a:t>
              </a:r>
              <a:r>
                <a:rPr lang="nl-BE" dirty="0" err="1">
                  <a:solidFill>
                    <a:srgbClr val="000000"/>
                  </a:solidFill>
                </a:rPr>
                <a:t>aarde_A</a:t>
              </a:r>
              <a:r>
                <a:rPr lang="nl-BE" dirty="0">
                  <a:solidFill>
                    <a:srgbClr val="000000"/>
                  </a:solidFill>
                </a:rPr>
                <a:t> &gt;= </a:t>
              </a:r>
              <a:r>
                <a:rPr lang="nl-BE" dirty="0" err="1">
                  <a:solidFill>
                    <a:srgbClr val="000000"/>
                  </a:solidFill>
                </a:rPr>
                <a:t>waarde_B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FBE35B-1CF8-493B-B53B-B084869E686B}"/>
                </a:ext>
              </a:extLst>
            </p:cNvPr>
            <p:cNvSpPr txBox="1"/>
            <p:nvPr/>
          </p:nvSpPr>
          <p:spPr>
            <a:xfrm>
              <a:off x="3617291" y="6554988"/>
              <a:ext cx="115281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Kleiner dan</a:t>
              </a:r>
              <a:endParaRPr lang="nl-BE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6D2869E-3846-480D-87F5-5418FB94F71D}"/>
                </a:ext>
              </a:extLst>
            </p:cNvPr>
            <p:cNvSpPr txBox="1"/>
            <p:nvPr/>
          </p:nvSpPr>
          <p:spPr>
            <a:xfrm>
              <a:off x="4770112" y="6554988"/>
              <a:ext cx="1848821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w</a:t>
              </a:r>
              <a:r>
                <a:rPr lang="nl-BE" dirty="0" err="1">
                  <a:solidFill>
                    <a:srgbClr val="000000"/>
                  </a:solidFill>
                </a:rPr>
                <a:t>aarde_A</a:t>
              </a:r>
              <a:r>
                <a:rPr lang="nl-BE" dirty="0">
                  <a:solidFill>
                    <a:srgbClr val="000000"/>
                  </a:solidFill>
                </a:rPr>
                <a:t> &lt; </a:t>
              </a:r>
              <a:r>
                <a:rPr lang="nl-BE" dirty="0" err="1">
                  <a:solidFill>
                    <a:srgbClr val="000000"/>
                  </a:solidFill>
                </a:rPr>
                <a:t>waarde_B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10C6D0-46A7-47F0-B353-948CBBF47920}"/>
                </a:ext>
              </a:extLst>
            </p:cNvPr>
            <p:cNvSpPr txBox="1"/>
            <p:nvPr/>
          </p:nvSpPr>
          <p:spPr>
            <a:xfrm>
              <a:off x="3617290" y="6769311"/>
              <a:ext cx="1152829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/>
                  </a:solidFill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Kleiner of </a:t>
              </a:r>
              <a:r>
                <a:rPr lang="en-US" dirty="0" err="1"/>
                <a:t>gelijk</a:t>
              </a:r>
              <a:endParaRPr lang="nl-BE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9DE745F-F62B-4CDE-B38D-43AE1E43196B}"/>
                </a:ext>
              </a:extLst>
            </p:cNvPr>
            <p:cNvSpPr txBox="1"/>
            <p:nvPr/>
          </p:nvSpPr>
          <p:spPr>
            <a:xfrm>
              <a:off x="4770112" y="6769664"/>
              <a:ext cx="1848821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w</a:t>
              </a:r>
              <a:r>
                <a:rPr lang="nl-BE" dirty="0" err="1">
                  <a:solidFill>
                    <a:srgbClr val="000000"/>
                  </a:solidFill>
                </a:rPr>
                <a:t>aarde_A</a:t>
              </a:r>
              <a:r>
                <a:rPr lang="nl-BE" dirty="0">
                  <a:solidFill>
                    <a:srgbClr val="000000"/>
                  </a:solidFill>
                </a:rPr>
                <a:t> &lt;= </a:t>
              </a:r>
              <a:r>
                <a:rPr lang="nl-BE" dirty="0" err="1">
                  <a:solidFill>
                    <a:srgbClr val="000000"/>
                  </a:solidFill>
                </a:rPr>
                <a:t>waarde_B</a:t>
              </a:r>
              <a:endPara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72" name="Picture 7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85C677B-F0C4-4DB6-A74A-7E840F341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86" y="9148786"/>
            <a:ext cx="832048" cy="675594"/>
          </a:xfrm>
          <a:prstGeom prst="rect">
            <a:avLst/>
          </a:prstGeom>
        </p:spPr>
      </p:pic>
      <p:pic>
        <p:nvPicPr>
          <p:cNvPr id="86" name="Picture 85" descr="A red butto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9B349E2-7AD0-4B41-BF59-220CFC540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6" y="9283609"/>
            <a:ext cx="311938" cy="4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2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34F3A4-13E7-4CFF-A496-1A1E8868ADC6}"/>
              </a:ext>
            </a:extLst>
          </p:cNvPr>
          <p:cNvGrpSpPr/>
          <p:nvPr/>
        </p:nvGrpSpPr>
        <p:grpSpPr>
          <a:xfrm>
            <a:off x="46342" y="562610"/>
            <a:ext cx="3102131" cy="2585323"/>
            <a:chOff x="46342" y="562610"/>
            <a:chExt cx="3102131" cy="25853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1DCF4D-0D35-4929-BED4-F4F8C3111CFB}"/>
                </a:ext>
              </a:extLst>
            </p:cNvPr>
            <p:cNvSpPr txBox="1"/>
            <p:nvPr/>
          </p:nvSpPr>
          <p:spPr>
            <a:xfrm>
              <a:off x="46342" y="562610"/>
              <a:ext cx="3102131" cy="276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LED / BUZZER – </a:t>
              </a:r>
              <a:r>
                <a:rPr lang="en-US" sz="1200" dirty="0" err="1">
                  <a:solidFill>
                    <a:schemeClr val="bg1"/>
                  </a:solidFill>
                </a:rPr>
                <a:t>Aan</a:t>
              </a:r>
              <a:r>
                <a:rPr lang="en-US" sz="1200" dirty="0">
                  <a:solidFill>
                    <a:schemeClr val="bg1"/>
                  </a:solidFill>
                </a:rPr>
                <a:t> / </a:t>
              </a:r>
              <a:r>
                <a:rPr lang="en-US" sz="1200" dirty="0" err="1">
                  <a:solidFill>
                    <a:schemeClr val="bg1"/>
                  </a:solidFill>
                </a:rPr>
                <a:t>Uit</a:t>
              </a:r>
              <a:endParaRPr lang="nl-BE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5FCC14-DF10-4F63-8482-433667E00455}"/>
                </a:ext>
              </a:extLst>
            </p:cNvPr>
            <p:cNvSpPr txBox="1"/>
            <p:nvPr/>
          </p:nvSpPr>
          <p:spPr>
            <a:xfrm>
              <a:off x="46342" y="839609"/>
              <a:ext cx="3102131" cy="2308324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Initialisatie (1x uitgevoerd bij starten)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setup() {</a:t>
              </a:r>
            </a:p>
            <a:p>
              <a:endParaRPr lang="nl-BE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Configureer D2 als een digitale uitgang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pinMode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OUTPUT);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Hoofdprogramma (wordt telkens opnieuw uitgevoerd)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loop() {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Zet de LED/BUZZER aan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digitalWrite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HIGH);</a:t>
              </a: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// (HOOG = 5V)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delay(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// Even wachten (1000ms = 1s)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Zet de LED/BUZZER uit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digitalWrite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LOW);</a:t>
              </a: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// (LAAG = 0V)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delay(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// Even wachten (1000ms = 1s)</a:t>
              </a:r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464DDB-E804-40D5-8710-9E0567DC9F08}"/>
              </a:ext>
            </a:extLst>
          </p:cNvPr>
          <p:cNvGrpSpPr/>
          <p:nvPr/>
        </p:nvGrpSpPr>
        <p:grpSpPr>
          <a:xfrm>
            <a:off x="3642982" y="558743"/>
            <a:ext cx="3102131" cy="2585323"/>
            <a:chOff x="3570592" y="562610"/>
            <a:chExt cx="3102131" cy="25853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7DBEB9-0B8E-4777-8340-BEA7186D5C62}"/>
                </a:ext>
              </a:extLst>
            </p:cNvPr>
            <p:cNvSpPr txBox="1"/>
            <p:nvPr/>
          </p:nvSpPr>
          <p:spPr>
            <a:xfrm>
              <a:off x="3570592" y="562610"/>
              <a:ext cx="3102131" cy="27699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BUTTON – </a:t>
              </a:r>
              <a:r>
                <a:rPr lang="en-US" sz="1200" dirty="0" err="1">
                  <a:solidFill>
                    <a:schemeClr val="bg1"/>
                  </a:solidFill>
                </a:rPr>
                <a:t>Toestand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lezen</a:t>
              </a:r>
              <a:endParaRPr lang="nl-BE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E9DA05-7A1B-4A15-A4EC-81FD46125351}"/>
                </a:ext>
              </a:extLst>
            </p:cNvPr>
            <p:cNvSpPr txBox="1"/>
            <p:nvPr/>
          </p:nvSpPr>
          <p:spPr>
            <a:xfrm>
              <a:off x="3570592" y="839609"/>
              <a:ext cx="3102131" cy="2308324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Initialisatie (1x uitgevoerd bij starten)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setup() {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Configureer D3 als een digitale ingang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pinMode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INPUT);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Hoofdprogramma (wordt telkens opnieuw uitgevoerd)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loop() {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Lees de toestand van de knop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knop =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digitalRead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</a:p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...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delay(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// Even wachten (1000ms = 1s)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D04C23-84A6-41B0-92FB-DE93A5ACFA8C}"/>
              </a:ext>
            </a:extLst>
          </p:cNvPr>
          <p:cNvGrpSpPr/>
          <p:nvPr/>
        </p:nvGrpSpPr>
        <p:grpSpPr>
          <a:xfrm>
            <a:off x="46341" y="3302000"/>
            <a:ext cx="3494867" cy="4308872"/>
            <a:chOff x="46341" y="3302000"/>
            <a:chExt cx="3494867" cy="43088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18E467-8FB5-40AB-8409-5EF03773C9B6}"/>
                </a:ext>
              </a:extLst>
            </p:cNvPr>
            <p:cNvSpPr txBox="1"/>
            <p:nvPr/>
          </p:nvSpPr>
          <p:spPr>
            <a:xfrm>
              <a:off x="46341" y="3302000"/>
              <a:ext cx="3494867" cy="2769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TEMPERATUUR sensor</a:t>
              </a:r>
              <a:endParaRPr lang="nl-BE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B3C138-570F-45C1-8D0E-F38FE1AF2DA3}"/>
                </a:ext>
              </a:extLst>
            </p:cNvPr>
            <p:cNvSpPr txBox="1"/>
            <p:nvPr/>
          </p:nvSpPr>
          <p:spPr>
            <a:xfrm>
              <a:off x="46341" y="3578999"/>
              <a:ext cx="3494867" cy="4031873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#include 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nl-BE" sz="8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math.h</a:t>
              </a:r>
              <a:r>
                <a:rPr lang="nl-BE" sz="8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nl-BE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Dit zijn parameters nodig bij de berekening van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de temperatuur. Die vinden we in de datasheet of online.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B = 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4275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   // B waarde van de </a:t>
              </a:r>
              <a:r>
                <a:rPr lang="nl-BE" sz="8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thermistor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R0 = 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100000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// R0 = 100k weerstand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nl-BE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endParaRPr>
            </a:p>
            <a:p>
              <a:endParaRPr lang="nl-BE" sz="800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Initialisatie (1x uitgevoerd bij starten)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setup() {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Configureer A0 als analoge ingang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pinMode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(A0, INPUT);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Hoofdprogramma (wordt telkens opnieuw uitgevoerd)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loop() {</a:t>
              </a:r>
            </a:p>
            <a:p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Analoge spanning meten (getal tussen 0 en 1023)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voltage = </a:t>
              </a:r>
              <a:r>
                <a:rPr lang="nl-BE" sz="8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analogRead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(A0);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Dan berekenen we de waarde van de </a:t>
              </a:r>
              <a:r>
                <a:rPr lang="nl-BE" sz="8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thermistor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R = ((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1023.0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/ voltage) - 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1.0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) * R0;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Dan zetten we dit om naar een temperatuur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temperatuur = 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1.0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/ ((log(R/R0)/B) + 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298.15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)))</a:t>
              </a:r>
            </a:p>
            <a:p>
              <a:r>
                <a:rPr lang="nl-BE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273.15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...</a:t>
              </a:r>
              <a:endParaRPr lang="nl-BE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delay(</a:t>
              </a:r>
              <a:r>
                <a:rPr lang="nl-BE" sz="8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</a:t>
              </a:r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nl-BE" sz="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0F0EB7-0F72-4411-8C61-F9F89D5C3730}"/>
              </a:ext>
            </a:extLst>
          </p:cNvPr>
          <p:cNvGrpSpPr/>
          <p:nvPr/>
        </p:nvGrpSpPr>
        <p:grpSpPr>
          <a:xfrm>
            <a:off x="3642982" y="3302000"/>
            <a:ext cx="3102131" cy="2585323"/>
            <a:chOff x="2842882" y="562610"/>
            <a:chExt cx="3102131" cy="25853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64F0DD-6A2F-4AF9-B994-400758BD7092}"/>
                </a:ext>
              </a:extLst>
            </p:cNvPr>
            <p:cNvSpPr txBox="1"/>
            <p:nvPr/>
          </p:nvSpPr>
          <p:spPr>
            <a:xfrm>
              <a:off x="2842882" y="562610"/>
              <a:ext cx="3102131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GROND VOCHT sensor</a:t>
              </a:r>
              <a:endParaRPr lang="nl-BE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955AE3-BC4A-42D9-AA27-B80852859EDE}"/>
                </a:ext>
              </a:extLst>
            </p:cNvPr>
            <p:cNvSpPr txBox="1"/>
            <p:nvPr/>
          </p:nvSpPr>
          <p:spPr>
            <a:xfrm>
              <a:off x="2842882" y="839609"/>
              <a:ext cx="3102131" cy="230832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8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Initialisatie (1x uitgevoerd bij starten)</a:t>
              </a:r>
              <a:endParaRPr lang="nl-BE" sz="8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setup() {</a:t>
              </a:r>
            </a:p>
            <a:p>
              <a:b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Configureer A1 als analoge ingang</a:t>
              </a:r>
              <a:endParaRPr lang="nl-BE" sz="8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pinMode</a:t>
              </a:r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(A1, INPUT);</a:t>
              </a:r>
            </a:p>
            <a:p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Hoofdprogramma (wordt telkens opnieuw uitgevoerd)</a:t>
              </a:r>
              <a:endParaRPr lang="nl-BE" sz="8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loop() {</a:t>
              </a:r>
            </a:p>
            <a:p>
              <a:b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Analoge spanning meten (getal tussen 0 en 1023)</a:t>
              </a:r>
              <a:endParaRPr lang="nl-BE" sz="8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nl-BE" sz="8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vochtgehalte = </a:t>
              </a:r>
              <a:r>
                <a:rPr lang="nl-BE" sz="8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analogRead</a:t>
              </a:r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(A1);</a:t>
              </a:r>
            </a:p>
            <a:p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</a:p>
            <a:p>
              <a:r>
                <a:rPr lang="nl-BE" sz="8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 ...</a:t>
              </a:r>
              <a:endParaRPr lang="nl-BE" sz="8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delay(</a:t>
              </a:r>
              <a:r>
                <a:rPr lang="nl-BE" sz="80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1000</a:t>
              </a:r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nl-BE" sz="8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// Even wachten (1000ms = 1s)</a:t>
              </a:r>
              <a:endParaRPr lang="nl-BE" sz="80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l-BE" sz="8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B180E0C-5EB9-4320-BEFE-05434CE3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86" y="9148786"/>
            <a:ext cx="832048" cy="675594"/>
          </a:xfrm>
          <a:prstGeom prst="rect">
            <a:avLst/>
          </a:prstGeom>
        </p:spPr>
      </p:pic>
      <p:pic>
        <p:nvPicPr>
          <p:cNvPr id="23" name="Picture 22" descr="A red butto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3366F49-2347-4A17-A217-2B60174BF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6" y="9283609"/>
            <a:ext cx="311938" cy="4059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61E5D5-EA95-4E09-B140-ABEC4BCD12A2}"/>
              </a:ext>
            </a:extLst>
          </p:cNvPr>
          <p:cNvSpPr txBox="1"/>
          <p:nvPr/>
        </p:nvSpPr>
        <p:spPr>
          <a:xfrm>
            <a:off x="-1" y="2625"/>
            <a:ext cx="6858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Arduino Code Snippets</a:t>
            </a:r>
            <a:endParaRPr lang="nl-B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8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883</Words>
  <Application>Microsoft Office PowerPoint</Application>
  <PresentationFormat>A4 Paper (210x297 mm)</PresentationFormat>
  <Paragraphs>153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1</cp:revision>
  <cp:lastPrinted>2022-03-02T09:32:42Z</cp:lastPrinted>
  <dcterms:created xsi:type="dcterms:W3CDTF">2022-03-02T09:19:49Z</dcterms:created>
  <dcterms:modified xsi:type="dcterms:W3CDTF">2022-03-06T18:30:35Z</dcterms:modified>
</cp:coreProperties>
</file>