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7ade061e7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7ade061e7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131852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131852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Thibaut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131852e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131852e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c1f881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c1f881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131852e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131852e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beetje iedereen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Aurora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797175"/>
            <a:ext cx="852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chemeClr val="lt1"/>
                </a:solidFill>
              </a:rPr>
              <a:t>By Aitor Vannevel, Thibaut Schroyens, Thomas Oddery, </a:t>
            </a:r>
            <a:r>
              <a:rPr lang="en" sz="2080">
                <a:solidFill>
                  <a:schemeClr val="lt1"/>
                </a:solidFill>
              </a:rPr>
              <a:t>Robbe Verhelst, </a:t>
            </a:r>
            <a:r>
              <a:rPr lang="en" sz="2080"/>
              <a:t>Glenn Coopman</a:t>
            </a:r>
            <a:endParaRPr sz="20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Opdracht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corridor lighting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Build a motion triggered RGB lighting system for the A or B corridor on the third floor.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1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Creativity is necessary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Learning to properly create 3D models and prints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eveloping PCB’s 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Problemen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Voeding problemen </a:t>
            </a:r>
            <a:endParaRPr>
              <a:solidFill>
                <a:srgbClr val="1E1E1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</a:pPr>
            <a:r>
              <a:rPr lang="en">
                <a:solidFill>
                  <a:srgbClr val="1E1E1E"/>
                </a:solidFill>
              </a:rPr>
              <a:t>niet genoeg </a:t>
            </a:r>
            <a:r>
              <a:rPr lang="en">
                <a:solidFill>
                  <a:srgbClr val="1E1E1E"/>
                </a:solidFill>
              </a:rPr>
              <a:t>ampère</a:t>
            </a:r>
            <a:endParaRPr>
              <a:solidFill>
                <a:srgbClr val="1E1E1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</a:pPr>
            <a:r>
              <a:rPr lang="en">
                <a:solidFill>
                  <a:srgbClr val="1E1E1E"/>
                </a:solidFill>
              </a:rPr>
              <a:t>Grote voeding niet in gang</a:t>
            </a:r>
            <a:endParaRPr>
              <a:solidFill>
                <a:srgbClr val="1E1E1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</a:pPr>
            <a:r>
              <a:rPr lang="en">
                <a:solidFill>
                  <a:srgbClr val="1E1E1E"/>
                </a:solidFill>
              </a:rPr>
              <a:t>Ledstrip niet fel genoeg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Bestelling vertraagd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Python problemen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Nieuwe </a:t>
            </a:r>
            <a:r>
              <a:rPr lang="en">
                <a:solidFill>
                  <a:srgbClr val="1E1E1E"/>
                </a:solidFill>
              </a:rPr>
              <a:t>programmeertalen</a:t>
            </a:r>
            <a:r>
              <a:rPr lang="en">
                <a:solidFill>
                  <a:srgbClr val="1E1E1E"/>
                </a:solidFill>
              </a:rPr>
              <a:t> leren kennen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Pir sensor werkt niet</a:t>
            </a:r>
            <a:endParaRPr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Volgende Stappen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087525" y="1900600"/>
            <a:ext cx="1834900" cy="2718500"/>
            <a:chOff x="1083025" y="1574025"/>
            <a:chExt cx="1834900" cy="27185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235825" y="2695025"/>
              <a:ext cx="1505100" cy="15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</a:t>
              </a:r>
              <a:r>
                <a:rPr b="1" lang="en" sz="1100">
                  <a:solidFill>
                    <a:srgbClr val="0C58D3"/>
                  </a:solidFill>
                </a:rPr>
                <a:t>Troubleshooting  </a:t>
              </a:r>
              <a:endParaRPr b="1" sz="1100">
                <a:solidFill>
                  <a:srgbClr val="0C58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klein prototype    bouwen</a:t>
              </a:r>
              <a:endParaRPr b="1" sz="1100">
                <a:solidFill>
                  <a:srgbClr val="0C58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kijken voeding alternatief</a:t>
              </a:r>
              <a:endParaRPr b="1" sz="1100">
                <a:solidFill>
                  <a:srgbClr val="0C58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 - 3d print massaal maken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796474" y="1900600"/>
            <a:ext cx="1834900" cy="2718500"/>
            <a:chOff x="1083025" y="1574025"/>
            <a:chExt cx="1834900" cy="27185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6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235826" y="2695025"/>
              <a:ext cx="1559100" cy="15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</a:t>
              </a:r>
              <a:r>
                <a:rPr b="1" lang="en" sz="1100">
                  <a:solidFill>
                    <a:srgbClr val="0C58D3"/>
                  </a:solidFill>
                </a:rPr>
                <a:t>Groot prototype bouwen </a:t>
              </a:r>
              <a:endParaRPr b="1" sz="1100">
                <a:solidFill>
                  <a:srgbClr val="0C58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Grote voedingen testen </a:t>
              </a:r>
              <a:endParaRPr b="1" sz="1100">
                <a:solidFill>
                  <a:srgbClr val="0C58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</a:rPr>
                <a:t>- concept of how it works uitschrijven</a:t>
              </a:r>
              <a:endParaRPr b="1" sz="1000">
                <a:solidFill>
                  <a:srgbClr val="0C58D3"/>
                </a:solidFill>
              </a:endParaRPr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4498119" y="1899851"/>
            <a:ext cx="1834900" cy="2719140"/>
            <a:chOff x="1083025" y="1574025"/>
            <a:chExt cx="1834900" cy="271914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7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1235831" y="2695065"/>
              <a:ext cx="1505100" cy="15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Alle communicatie op punt stellen.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kinderziektes er uit halen 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6221583" y="1899878"/>
            <a:ext cx="1834900" cy="2719099"/>
            <a:chOff x="1083025" y="1574025"/>
            <a:chExt cx="1834900" cy="2719099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8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1235817" y="2695024"/>
              <a:ext cx="1505100" cy="15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58585"/>
                  </a:solidFill>
                </a:rPr>
                <a:t>Installeren van een final product op de juiste locatie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Schema’s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28747" l="15368" r="23815" t="18562"/>
          <a:stretch/>
        </p:blipFill>
        <p:spPr>
          <a:xfrm>
            <a:off x="471900" y="1919075"/>
            <a:ext cx="3863399" cy="2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23197" l="5506" r="6950" t="21648"/>
          <a:stretch/>
        </p:blipFill>
        <p:spPr>
          <a:xfrm>
            <a:off x="4335300" y="2123050"/>
            <a:ext cx="4358699" cy="206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Korte Demo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