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66" r:id="rId6"/>
    <p:sldId id="267" r:id="rId7"/>
    <p:sldId id="268" r:id="rId8"/>
    <p:sldId id="269" r:id="rId9"/>
    <p:sldId id="270" r:id="rId10"/>
    <p:sldId id="262" r:id="rId11"/>
    <p:sldId id="271" r:id="rId12"/>
    <p:sldId id="272" r:id="rId13"/>
    <p:sldId id="275" r:id="rId14"/>
    <p:sldId id="273" r:id="rId15"/>
    <p:sldId id="276" r:id="rId16"/>
    <p:sldId id="274" r:id="rId17"/>
    <p:sldId id="277" r:id="rId18"/>
    <p:sldId id="26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3294483-B6A5-4C14-97C8-6046C9149549}">
          <p14:sldIdLst>
            <p14:sldId id="256"/>
            <p14:sldId id="263"/>
          </p14:sldIdLst>
        </p14:section>
        <p14:section name="Project" id="{A8EAA534-A7D0-434E-95E4-75E533B7ECD2}">
          <p14:sldIdLst>
            <p14:sldId id="260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Ricting" id="{3DF7A528-42AB-4BD3-B0E8-47D2FF8978AE}">
          <p14:sldIdLst>
            <p14:sldId id="262"/>
            <p14:sldId id="271"/>
            <p14:sldId id="272"/>
            <p14:sldId id="275"/>
            <p14:sldId id="273"/>
            <p14:sldId id="276"/>
            <p14:sldId id="274"/>
            <p14:sldId id="277"/>
          </p14:sldIdLst>
        </p14:section>
        <p14:section name="Game" id="{977F5ACC-9E14-4C03-B9F4-8860BC1AE403}">
          <p14:sldIdLst>
            <p14:sldId id="261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slide" Target="slide1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slide" Target="slide8.xml"/><Relationship Id="rId5" Type="http://schemas.openxmlformats.org/officeDocument/2006/relationships/slide" Target="slide5.xml"/><Relationship Id="rId15" Type="http://schemas.openxmlformats.org/officeDocument/2006/relationships/slide" Target="slide1.xml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slide" Target="slide7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EA971-DB4C-2325-A04F-BAC060FA4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Menu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9C5F62-FF34-E307-4B4A-543102EFD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99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43325-2F1C-33C5-FCEF-CE1FC47C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03EA-994F-76A0-CFAE-C134C4E4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Richting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50DA92-2D74-01AF-A41C-6B27DD8D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3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CB78-A2D3-C3BF-6CB5-FBDB6287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362223E6-8200-8D73-CCBA-B7328156F3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4382743"/>
                  </p:ext>
                </p:extLst>
              </p:nvPr>
            </p:nvGraphicFramePr>
            <p:xfrm>
              <a:off x="3927895" y="181155"/>
              <a:ext cx="3801374" cy="2138273"/>
            </p:xfrm>
            <a:graphic>
              <a:graphicData uri="http://schemas.microsoft.com/office/powerpoint/2016/slidezoom">
                <pslz:sldZm>
                  <pslz:sldZmObj sldId="272" cId="2287941309">
                    <pslz:zmPr id="{EA3982F6-7315-4F9E-AC7A-AE24F3FE321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01374" cy="21382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62223E6-8200-8D73-CCBA-B7328156F3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27895" y="181155"/>
                <a:ext cx="3801374" cy="21382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7CAFC60D-6C47-4D44-66E1-A0024C25B8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924397"/>
                  </p:ext>
                </p:extLst>
              </p:nvPr>
            </p:nvGraphicFramePr>
            <p:xfrm>
              <a:off x="3916393" y="2321583"/>
              <a:ext cx="3786996" cy="2130186"/>
            </p:xfrm>
            <a:graphic>
              <a:graphicData uri="http://schemas.microsoft.com/office/powerpoint/2016/slidezoom">
                <pslz:sldZm>
                  <pslz:sldZmObj sldId="273" cId="2739331359">
                    <pslz:zmPr id="{2B65A2B5-6C69-4BDC-8B60-CF3374E4526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86996" cy="21301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CAFC60D-6C47-4D44-66E1-A0024C25B8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393" y="2321583"/>
                <a:ext cx="3786996" cy="21301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Diazoom 9">
                <a:extLst>
                  <a:ext uri="{FF2B5EF4-FFF2-40B4-BE49-F238E27FC236}">
                    <a16:creationId xmlns:a16="http://schemas.microsoft.com/office/drawing/2014/main" id="{A714805C-40BC-05EC-E833-1A8F680238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914236"/>
                  </p:ext>
                </p:extLst>
              </p:nvPr>
            </p:nvGraphicFramePr>
            <p:xfrm>
              <a:off x="3879012" y="4452848"/>
              <a:ext cx="3831086" cy="2154986"/>
            </p:xfrm>
            <a:graphic>
              <a:graphicData uri="http://schemas.microsoft.com/office/powerpoint/2016/slidezoom">
                <pslz:sldZm>
                  <pslz:sldZmObj sldId="274" cId="1851325492">
                    <pslz:zmPr id="{B5A988A9-A67F-4FF3-A388-7EB8D5CF781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1086" cy="2154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Dia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714805C-40BC-05EC-E833-1A8F680238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9012" y="4452848"/>
                <a:ext cx="3831086" cy="21549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7412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047FE-96EB-6712-9D9F-CA5F5E9F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A9478-569B-5B67-EC4C-A72731579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Electronica</a:t>
            </a:r>
            <a:r>
              <a:rPr lang="nl-NL" dirty="0"/>
              <a:t>: Hardware Engineer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922A43-1097-8A24-4781-530249C8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Electronica</a:t>
            </a:r>
            <a:r>
              <a:rPr lang="nl-NL" dirty="0"/>
              <a:t>-ICT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794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E8231-4E3D-5ACB-D895-E6F9BCBC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492E930-E9FA-F306-526A-2E0FDBD3D84D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CE6B4D9-6511-35AD-971B-08D7F7A78F50}"/>
              </a:ext>
            </a:extLst>
          </p:cNvPr>
          <p:cNvSpPr/>
          <p:nvPr/>
        </p:nvSpPr>
        <p:spPr>
          <a:xfrm>
            <a:off x="5134039" y="2967335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Fiche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693F1D4C-70CD-128D-99B5-21E77E6DE8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3F1D4C-70CD-128D-99B5-21E77E6DE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49329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2053-D86B-77A7-FD46-E2F149D6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4416-5C7E-4BF4-7922-105E2545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ICT: Network &amp; System </a:t>
            </a:r>
            <a:r>
              <a:rPr lang="nl-NL" dirty="0" err="1"/>
              <a:t>Admin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685096-6DEA-2A69-CA76-B8FC7A865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Electronica</a:t>
            </a:r>
            <a:r>
              <a:rPr lang="nl-NL" dirty="0"/>
              <a:t>-ICT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933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7271F-2FD3-AEBB-61A0-8F3464CE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1BA0F53-1609-1401-F704-D59D9B404F13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5223657-6707-30C7-632E-E0CC91846E23}"/>
              </a:ext>
            </a:extLst>
          </p:cNvPr>
          <p:cNvSpPr/>
          <p:nvPr/>
        </p:nvSpPr>
        <p:spPr>
          <a:xfrm>
            <a:off x="5134039" y="2967335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Fiche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B759CB9C-E04D-9A12-8E42-E84CBAD1A0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59CB9C-E04D-9A12-8E42-E84CBAD1A0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6038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2E5C7-2E04-DB47-DAAD-27F3EC520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EF22F-3E50-AA85-D60C-B06C093C7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ICT: Software engineer &amp; AI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AC11E2-5C82-BB7F-B56B-B158BB25A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Electronica</a:t>
            </a:r>
            <a:r>
              <a:rPr lang="nl-NL" dirty="0"/>
              <a:t>-ICT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132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B365E-DC9F-43A4-6C57-228F7F4B7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31475BD-E641-60A4-78E0-7C7D150BFADB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0B8F35F-68C8-38D5-7F58-B1A40637396E}"/>
              </a:ext>
            </a:extLst>
          </p:cNvPr>
          <p:cNvSpPr/>
          <p:nvPr/>
        </p:nvSpPr>
        <p:spPr>
          <a:xfrm>
            <a:off x="5134039" y="2967335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Fiche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A88869F0-8E90-AF04-33CF-CAA88BC66D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8869F0-8E90-AF04-33CF-CAA88BC66D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4390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EA15-856D-6EBA-4670-1CE93815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6D575-0699-CF61-DAE2-92C71776F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Game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00F749C-E252-F7A6-03AA-96FD8ACBF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83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A0FD-5358-3BC4-7603-79DF2E7E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0BA80B3-9561-F231-329F-BF148439EEDA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B0CD13E-EC9E-8D1B-775F-670B5315988E}"/>
              </a:ext>
            </a:extLst>
          </p:cNvPr>
          <p:cNvSpPr/>
          <p:nvPr/>
        </p:nvSpPr>
        <p:spPr>
          <a:xfrm>
            <a:off x="5050587" y="2967335"/>
            <a:ext cx="209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Snake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F23B7751-8C5D-3B60-CBF8-8DB7C9F5B5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3B7751-8C5D-3B60-CBF8-8DB7C9F5B5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3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Sectiezoom 3">
                <a:extLst>
                  <a:ext uri="{FF2B5EF4-FFF2-40B4-BE49-F238E27FC236}">
                    <a16:creationId xmlns:a16="http://schemas.microsoft.com/office/drawing/2014/main" id="{7A013F8D-2F52-3233-8F56-87818F6FBC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0818056"/>
                  </p:ext>
                </p:extLst>
              </p:nvPr>
            </p:nvGraphicFramePr>
            <p:xfrm>
              <a:off x="4063042" y="251244"/>
              <a:ext cx="3632679" cy="2043382"/>
            </p:xfrm>
            <a:graphic>
              <a:graphicData uri="http://schemas.microsoft.com/office/powerpoint/2016/sectionzoom">
                <psez:sectionZm>
                  <psez:sectionZmObj sectionId="{A8EAA534-A7D0-434E-95E4-75E533B7ECD2}">
                    <psez:zmPr id="{D6F0343A-A32B-44F2-9F42-2D1B49FFAEC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2679" cy="20433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Sectie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13F8D-2F52-3233-8F56-87818F6FB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3042" y="251244"/>
                <a:ext cx="3632679" cy="20433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Sectiezoom 5">
                <a:extLst>
                  <a:ext uri="{FF2B5EF4-FFF2-40B4-BE49-F238E27FC236}">
                    <a16:creationId xmlns:a16="http://schemas.microsoft.com/office/drawing/2014/main" id="{93B8FAE8-B06F-9358-FB4B-D6308837C4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3732418"/>
                  </p:ext>
                </p:extLst>
              </p:nvPr>
            </p:nvGraphicFramePr>
            <p:xfrm>
              <a:off x="4071668" y="2166307"/>
              <a:ext cx="3632679" cy="2043382"/>
            </p:xfrm>
            <a:graphic>
              <a:graphicData uri="http://schemas.microsoft.com/office/powerpoint/2016/sectionzoom">
                <psez:sectionZm>
                  <psez:sectionZmObj sectionId="{3DF7A528-42AB-4BD3-B0E8-47D2FF8978AE}">
                    <psez:zmPr id="{131BB4AA-842B-42C7-A15F-4B74E9F795D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2679" cy="20433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Sectie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3B8FAE8-B06F-9358-FB4B-D6308837C4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1668" y="2166307"/>
                <a:ext cx="3632679" cy="20433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ezoom 7">
                <a:extLst>
                  <a:ext uri="{FF2B5EF4-FFF2-40B4-BE49-F238E27FC236}">
                    <a16:creationId xmlns:a16="http://schemas.microsoft.com/office/drawing/2014/main" id="{829F8498-F560-FAE4-C022-9548A2CD02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2400259"/>
                  </p:ext>
                </p:extLst>
              </p:nvPr>
            </p:nvGraphicFramePr>
            <p:xfrm>
              <a:off x="4054415" y="4202142"/>
              <a:ext cx="3632679" cy="2043382"/>
            </p:xfrm>
            <a:graphic>
              <a:graphicData uri="http://schemas.microsoft.com/office/powerpoint/2016/sectionzoom">
                <psez:sectionZm>
                  <psez:sectionZmObj sectionId="{977F5ACC-9E14-4C03-B9F4-8860BC1AE403}">
                    <psez:zmPr id="{37DE8791-7F78-4373-9E63-1820661C250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2679" cy="20433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e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29F8498-F560-FAE4-C022-9548A2CD02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4415" y="4202142"/>
                <a:ext cx="3632679" cy="20433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460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6345-3A19-3F06-9DE7-811519341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66F96-15C7-6277-6086-1E262B853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257F7F-C671-17B4-16B7-74F317F29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4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A5A8F7F-BBA7-0488-15E0-C4C722600ED4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578EC5-76B6-9601-D60E-944DFDC43CE8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1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7F23D1B4-7AE9-5D94-57AB-7204E56D99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398085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23D1B4-7AE9-5D94-57AB-7204E56D99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335A8EA1-02AF-07B1-2E40-667025F3BB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2196783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35A8EA1-02AF-07B1-2E40-667025F3B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Diazoom 10">
                <a:extLst>
                  <a:ext uri="{FF2B5EF4-FFF2-40B4-BE49-F238E27FC236}">
                    <a16:creationId xmlns:a16="http://schemas.microsoft.com/office/drawing/2014/main" id="{C1FB4CD2-2F1D-FAED-8566-6CE9758836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2208791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Dia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1FB4CD2-2F1D-FAED-8566-6CE9758836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Diazoom 12">
                <a:extLst>
                  <a:ext uri="{FF2B5EF4-FFF2-40B4-BE49-F238E27FC236}">
                    <a16:creationId xmlns:a16="http://schemas.microsoft.com/office/drawing/2014/main" id="{7CA55638-F686-F53C-5096-CA21BFFB94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5429390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Dia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CA55638-F686-F53C-5096-CA21BFFB94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Diazoom 14">
                <a:extLst>
                  <a:ext uri="{FF2B5EF4-FFF2-40B4-BE49-F238E27FC236}">
                    <a16:creationId xmlns:a16="http://schemas.microsoft.com/office/drawing/2014/main" id="{FE23A7E6-1D98-FB50-2804-675AD1BC17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8173857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Dia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E23A7E6-1D98-FB50-2804-675AD1BC17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Diazoom 16">
                <a:extLst>
                  <a:ext uri="{FF2B5EF4-FFF2-40B4-BE49-F238E27FC236}">
                    <a16:creationId xmlns:a16="http://schemas.microsoft.com/office/drawing/2014/main" id="{7B079AC1-B815-6DCC-4D8A-A1929885B8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4134551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Diazoom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B079AC1-B815-6DCC-4D8A-A1929885B8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ezoom 18">
                <a:extLst>
                  <a:ext uri="{FF2B5EF4-FFF2-40B4-BE49-F238E27FC236}">
                    <a16:creationId xmlns:a16="http://schemas.microsoft.com/office/drawing/2014/main" id="{5C709C45-739F-4B95-F7FB-D73720931F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808411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ezoom 1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C709C45-739F-4B95-F7FB-D73720931F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131160"/>
      </p:ext>
    </p:extLst>
  </p:cSld>
  <p:clrMapOvr>
    <a:masterClrMapping/>
  </p:clrMapOvr>
  <p:transition spd="med" advTm="1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B533-B857-E4DF-705E-2EF02753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C0B8237-ED5A-54B4-E117-293BDE4AB7C0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432FA11-DF30-0CE5-B3AB-59C0148921BA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2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Diazoom 1">
                <a:extLst>
                  <a:ext uri="{FF2B5EF4-FFF2-40B4-BE49-F238E27FC236}">
                    <a16:creationId xmlns:a16="http://schemas.microsoft.com/office/drawing/2014/main" id="{DF7C2E5D-E7E0-37D7-A20B-A26694DF68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543524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Dia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F7C2E5D-E7E0-37D7-A20B-A26694DF68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754B35BB-4BF7-02DB-08EF-DFC9A3679C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043008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54B35BB-4BF7-02DB-08EF-DFC9A3679C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20B1E855-64CA-1FE7-6794-6656846E23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744316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0B1E855-64CA-1FE7-6794-6656846E23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4E9CD288-B692-9AC1-E8B9-FC4C74C42D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142689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E9CD288-B692-9AC1-E8B9-FC4C74C42D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DA9B36F5-DF08-7F7E-E86B-47BC0AB6EE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587403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A9B36F5-DF08-7F7E-E86B-47BC0AB6EE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601FC035-C727-C0BE-B2AE-F16F3E8F18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660377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01FC035-C727-C0BE-B2AE-F16F3E8F18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7C6A70C9-41E1-DC7B-51EA-6B35E0D486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414889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C6A70C9-41E1-DC7B-51EA-6B35E0D486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6806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36D5-8C78-408B-7313-A7170250F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C82C9F6-D650-C102-89C6-BDB09BE8E1C7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964492D-A6D3-4262-0D32-DAED1765EDB0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3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Diazoom 1">
                <a:extLst>
                  <a:ext uri="{FF2B5EF4-FFF2-40B4-BE49-F238E27FC236}">
                    <a16:creationId xmlns:a16="http://schemas.microsoft.com/office/drawing/2014/main" id="{C4D0B64F-8C57-4991-5685-F95C4B2B04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543524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Dia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D0B64F-8C57-4991-5685-F95C4B2B04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1BC8393B-9C37-4CD4-2AB0-548BB5CE62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043008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BC8393B-9C37-4CD4-2AB0-548BB5CE62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79763FB1-41E8-A490-D451-5159C03E54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744316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9763FB1-41E8-A490-D451-5159C03E54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EA990887-AD6F-7F25-30FE-57BE4B4F7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142689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A990887-AD6F-7F25-30FE-57BE4B4F7A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6005E60A-BD3E-D2EF-3500-641066BD1D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587403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005E60A-BD3E-D2EF-3500-641066BD1D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DA63B811-C0FA-61A5-E3DD-014096B4D3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660377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A63B811-C0FA-61A5-E3DD-014096B4D3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5DB2B4AC-B149-D1D0-2774-6A6E2B2CF8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414889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DB2B4AC-B149-D1D0-2774-6A6E2B2CF8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2686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6B35-9F8B-E87D-9BEC-3858F560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1336BD4-0C17-9F09-4455-466BB0CAD4FC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ED4F6F-2646-CC04-1341-00DBD489841C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4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Diazoom 1">
                <a:extLst>
                  <a:ext uri="{FF2B5EF4-FFF2-40B4-BE49-F238E27FC236}">
                    <a16:creationId xmlns:a16="http://schemas.microsoft.com/office/drawing/2014/main" id="{DAE5F600-B95B-774A-4C37-CF957A44F6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543524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Dia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AE5F600-B95B-774A-4C37-CF957A44F6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8F38C3A9-5124-7FA8-2119-BD88C3EB4B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043008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38C3A9-5124-7FA8-2119-BD88C3EB4B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F15CF724-BC50-EE70-E370-DCE5950E43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744316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5CF724-BC50-EE70-E370-DCE5950E4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315A4B14-934D-598E-CB76-ED3F26537D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142689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15A4B14-934D-598E-CB76-ED3F26537D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CA9164E0-21F6-CCA5-1955-A79139D83F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587403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A9164E0-21F6-CCA5-1955-A79139D83F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AAF8D0F1-1FC7-41BB-F979-3D039E2248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660377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AF8D0F1-1FC7-41BB-F979-3D039E224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7827E6FD-A2AE-2C45-589C-A776E227B5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414889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827E6FD-A2AE-2C45-589C-A776E227B5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4759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867A-5245-3E69-12E0-3DCB3C908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386E582-C3D0-BF8F-F653-BF5B7814A03E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2C1FC1-E913-2C0C-67EC-D3B002657FB6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5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Diazoom 1">
                <a:extLst>
                  <a:ext uri="{FF2B5EF4-FFF2-40B4-BE49-F238E27FC236}">
                    <a16:creationId xmlns:a16="http://schemas.microsoft.com/office/drawing/2014/main" id="{25CA6914-6FA7-4977-4E2E-A40D0142ED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543524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Dia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5CA6914-6FA7-4977-4E2E-A40D0142E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73DCECE1-6B41-7A51-C60C-8D35AC8D9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043008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3DCECE1-6B41-7A51-C60C-8D35AC8D9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D0E801C9-C422-90AE-38A5-12BBAF28DE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744316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0E801C9-C422-90AE-38A5-12BBAF28DE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0F8CB851-282D-CB57-F469-8E1E7DDCE0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142689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F8CB851-282D-CB57-F469-8E1E7DDCE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BA0D9FF0-A472-E79E-1D52-0126D22B04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587403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A0D9FF0-A472-E79E-1D52-0126D22B04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B23F18FB-D3E5-41E0-75C5-311D2C3544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660377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23F18FB-D3E5-41E0-75C5-311D2C3544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D1D9B801-6FE7-82E2-925D-2DB6DAA36F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414889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1D9B801-6FE7-82E2-925D-2DB6DAA36F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29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392F6-03B0-ACBD-3BA7-B53EE2A0A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5F842C5-0D9E-DD68-84DB-FBA8AEBA7735}"/>
              </a:ext>
            </a:extLst>
          </p:cNvPr>
          <p:cNvSpPr/>
          <p:nvPr/>
        </p:nvSpPr>
        <p:spPr>
          <a:xfrm>
            <a:off x="3510951" y="-155275"/>
            <a:ext cx="4925683" cy="7254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E37019E-6B3A-5BC6-4B98-11DC1CEE57EE}"/>
              </a:ext>
            </a:extLst>
          </p:cNvPr>
          <p:cNvSpPr/>
          <p:nvPr/>
        </p:nvSpPr>
        <p:spPr>
          <a:xfrm>
            <a:off x="4901827" y="2967335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Proef 6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Diazoom 1">
                <a:extLst>
                  <a:ext uri="{FF2B5EF4-FFF2-40B4-BE49-F238E27FC236}">
                    <a16:creationId xmlns:a16="http://schemas.microsoft.com/office/drawing/2014/main" id="{BF90C400-0862-2C6D-A5D8-0D321CF645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7543524"/>
                  </p:ext>
                </p:extLst>
              </p:nvPr>
            </p:nvGraphicFramePr>
            <p:xfrm>
              <a:off x="0" y="1"/>
              <a:ext cx="1165525" cy="655608"/>
            </p:xfrm>
            <a:graphic>
              <a:graphicData uri="http://schemas.microsoft.com/office/powerpoint/2016/slidezoom">
                <pslz:sldZm>
                  <pslz:sldZmObj sldId="264" cId="1433131160">
                    <pslz:zmPr id="{0261DD87-62A2-4487-8A2E-DBFA708148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5525" cy="6556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Dia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90C400-0862-2C6D-A5D8-0D321CF645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"/>
                <a:ext cx="1165525" cy="6556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47119C5E-DA2A-0C6A-E3CF-E7A54EF294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043008"/>
                  </p:ext>
                </p:extLst>
              </p:nvPr>
            </p:nvGraphicFramePr>
            <p:xfrm>
              <a:off x="0" y="643746"/>
              <a:ext cx="1173192" cy="659921"/>
            </p:xfrm>
            <a:graphic>
              <a:graphicData uri="http://schemas.microsoft.com/office/powerpoint/2016/slidezoom">
                <pslz:sldZm>
                  <pslz:sldZmObj sldId="266" cId="867680619">
                    <pslz:zmPr id="{EA785375-E95B-4770-A2E6-FEF0D46E784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3192" cy="6599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7119C5E-DA2A-0C6A-E3CF-E7A54EF29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3746"/>
                <a:ext cx="1173192" cy="6599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54FE386A-0DCE-A20A-7716-D1275C7B2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744316"/>
                  </p:ext>
                </p:extLst>
              </p:nvPr>
            </p:nvGraphicFramePr>
            <p:xfrm>
              <a:off x="0" y="1313732"/>
              <a:ext cx="1161051" cy="653091"/>
            </p:xfrm>
            <a:graphic>
              <a:graphicData uri="http://schemas.microsoft.com/office/powerpoint/2016/slidezoom">
                <pslz:sldZm>
                  <pslz:sldZmObj sldId="267" cId="1157268624">
                    <pslz:zmPr id="{1A988E88-1187-4A49-A7A6-A3F8DB1D53C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51" cy="6530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4FE386A-0DCE-A20A-7716-D1275C7B2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13732"/>
                <a:ext cx="1161051" cy="6530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BB0DD53E-E799-E142-F42D-4DEDC82364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142689"/>
                  </p:ext>
                </p:extLst>
              </p:nvPr>
            </p:nvGraphicFramePr>
            <p:xfrm>
              <a:off x="0" y="1957838"/>
              <a:ext cx="1181497" cy="664592"/>
            </p:xfrm>
            <a:graphic>
              <a:graphicData uri="http://schemas.microsoft.com/office/powerpoint/2016/slidezoom">
                <pslz:sldZm>
                  <pslz:sldZmObj sldId="268" cId="3046475946">
                    <pslz:zmPr id="{D34A7E5B-5C96-4FF1-A41A-ADE25289F50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1497" cy="6645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Dia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B0DD53E-E799-E142-F42D-4DEDC8236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957838"/>
                <a:ext cx="1181497" cy="6645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186721BD-1DA8-3945-492B-91660E4C17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587403"/>
                  </p:ext>
                </p:extLst>
              </p:nvPr>
            </p:nvGraphicFramePr>
            <p:xfrm>
              <a:off x="0" y="2619197"/>
              <a:ext cx="1309294" cy="736478"/>
            </p:xfrm>
            <a:graphic>
              <a:graphicData uri="http://schemas.microsoft.com/office/powerpoint/2016/slidezoom">
                <pslz:sldZm>
                  <pslz:sldZmObj sldId="269" cId="22872958">
                    <pslz:zmPr id="{CDAFAF80-5571-485E-83E8-43E8E66F7C8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09294" cy="7364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86721BD-1DA8-3945-492B-91660E4C17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619197"/>
                <a:ext cx="1309294" cy="7364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062935EE-DE0C-A4C8-0E1F-4DA0563566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660377"/>
                  </p:ext>
                </p:extLst>
              </p:nvPr>
            </p:nvGraphicFramePr>
            <p:xfrm>
              <a:off x="0" y="3366818"/>
              <a:ext cx="1311215" cy="737558"/>
            </p:xfrm>
            <a:graphic>
              <a:graphicData uri="http://schemas.microsoft.com/office/powerpoint/2016/slidezoom">
                <pslz:sldZm>
                  <pslz:sldZmObj sldId="270" cId="2341397591">
                    <pslz:zmPr id="{13624E0D-0005-4993-95D6-E1F20684DCE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11215" cy="7375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Dia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62935EE-DE0C-A4C8-0E1F-4DA0563566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366818"/>
                <a:ext cx="1311215" cy="7375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ezoom 9">
                <a:extLst>
                  <a:ext uri="{FF2B5EF4-FFF2-40B4-BE49-F238E27FC236}">
                    <a16:creationId xmlns:a16="http://schemas.microsoft.com/office/drawing/2014/main" id="{A885C84A-0EF2-C2BB-6ECA-B34F55459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414889"/>
                  </p:ext>
                </p:extLst>
              </p:nvPr>
            </p:nvGraphicFramePr>
            <p:xfrm>
              <a:off x="10367034" y="0"/>
              <a:ext cx="1824965" cy="1026543"/>
            </p:xfrm>
            <a:graphic>
              <a:graphicData uri="http://schemas.microsoft.com/office/powerpoint/2016/sectionzoom">
                <psez:sectionZm>
                  <psez:sectionZmObj sectionId="{03294483-B6A5-4C14-97C8-6046C9149549}">
                    <psez:zmPr id="{132EA97B-C638-42CC-AB8D-48483D8B32C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4965" cy="10265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ezoom 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885C84A-0EF2-C2BB-6ECA-B34F55459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7034" y="0"/>
                <a:ext cx="1824965" cy="10265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3975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39</Words>
  <Application>Microsoft Office PowerPoint</Application>
  <PresentationFormat>Breedbeeld</PresentationFormat>
  <Paragraphs>20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Calibri Light</vt:lpstr>
      <vt:lpstr>Rockwell</vt:lpstr>
      <vt:lpstr>Wingdings</vt:lpstr>
      <vt:lpstr>Atlas</vt:lpstr>
      <vt:lpstr>Menu</vt:lpstr>
      <vt:lpstr>PowerPoint-presentatie</vt:lpstr>
      <vt:lpstr>Project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Richting</vt:lpstr>
      <vt:lpstr>PowerPoint-presentatie</vt:lpstr>
      <vt:lpstr>Electronica: Hardware Engineer</vt:lpstr>
      <vt:lpstr>PowerPoint-presentatie</vt:lpstr>
      <vt:lpstr>ICT: Network &amp; System Admin</vt:lpstr>
      <vt:lpstr>PowerPoint-presentatie</vt:lpstr>
      <vt:lpstr>ICT: Software engineer &amp; AI</vt:lpstr>
      <vt:lpstr>PowerPoint-presentatie</vt:lpstr>
      <vt:lpstr>Game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Kenrie Vandekerckhove</dc:creator>
  <cp:lastModifiedBy>Kenrie Vandekerckhove</cp:lastModifiedBy>
  <cp:revision>1</cp:revision>
  <dcterms:created xsi:type="dcterms:W3CDTF">2024-02-05T10:42:07Z</dcterms:created>
  <dcterms:modified xsi:type="dcterms:W3CDTF">2024-02-05T11:06:05Z</dcterms:modified>
</cp:coreProperties>
</file>