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6"/>
  </p:notesMasterIdLst>
  <p:sldIdLst>
    <p:sldId id="259" r:id="rId5"/>
  </p:sldIdLst>
  <p:sldSz cx="30816550" cy="43056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3BB"/>
    <a:srgbClr val="FFEB87"/>
    <a:srgbClr val="EEE3AB"/>
    <a:srgbClr val="BA3F1D"/>
    <a:srgbClr val="FFB30F"/>
    <a:srgbClr val="800080"/>
    <a:srgbClr val="E00020"/>
    <a:srgbClr val="FF0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FDB2C8-10B5-4205-8F86-FE7A446D539E}" v="1" dt="2023-09-26T06:16:12.191"/>
    <p1510:client id="{9F5A4C45-8917-40FC-ACA1-585B53A76AB7}" v="16" dt="2023-09-26T06:15:55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" d="100"/>
          <a:sy n="13" d="100"/>
        </p:scale>
        <p:origin x="2539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Leroy" userId="08ea5e48-81be-492f-a7c6-c75dd17a45b1" providerId="ADAL" clId="{152AAC23-DBA4-4958-9A26-CD153ABA8D57}"/>
    <pc:docChg chg="undo redo custSel modSld">
      <pc:chgData name="Mathieu Leroy" userId="08ea5e48-81be-492f-a7c6-c75dd17a45b1" providerId="ADAL" clId="{152AAC23-DBA4-4958-9A26-CD153ABA8D57}" dt="2023-09-18T13:11:54.126" v="40" actId="207"/>
      <pc:docMkLst>
        <pc:docMk/>
      </pc:docMkLst>
      <pc:sldChg chg="modSp mod">
        <pc:chgData name="Mathieu Leroy" userId="08ea5e48-81be-492f-a7c6-c75dd17a45b1" providerId="ADAL" clId="{152AAC23-DBA4-4958-9A26-CD153ABA8D57}" dt="2023-09-18T13:11:54.126" v="40" actId="207"/>
        <pc:sldMkLst>
          <pc:docMk/>
          <pc:sldMk cId="605389948" sldId="259"/>
        </pc:sldMkLst>
        <pc:spChg chg="mod">
          <ac:chgData name="Mathieu Leroy" userId="08ea5e48-81be-492f-a7c6-c75dd17a45b1" providerId="ADAL" clId="{152AAC23-DBA4-4958-9A26-CD153ABA8D57}" dt="2023-09-18T13:04:07.311" v="1" actId="14100"/>
          <ac:spMkLst>
            <pc:docMk/>
            <pc:sldMk cId="605389948" sldId="259"/>
            <ac:spMk id="3" creationId="{C9484A38-808E-49C3-AC6A-5F38EC734FFE}"/>
          </ac:spMkLst>
        </pc:spChg>
        <pc:spChg chg="mod">
          <ac:chgData name="Mathieu Leroy" userId="08ea5e48-81be-492f-a7c6-c75dd17a45b1" providerId="ADAL" clId="{152AAC23-DBA4-4958-9A26-CD153ABA8D57}" dt="2023-09-18T13:11:54.126" v="40" actId="207"/>
          <ac:spMkLst>
            <pc:docMk/>
            <pc:sldMk cId="605389948" sldId="259"/>
            <ac:spMk id="32" creationId="{393167BD-734E-F686-52B8-C19524E9CA4E}"/>
          </ac:spMkLst>
        </pc:spChg>
        <pc:spChg chg="mod">
          <ac:chgData name="Mathieu Leroy" userId="08ea5e48-81be-492f-a7c6-c75dd17a45b1" providerId="ADAL" clId="{152AAC23-DBA4-4958-9A26-CD153ABA8D57}" dt="2023-09-18T13:04:43.108" v="27"/>
          <ac:spMkLst>
            <pc:docMk/>
            <pc:sldMk cId="605389948" sldId="259"/>
            <ac:spMk id="38" creationId="{BF453FA0-7C61-6C1A-4866-179843F539E5}"/>
          </ac:spMkLst>
        </pc:spChg>
        <pc:spChg chg="mod">
          <ac:chgData name="Mathieu Leroy" userId="08ea5e48-81be-492f-a7c6-c75dd17a45b1" providerId="ADAL" clId="{152AAC23-DBA4-4958-9A26-CD153ABA8D57}" dt="2023-09-18T13:05:25.286" v="31" actId="2085"/>
          <ac:spMkLst>
            <pc:docMk/>
            <pc:sldMk cId="605389948" sldId="259"/>
            <ac:spMk id="44" creationId="{009258B9-4186-3293-B7AB-AA427CC4DA30}"/>
          </ac:spMkLst>
        </pc:spChg>
        <pc:picChg chg="mod">
          <ac:chgData name="Mathieu Leroy" userId="08ea5e48-81be-492f-a7c6-c75dd17a45b1" providerId="ADAL" clId="{152AAC23-DBA4-4958-9A26-CD153ABA8D57}" dt="2023-09-18T13:05:07.872" v="30" actId="14100"/>
          <ac:picMkLst>
            <pc:docMk/>
            <pc:sldMk cId="605389948" sldId="259"/>
            <ac:picMk id="42" creationId="{46565EF2-5F1F-216A-A7BE-591F9ED27A6C}"/>
          </ac:picMkLst>
        </pc:picChg>
      </pc:sldChg>
    </pc:docChg>
  </pc:docChgLst>
  <pc:docChgLst>
    <pc:chgData name="Pedro Calleeuw" userId="S::u0082069@vives.be::6dc829ca-d81c-423f-9477-9e81d2e50592" providerId="AD" clId="Web-{62FDB2C8-10B5-4205-8F86-FE7A446D539E}"/>
    <pc:docChg chg="modSld">
      <pc:chgData name="Pedro Calleeuw" userId="S::u0082069@vives.be::6dc829ca-d81c-423f-9477-9e81d2e50592" providerId="AD" clId="Web-{62FDB2C8-10B5-4205-8F86-FE7A446D539E}" dt="2023-09-26T06:16:12.191" v="0"/>
      <pc:docMkLst>
        <pc:docMk/>
      </pc:docMkLst>
      <pc:sldChg chg="modSp">
        <pc:chgData name="Pedro Calleeuw" userId="S::u0082069@vives.be::6dc829ca-d81c-423f-9477-9e81d2e50592" providerId="AD" clId="Web-{62FDB2C8-10B5-4205-8F86-FE7A446D539E}" dt="2023-09-26T06:16:12.191" v="0"/>
        <pc:sldMkLst>
          <pc:docMk/>
          <pc:sldMk cId="605389948" sldId="259"/>
        </pc:sldMkLst>
        <pc:spChg chg="mod">
          <ac:chgData name="Pedro Calleeuw" userId="S::u0082069@vives.be::6dc829ca-d81c-423f-9477-9e81d2e50592" providerId="AD" clId="Web-{62FDB2C8-10B5-4205-8F86-FE7A446D539E}" dt="2023-09-26T06:16:12.191" v="0"/>
          <ac:spMkLst>
            <pc:docMk/>
            <pc:sldMk cId="605389948" sldId="259"/>
            <ac:spMk id="32" creationId="{393167BD-734E-F686-52B8-C19524E9CA4E}"/>
          </ac:spMkLst>
        </pc:spChg>
      </pc:sldChg>
    </pc:docChg>
  </pc:docChgLst>
  <pc:docChgLst>
    <pc:chgData name="Pedro Calleeuw" userId="6dc829ca-d81c-423f-9477-9e81d2e50592" providerId="ADAL" clId="{9F5A4C45-8917-40FC-ACA1-585B53A76AB7}"/>
    <pc:docChg chg="modSld">
      <pc:chgData name="Pedro Calleeuw" userId="6dc829ca-d81c-423f-9477-9e81d2e50592" providerId="ADAL" clId="{9F5A4C45-8917-40FC-ACA1-585B53A76AB7}" dt="2023-09-26T06:15:55.198" v="9" actId="207"/>
      <pc:docMkLst>
        <pc:docMk/>
      </pc:docMkLst>
      <pc:sldChg chg="modSp mod">
        <pc:chgData name="Pedro Calleeuw" userId="6dc829ca-d81c-423f-9477-9e81d2e50592" providerId="ADAL" clId="{9F5A4C45-8917-40FC-ACA1-585B53A76AB7}" dt="2023-09-26T06:15:55.198" v="9" actId="207"/>
        <pc:sldMkLst>
          <pc:docMk/>
          <pc:sldMk cId="605389948" sldId="259"/>
        </pc:sldMkLst>
        <pc:spChg chg="mod">
          <ac:chgData name="Pedro Calleeuw" userId="6dc829ca-d81c-423f-9477-9e81d2e50592" providerId="ADAL" clId="{9F5A4C45-8917-40FC-ACA1-585B53A76AB7}" dt="2023-09-26T06:15:55.198" v="9" actId="207"/>
          <ac:spMkLst>
            <pc:docMk/>
            <pc:sldMk cId="605389948" sldId="259"/>
            <ac:spMk id="36" creationId="{4469843F-E20E-D478-51C6-39DE0239F2E1}"/>
          </ac:spMkLst>
        </pc:spChg>
        <pc:spChg chg="mod">
          <ac:chgData name="Pedro Calleeuw" userId="6dc829ca-d81c-423f-9477-9e81d2e50592" providerId="ADAL" clId="{9F5A4C45-8917-40FC-ACA1-585B53A76AB7}" dt="2023-09-26T06:15:27.444" v="6" actId="207"/>
          <ac:spMkLst>
            <pc:docMk/>
            <pc:sldMk cId="605389948" sldId="259"/>
            <ac:spMk id="44" creationId="{009258B9-4186-3293-B7AB-AA427CC4DA30}"/>
          </ac:spMkLst>
        </pc:spChg>
      </pc:sldChg>
    </pc:docChg>
  </pc:docChgLst>
  <pc:docChgLst>
    <pc:chgData name="Ronny Mees" userId="S::u0082148@vives.be::4689c865-a4c6-4929-b963-b35e7a3f27b0" providerId="AD" clId="Web-{7DDE3AB7-290F-4C9B-B01D-F1A237B2FA97}"/>
    <pc:docChg chg="modSld">
      <pc:chgData name="Ronny Mees" userId="S::u0082148@vives.be::4689c865-a4c6-4929-b963-b35e7a3f27b0" providerId="AD" clId="Web-{7DDE3AB7-290F-4C9B-B01D-F1A237B2FA97}" dt="2023-09-18T13:22:25.948" v="0" actId="14100"/>
      <pc:docMkLst>
        <pc:docMk/>
      </pc:docMkLst>
      <pc:sldChg chg="modSp">
        <pc:chgData name="Ronny Mees" userId="S::u0082148@vives.be::4689c865-a4c6-4929-b963-b35e7a3f27b0" providerId="AD" clId="Web-{7DDE3AB7-290F-4C9B-B01D-F1A237B2FA97}" dt="2023-09-18T13:22:25.948" v="0" actId="14100"/>
        <pc:sldMkLst>
          <pc:docMk/>
          <pc:sldMk cId="605389948" sldId="259"/>
        </pc:sldMkLst>
        <pc:spChg chg="mod">
          <ac:chgData name="Ronny Mees" userId="S::u0082148@vives.be::4689c865-a4c6-4929-b963-b35e7a3f27b0" providerId="AD" clId="Web-{7DDE3AB7-290F-4C9B-B01D-F1A237B2FA97}" dt="2023-09-18T13:22:25.948" v="0" actId="14100"/>
          <ac:spMkLst>
            <pc:docMk/>
            <pc:sldMk cId="605389948" sldId="259"/>
            <ac:spMk id="44" creationId="{009258B9-4186-3293-B7AB-AA427CC4DA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7AF62-86D8-402D-B735-90423DD750BA}" type="datetimeFigureOut">
              <a:rPr lang="nl-BE" smtClean="0"/>
              <a:t>26/09/2023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324100" y="1143000"/>
            <a:ext cx="2209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C978A-CD55-4F19-93E8-BF36DF9A91D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8822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2A5734E-4DB8-EE8B-F68F-1169DDD5B4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08275" y="2122717"/>
            <a:ext cx="26579274" cy="125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err="1"/>
              <a:t>Subtitel</a:t>
            </a:r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44C3067-E264-D697-4222-E27774BA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275" y="4038760"/>
            <a:ext cx="27000000" cy="3365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0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Lettertype, Graphics, tekst, grafische vormgeving&#10;&#10;Automatisch gegenereerde beschrijving">
            <a:extLst>
              <a:ext uri="{FF2B5EF4-FFF2-40B4-BE49-F238E27FC236}">
                <a16:creationId xmlns:a16="http://schemas.microsoft.com/office/drawing/2014/main" id="{D57C3E6A-0796-4D8E-D805-DA3CBB91BC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860250" y="1463974"/>
            <a:ext cx="4607706" cy="165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8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3081619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tx1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3081619" rtl="0" eaLnBrk="1" latinLnBrk="0" hangingPunct="1">
        <a:lnSpc>
          <a:spcPct val="90000"/>
        </a:lnSpc>
        <a:spcBef>
          <a:spcPts val="337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2311215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8088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3852024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74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5392834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066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6933644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066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8474453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066" kern="1200">
          <a:solidFill>
            <a:schemeClr val="tx1"/>
          </a:solidFill>
          <a:latin typeface="+mn-lt"/>
          <a:ea typeface="+mn-ea"/>
          <a:cs typeface="+mn-cs"/>
        </a:defRPr>
      </a:lvl6pPr>
      <a:lvl7pPr marL="10015263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066" kern="1200">
          <a:solidFill>
            <a:schemeClr val="tx1"/>
          </a:solidFill>
          <a:latin typeface="+mn-lt"/>
          <a:ea typeface="+mn-ea"/>
          <a:cs typeface="+mn-cs"/>
        </a:defRPr>
      </a:lvl7pPr>
      <a:lvl8pPr marL="11556073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066" kern="1200">
          <a:solidFill>
            <a:schemeClr val="tx1"/>
          </a:solidFill>
          <a:latin typeface="+mn-lt"/>
          <a:ea typeface="+mn-ea"/>
          <a:cs typeface="+mn-cs"/>
        </a:defRPr>
      </a:lvl8pPr>
      <a:lvl9pPr marL="13096883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0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1pPr>
      <a:lvl2pPr marL="1540810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2pPr>
      <a:lvl3pPr marL="3081619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3pPr>
      <a:lvl4pPr marL="4622429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4pPr>
      <a:lvl5pPr marL="6163239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5pPr>
      <a:lvl6pPr marL="7704049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6pPr>
      <a:lvl7pPr marL="9244858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7pPr>
      <a:lvl8pPr marL="10785668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8pPr>
      <a:lvl9pPr marL="12326478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hoek 31">
            <a:extLst>
              <a:ext uri="{FF2B5EF4-FFF2-40B4-BE49-F238E27FC236}">
                <a16:creationId xmlns:a16="http://schemas.microsoft.com/office/drawing/2014/main" id="{393167BD-734E-F686-52B8-C19524E9CA4E}"/>
              </a:ext>
            </a:extLst>
          </p:cNvPr>
          <p:cNvSpPr/>
          <p:nvPr/>
        </p:nvSpPr>
        <p:spPr>
          <a:xfrm>
            <a:off x="-1" y="0"/>
            <a:ext cx="14423926" cy="43056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>
                <a:solidFill>
                  <a:schemeClr val="bg2"/>
                </a:solidFill>
              </a:rPr>
              <a:t>P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9484A38-808E-49C3-AC6A-5F38EC73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500" y="18286055"/>
            <a:ext cx="10569198" cy="152579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BE"/>
              <a:t>Project titel</a:t>
            </a:r>
            <a:br>
              <a:rPr lang="nl-BE">
                <a:solidFill>
                  <a:srgbClr val="E00020"/>
                </a:solidFill>
              </a:rPr>
            </a:br>
            <a:br>
              <a:rPr lang="nl-BE" sz="600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nl-BE" sz="6000">
                <a:solidFill>
                  <a:srgbClr val="E00020"/>
                </a:solidFill>
              </a:rPr>
              <a:t>Subtitel</a:t>
            </a:r>
            <a:br>
              <a:rPr lang="nl-BE" sz="600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nl-BE" sz="600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nl-BE" sz="3000">
                <a:solidFill>
                  <a:schemeClr val="accent6">
                    <a:lumMod val="60000"/>
                    <a:lumOff val="40000"/>
                  </a:schemeClr>
                </a:solidFill>
              </a:rPr>
              <a:t>Omschrijving van de casus en jullie uitwerking, gebruikte leerstof en componenten.</a:t>
            </a:r>
            <a:endParaRPr lang="nl-BE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Vrije vorm: vorm 35">
            <a:extLst>
              <a:ext uri="{FF2B5EF4-FFF2-40B4-BE49-F238E27FC236}">
                <a16:creationId xmlns:a16="http://schemas.microsoft.com/office/drawing/2014/main" id="{4469843F-E20E-D478-51C6-39DE0239F2E1}"/>
              </a:ext>
            </a:extLst>
          </p:cNvPr>
          <p:cNvSpPr/>
          <p:nvPr/>
        </p:nvSpPr>
        <p:spPr>
          <a:xfrm>
            <a:off x="1" y="34006675"/>
            <a:ext cx="3746089" cy="3097162"/>
          </a:xfrm>
          <a:custGeom>
            <a:avLst/>
            <a:gdLst>
              <a:gd name="connsiteX0" fmla="*/ 0 w 4125123"/>
              <a:gd name="connsiteY0" fmla="*/ 0 h 3569112"/>
              <a:gd name="connsiteX1" fmla="*/ 2340568 w 4125123"/>
              <a:gd name="connsiteY1" fmla="*/ 0 h 3569112"/>
              <a:gd name="connsiteX2" fmla="*/ 4125123 w 4125123"/>
              <a:gd name="connsiteY2" fmla="*/ 1784556 h 3569112"/>
              <a:gd name="connsiteX3" fmla="*/ 2340568 w 4125123"/>
              <a:gd name="connsiteY3" fmla="*/ 3569112 h 3569112"/>
              <a:gd name="connsiteX4" fmla="*/ 0 w 4125123"/>
              <a:gd name="connsiteY4" fmla="*/ 3569112 h 35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5123" h="3569112">
                <a:moveTo>
                  <a:pt x="0" y="0"/>
                </a:moveTo>
                <a:lnTo>
                  <a:pt x="2340568" y="0"/>
                </a:lnTo>
                <a:cubicBezTo>
                  <a:pt x="3326151" y="0"/>
                  <a:pt x="4125123" y="798972"/>
                  <a:pt x="4125123" y="1784556"/>
                </a:cubicBezTo>
                <a:cubicBezTo>
                  <a:pt x="4125123" y="2770136"/>
                  <a:pt x="3326151" y="3569112"/>
                  <a:pt x="2340568" y="3569112"/>
                </a:cubicBezTo>
                <a:lnTo>
                  <a:pt x="0" y="3569112"/>
                </a:lnTo>
                <a:close/>
              </a:path>
            </a:pathLst>
          </a:custGeom>
          <a:pattFill prst="ltUpDiag">
            <a:fgClr>
              <a:srgbClr val="E0002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E21252E1-C332-3BA0-492F-E63DFDB935D9}"/>
              </a:ext>
            </a:extLst>
          </p:cNvPr>
          <p:cNvSpPr txBox="1"/>
          <p:nvPr/>
        </p:nvSpPr>
        <p:spPr>
          <a:xfrm>
            <a:off x="4689253" y="34585760"/>
            <a:ext cx="72816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>
                <a:solidFill>
                  <a:srgbClr val="E00020"/>
                </a:solidFill>
              </a:rPr>
              <a:t>Professionele bachelor</a:t>
            </a:r>
          </a:p>
          <a:p>
            <a:r>
              <a:rPr lang="nl-BE" sz="6000">
                <a:solidFill>
                  <a:srgbClr val="E00020"/>
                </a:solidFill>
              </a:rPr>
              <a:t>Elektronica-ICT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BF453FA0-7C61-6C1A-4866-179843F539E5}"/>
              </a:ext>
            </a:extLst>
          </p:cNvPr>
          <p:cNvSpPr txBox="1"/>
          <p:nvPr/>
        </p:nvSpPr>
        <p:spPr>
          <a:xfrm>
            <a:off x="16392626" y="38978795"/>
            <a:ext cx="47668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000" b="1">
                <a:solidFill>
                  <a:srgbClr val="E00020"/>
                </a:solidFill>
              </a:rPr>
              <a:t>Team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000"/>
              <a:t>Student 1, jaar en richting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000"/>
              <a:t>Student 2 , jaar en richting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000"/>
              <a:t>Student 3 , jaar en richting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000"/>
              <a:t>Student 4 , jaar en richting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000"/>
              <a:t>Student 5 , jaar en richting</a:t>
            </a:r>
          </a:p>
        </p:txBody>
      </p:sp>
      <p:pic>
        <p:nvPicPr>
          <p:cNvPr id="42" name="Afbeelding 41">
            <a:extLst>
              <a:ext uri="{FF2B5EF4-FFF2-40B4-BE49-F238E27FC236}">
                <a16:creationId xmlns:a16="http://schemas.microsoft.com/office/drawing/2014/main" id="{46565EF2-5F1F-216A-A7BE-591F9ED27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671" y="38340118"/>
            <a:ext cx="3946043" cy="3974534"/>
          </a:xfrm>
          <a:prstGeom prst="rect">
            <a:avLst/>
          </a:prstGeom>
        </p:spPr>
      </p:pic>
      <p:sp>
        <p:nvSpPr>
          <p:cNvPr id="44" name="Vrije vorm: vorm 43">
            <a:extLst>
              <a:ext uri="{FF2B5EF4-FFF2-40B4-BE49-F238E27FC236}">
                <a16:creationId xmlns:a16="http://schemas.microsoft.com/office/drawing/2014/main" id="{009258B9-4186-3293-B7AB-AA427CC4DA30}"/>
              </a:ext>
            </a:extLst>
          </p:cNvPr>
          <p:cNvSpPr/>
          <p:nvPr/>
        </p:nvSpPr>
        <p:spPr>
          <a:xfrm rot="5400000">
            <a:off x="3104621" y="920025"/>
            <a:ext cx="17325394" cy="15353161"/>
          </a:xfrm>
          <a:custGeom>
            <a:avLst/>
            <a:gdLst>
              <a:gd name="connsiteX0" fmla="*/ 0 w 4125123"/>
              <a:gd name="connsiteY0" fmla="*/ 0 h 3569112"/>
              <a:gd name="connsiteX1" fmla="*/ 2340568 w 4125123"/>
              <a:gd name="connsiteY1" fmla="*/ 0 h 3569112"/>
              <a:gd name="connsiteX2" fmla="*/ 4125123 w 4125123"/>
              <a:gd name="connsiteY2" fmla="*/ 1784556 h 3569112"/>
              <a:gd name="connsiteX3" fmla="*/ 2340568 w 4125123"/>
              <a:gd name="connsiteY3" fmla="*/ 3569112 h 3569112"/>
              <a:gd name="connsiteX4" fmla="*/ 0 w 4125123"/>
              <a:gd name="connsiteY4" fmla="*/ 3569112 h 35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5123" h="3569112">
                <a:moveTo>
                  <a:pt x="0" y="0"/>
                </a:moveTo>
                <a:lnTo>
                  <a:pt x="2340568" y="0"/>
                </a:lnTo>
                <a:cubicBezTo>
                  <a:pt x="3326151" y="0"/>
                  <a:pt x="4125123" y="798972"/>
                  <a:pt x="4125123" y="1784556"/>
                </a:cubicBezTo>
                <a:cubicBezTo>
                  <a:pt x="4125123" y="2770136"/>
                  <a:pt x="3326151" y="3569112"/>
                  <a:pt x="2340568" y="3569112"/>
                </a:cubicBezTo>
                <a:lnTo>
                  <a:pt x="0" y="3569112"/>
                </a:lnTo>
                <a:close/>
              </a:path>
            </a:pathLst>
          </a:custGeom>
          <a:pattFill prst="ltUpDiag">
            <a:fgClr>
              <a:srgbClr val="E0002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45" name="Rechthoek 44" descr="Camera met effen opvulling">
            <a:extLst>
              <a:ext uri="{FF2B5EF4-FFF2-40B4-BE49-F238E27FC236}">
                <a16:creationId xmlns:a16="http://schemas.microsoft.com/office/drawing/2014/main" id="{2424B285-4B6A-6E92-C353-E107E7300EF0}"/>
              </a:ext>
            </a:extLst>
          </p:cNvPr>
          <p:cNvSpPr/>
          <p:nvPr/>
        </p:nvSpPr>
        <p:spPr>
          <a:xfrm>
            <a:off x="15408275" y="26469474"/>
            <a:ext cx="6729830" cy="1082529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Rechthoek 45" descr="Camera met effen opvulling">
            <a:extLst>
              <a:ext uri="{FF2B5EF4-FFF2-40B4-BE49-F238E27FC236}">
                <a16:creationId xmlns:a16="http://schemas.microsoft.com/office/drawing/2014/main" id="{9217C33B-78C0-FF0A-A77C-7B104616D3E9}"/>
              </a:ext>
            </a:extLst>
          </p:cNvPr>
          <p:cNvSpPr/>
          <p:nvPr/>
        </p:nvSpPr>
        <p:spPr>
          <a:xfrm>
            <a:off x="22762382" y="26469473"/>
            <a:ext cx="6729830" cy="1082529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1" name="Vrije vorm: vorm 50">
            <a:extLst>
              <a:ext uri="{FF2B5EF4-FFF2-40B4-BE49-F238E27FC236}">
                <a16:creationId xmlns:a16="http://schemas.microsoft.com/office/drawing/2014/main" id="{CFEEFDED-98D0-A3D3-98A0-B64EB8C3F307}"/>
              </a:ext>
            </a:extLst>
          </p:cNvPr>
          <p:cNvSpPr/>
          <p:nvPr/>
        </p:nvSpPr>
        <p:spPr>
          <a:xfrm>
            <a:off x="15408274" y="6930189"/>
            <a:ext cx="14083937" cy="18954509"/>
          </a:xfrm>
          <a:custGeom>
            <a:avLst/>
            <a:gdLst>
              <a:gd name="connsiteX0" fmla="*/ 3128184 w 7218948"/>
              <a:gd name="connsiteY0" fmla="*/ 0 h 8715612"/>
              <a:gd name="connsiteX1" fmla="*/ 3320716 w 7218948"/>
              <a:gd name="connsiteY1" fmla="*/ 0 h 8715612"/>
              <a:gd name="connsiteX2" fmla="*/ 4090760 w 7218948"/>
              <a:gd name="connsiteY2" fmla="*/ 0 h 8715612"/>
              <a:gd name="connsiteX3" fmla="*/ 7218948 w 7218948"/>
              <a:gd name="connsiteY3" fmla="*/ 0 h 8715612"/>
              <a:gd name="connsiteX4" fmla="*/ 7218948 w 7218948"/>
              <a:gd name="connsiteY4" fmla="*/ 3128187 h 8715612"/>
              <a:gd name="connsiteX5" fmla="*/ 7218948 w 7218948"/>
              <a:gd name="connsiteY5" fmla="*/ 5038312 h 8715612"/>
              <a:gd name="connsiteX6" fmla="*/ 7218948 w 7218948"/>
              <a:gd name="connsiteY6" fmla="*/ 8715612 h 8715612"/>
              <a:gd name="connsiteX7" fmla="*/ 0 w 7218948"/>
              <a:gd name="connsiteY7" fmla="*/ 8715612 h 8715612"/>
              <a:gd name="connsiteX8" fmla="*/ 0 w 7218948"/>
              <a:gd name="connsiteY8" fmla="*/ 3128187 h 8715612"/>
              <a:gd name="connsiteX9" fmla="*/ 3128184 w 7218948"/>
              <a:gd name="connsiteY9" fmla="*/ 0 h 871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18948" h="8715612">
                <a:moveTo>
                  <a:pt x="3128184" y="0"/>
                </a:moveTo>
                <a:lnTo>
                  <a:pt x="3320716" y="0"/>
                </a:lnTo>
                <a:lnTo>
                  <a:pt x="4090760" y="0"/>
                </a:lnTo>
                <a:lnTo>
                  <a:pt x="7218948" y="0"/>
                </a:lnTo>
                <a:lnTo>
                  <a:pt x="7218948" y="3128187"/>
                </a:lnTo>
                <a:lnTo>
                  <a:pt x="7218948" y="5038312"/>
                </a:lnTo>
                <a:lnTo>
                  <a:pt x="7218948" y="8715612"/>
                </a:lnTo>
                <a:lnTo>
                  <a:pt x="0" y="8715612"/>
                </a:lnTo>
                <a:lnTo>
                  <a:pt x="0" y="3128187"/>
                </a:lnTo>
                <a:cubicBezTo>
                  <a:pt x="0" y="1400537"/>
                  <a:pt x="1400536" y="0"/>
                  <a:pt x="3128184" y="0"/>
                </a:cubicBez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1F12B631-D0A2-630F-5F02-5812D81F9D34}"/>
              </a:ext>
            </a:extLst>
          </p:cNvPr>
          <p:cNvSpPr txBox="1"/>
          <p:nvPr/>
        </p:nvSpPr>
        <p:spPr>
          <a:xfrm>
            <a:off x="-18480505" y="8037095"/>
            <a:ext cx="16511805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6000">
                <a:solidFill>
                  <a:srgbClr val="E00020"/>
                </a:solidFill>
              </a:rPr>
              <a:t>Instructies:</a:t>
            </a:r>
          </a:p>
          <a:p>
            <a:pPr marL="1143000" indent="-1143000">
              <a:buAutoNum type="arabicPeriod"/>
            </a:pP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Pas de project titel aan en voeg een subtitel toe</a:t>
            </a:r>
          </a:p>
          <a:p>
            <a:pPr marL="1143000" indent="-1143000">
              <a:buAutoNum type="arabicPeriod"/>
            </a:pP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Schrijf eronder een korte omschrijving van de probleemstelling, jullie uitwerking, de gebruikte componenten en welke leerstof jullie nodig hadden.</a:t>
            </a:r>
          </a:p>
          <a:p>
            <a:pPr marL="1143000" indent="-1143000">
              <a:buAutoNum type="arabicPeriod"/>
            </a:pP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Vervang de 3 foto’s door mooie foto’s van jullie product/prototype.</a:t>
            </a:r>
          </a:p>
          <a:p>
            <a:pPr marL="1143000" indent="-1143000">
              <a:buAutoNum type="arabicPeriod"/>
            </a:pP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Noteer jullie namen bij het team</a:t>
            </a:r>
          </a:p>
          <a:p>
            <a:pPr marL="1143000" indent="-1143000">
              <a:buAutoNum type="arabicPeriod"/>
            </a:pP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Indien een leerlijn niet werd gebruikt in jullie project, vervang het vinkje dan door een leeg vierkantje.</a:t>
            </a:r>
          </a:p>
          <a:p>
            <a:pPr marL="1143000" indent="-1143000">
              <a:buAutoNum type="arabicPeriod"/>
            </a:pP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Vervang de QR code door eentje die verwijst naar jullie GitHub </a:t>
            </a:r>
            <a:r>
              <a:rPr lang="nl-BE" sz="6000" err="1">
                <a:solidFill>
                  <a:schemeClr val="bg2">
                    <a:lumMod val="50000"/>
                  </a:schemeClr>
                </a:solidFill>
              </a:rPr>
              <a:t>repository</a:t>
            </a: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5D1BB34-8DFD-1A6C-46EE-D709F1A2E3EE}"/>
              </a:ext>
            </a:extLst>
          </p:cNvPr>
          <p:cNvSpPr txBox="1"/>
          <p:nvPr/>
        </p:nvSpPr>
        <p:spPr>
          <a:xfrm>
            <a:off x="3111122" y="38386185"/>
            <a:ext cx="85491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þ"/>
            </a:pPr>
            <a:r>
              <a:rPr lang="en-GB" sz="360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Software Engineering</a:t>
            </a:r>
          </a:p>
          <a:p>
            <a:pPr marL="457200" indent="-457200">
              <a:buFont typeface="Wingdings" panose="05000000000000000000" pitchFamily="2" charset="2"/>
              <a:buChar char="þ"/>
            </a:pPr>
            <a:r>
              <a:rPr lang="en-GB" sz="360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Hardware Engineering</a:t>
            </a:r>
          </a:p>
          <a:p>
            <a:pPr marL="457200" indent="-457200">
              <a:buFont typeface="Wingdings" panose="05000000000000000000" pitchFamily="2" charset="2"/>
              <a:buChar char="þ"/>
            </a:pPr>
            <a:r>
              <a:rPr lang="en-GB" sz="360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Network- &amp; System administration</a:t>
            </a:r>
          </a:p>
          <a:p>
            <a:pPr marL="457200" indent="-457200">
              <a:buFont typeface="Wingdings" panose="05000000000000000000" pitchFamily="2" charset="2"/>
              <a:buChar char="þ"/>
            </a:pPr>
            <a:r>
              <a:rPr lang="en-GB" sz="360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Artificial Intelligence</a:t>
            </a:r>
          </a:p>
          <a:p>
            <a:pPr marL="457200" indent="-457200">
              <a:buFont typeface="Wingdings" panose="05000000000000000000" pitchFamily="2" charset="2"/>
              <a:buChar char="þ"/>
            </a:pPr>
            <a:r>
              <a:rPr lang="en-GB" sz="360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Personal development</a:t>
            </a:r>
          </a:p>
        </p:txBody>
      </p:sp>
    </p:spTree>
    <p:extLst>
      <p:ext uri="{BB962C8B-B14F-4D97-AF65-F5344CB8AC3E}">
        <p14:creationId xmlns:p14="http://schemas.microsoft.com/office/powerpoint/2010/main" val="6053899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vives">
      <a:dk1>
        <a:sysClr val="windowText" lastClr="000000"/>
      </a:dk1>
      <a:lt1>
        <a:sysClr val="window" lastClr="FFFFFF"/>
      </a:lt1>
      <a:dk2>
        <a:srgbClr val="525252"/>
      </a:dk2>
      <a:lt2>
        <a:srgbClr val="D3D0BB"/>
      </a:lt2>
      <a:accent1>
        <a:srgbClr val="E00020"/>
      </a:accent1>
      <a:accent2>
        <a:srgbClr val="FFABB7"/>
      </a:accent2>
      <a:accent3>
        <a:srgbClr val="9B9B9B"/>
      </a:accent3>
      <a:accent4>
        <a:srgbClr val="EFEEE9"/>
      </a:accent4>
      <a:accent5>
        <a:srgbClr val="FFFFFF"/>
      </a:accent5>
      <a:accent6>
        <a:srgbClr val="525252"/>
      </a:accent6>
      <a:hlink>
        <a:srgbClr val="FF0000"/>
      </a:hlink>
      <a:folHlink>
        <a:srgbClr val="E00020"/>
      </a:folHlink>
    </a:clrScheme>
    <a:fontScheme name="VIVES">
      <a:majorFont>
        <a:latin typeface="Segoe UI Black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amauteur-onderzoeksposter-2023" id="{5D0C1C79-FF0C-8948-82C0-AD0E84695E5A}" vid="{84E0E645-1F5A-234B-8281-48F1B2AD5A4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A315BEEDAF0940BE0419D11160810D" ma:contentTypeVersion="13" ma:contentTypeDescription="Een nieuw document maken." ma:contentTypeScope="" ma:versionID="65cc36ba5ecf2b8ae38cfb5d3600ecb6">
  <xsd:schema xmlns:xsd="http://www.w3.org/2001/XMLSchema" xmlns:xs="http://www.w3.org/2001/XMLSchema" xmlns:p="http://schemas.microsoft.com/office/2006/metadata/properties" xmlns:ns2="7af3f08f-6b65-4c98-b033-853692dc00be" xmlns:ns3="f921bb7d-4033-42bd-968a-881fd459c073" targetNamespace="http://schemas.microsoft.com/office/2006/metadata/properties" ma:root="true" ma:fieldsID="4337c3901829783fe22243fefdc46442" ns2:_="" ns3:_="">
    <xsd:import namespace="7af3f08f-6b65-4c98-b033-853692dc00be"/>
    <xsd:import namespace="f921bb7d-4033-42bd-968a-881fd459c0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f3f08f-6b65-4c98-b033-853692dc00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Afbeeldingtags" ma:readOnly="false" ma:fieldId="{5cf76f15-5ced-4ddc-b409-7134ff3c332f}" ma:taxonomyMulti="true" ma:sspId="0460a840-b235-4d39-b436-fe20d012a4a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21bb7d-4033-42bd-968a-881fd459c073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5375f4a-c383-46c1-98ae-31cbdcd71064}" ma:internalName="TaxCatchAll" ma:showField="CatchAllData" ma:web="f921bb7d-4033-42bd-968a-881fd459c0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921bb7d-4033-42bd-968a-881fd459c073" xsi:nil="true"/>
    <lcf76f155ced4ddcb4097134ff3c332f xmlns="7af3f08f-6b65-4c98-b033-853692dc00be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9BCEE1-615B-41DE-9A08-D2B491EEAFBE}">
  <ds:schemaRefs>
    <ds:schemaRef ds:uri="7af3f08f-6b65-4c98-b033-853692dc00be"/>
    <ds:schemaRef ds:uri="f921bb7d-4033-42bd-968a-881fd459c0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247EB90-66CA-4409-98FF-5024AA619E64}">
  <ds:schemaRefs>
    <ds:schemaRef ds:uri="7af3f08f-6b65-4c98-b033-853692dc00be"/>
    <ds:schemaRef ds:uri="f921bb7d-4033-42bd-968a-881fd459c07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1FA04DA-A2C1-4A00-9FA4-1F6991DECE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sjabloon poster project experience</Template>
  <TotalTime>0</TotalTime>
  <Words>152</Words>
  <Application>Microsoft Office PowerPoint</Application>
  <PresentationFormat>Aangepast</PresentationFormat>
  <Paragraphs>22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Segoe UI Black</vt:lpstr>
      <vt:lpstr>Wingdings</vt:lpstr>
      <vt:lpstr>Kantoorthema</vt:lpstr>
      <vt:lpstr>Project titel  Subtitel  Omschrijving van de casus en jullie uitwerking, gebruikte leerstof en componenten.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titel Omschrijving in korte zin</dc:title>
  <dc:creator>Ronny Mees</dc:creator>
  <cp:lastModifiedBy>Ronny Mees</cp:lastModifiedBy>
  <cp:revision>2</cp:revision>
  <dcterms:created xsi:type="dcterms:W3CDTF">2023-09-18T11:28:10Z</dcterms:created>
  <dcterms:modified xsi:type="dcterms:W3CDTF">2023-09-26T11:30:56Z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0x0101001EA315BEEDAF0940BE0419D11160810D</vt:lpwstr>
  </property>
  <property fmtid="{D5CDD505-2E9C-101B-9397-08002B2CF9AE}" pid="3" name="Referentiekader">
    <vt:lpwstr/>
  </property>
  <property fmtid="{D5CDD505-2E9C-101B-9397-08002B2CF9AE}" pid="4" name="Academiejaar">
    <vt:lpwstr/>
  </property>
  <property fmtid="{D5CDD505-2E9C-101B-9397-08002B2CF9AE}" pid="5" name="MediaServiceImageTags">
    <vt:lpwstr/>
  </property>
</Properties>
</file>