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914" y="-1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13/05/2024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nSpc>
                <a:spcPct val="100000"/>
              </a:lnSpc>
            </a:pPr>
            <a:r>
              <a:rPr lang="nl-BE" dirty="0"/>
              <a:t>Educatief spel</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Bouw jouw groene stad</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Voor ons internationaal project bouwden wij 2 games met Klimaatverandering als thema, een bordspel en een PC-game,</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Spelers van beide games spelen alleen of met elkaar om een stad te bouwen die op zo’n ecologische manier mogelijk, zoveel mogelijk inwoners heeft,</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Wij gebruikten de Python programmeer taal voor het pc-spel, Vue voor onze website en 3d-geprinte materialen voor ons bordspel,</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Onze opleiding ondersteunde ons in het programmeren en </a:t>
            </a:r>
            <a:r>
              <a:rPr lang="nl-BE" sz="3000" dirty="0" err="1">
                <a:solidFill>
                  <a:schemeClr val="accent6">
                    <a:lumMod val="60000"/>
                    <a:lumOff val="40000"/>
                  </a:schemeClr>
                </a:solidFill>
              </a:rPr>
              <a:t>webscripten</a:t>
            </a:r>
            <a:r>
              <a:rPr lang="nl-BE" sz="3000" dirty="0">
                <a:solidFill>
                  <a:schemeClr val="accent6">
                    <a:lumMod val="60000"/>
                    <a:lumOff val="40000"/>
                  </a:schemeClr>
                </a:solidFill>
              </a:rPr>
              <a:t> maar ook in het opzetten van een project in de SCRUM omgeving,</a:t>
            </a:r>
            <a:br>
              <a:rPr lang="nl-BE" sz="3000" dirty="0">
                <a:solidFill>
                  <a:schemeClr val="accent6">
                    <a:lumMod val="60000"/>
                    <a:lumOff val="40000"/>
                  </a:schemeClr>
                </a:solidFill>
              </a:rPr>
            </a:b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dirty="0">
                <a:solidFill>
                  <a:srgbClr val="E00020"/>
                </a:solidFill>
              </a:rPr>
              <a:t>Professionele bachelor</a:t>
            </a:r>
          </a:p>
          <a:p>
            <a:r>
              <a:rPr lang="nl-BE" sz="6000" dirty="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5229060" cy="2400657"/>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err="1"/>
              <a:t>Esteban</a:t>
            </a:r>
            <a:r>
              <a:rPr lang="nl-BE" sz="3000" dirty="0"/>
              <a:t> Desmedt, 2 ELO-ICT</a:t>
            </a:r>
          </a:p>
          <a:p>
            <a:pPr marL="457200" indent="-457200">
              <a:buFont typeface="Arial" panose="020B0604020202020204" pitchFamily="34" charset="0"/>
              <a:buChar char="•"/>
            </a:pPr>
            <a:r>
              <a:rPr lang="nl-BE" sz="3000" dirty="0"/>
              <a:t>Xander </a:t>
            </a:r>
            <a:r>
              <a:rPr lang="nl-BE" sz="3000" dirty="0" err="1"/>
              <a:t>Vyvey</a:t>
            </a:r>
            <a:r>
              <a:rPr lang="nl-BE" sz="3000" dirty="0"/>
              <a:t>, 2 ELO-ICT</a:t>
            </a:r>
          </a:p>
          <a:p>
            <a:pPr marL="457200" indent="-457200">
              <a:buFont typeface="Arial" panose="020B0604020202020204" pitchFamily="34" charset="0"/>
              <a:buChar char="•"/>
            </a:pPr>
            <a:r>
              <a:rPr lang="nl-BE" sz="3000" dirty="0"/>
              <a:t>Olivier Westerman, 1 ELO-ICT</a:t>
            </a:r>
          </a:p>
          <a:p>
            <a:pPr marL="457200" indent="-457200">
              <a:buFont typeface="Arial" panose="020B0604020202020204" pitchFamily="34" charset="0"/>
              <a:buChar char="•"/>
            </a:pPr>
            <a:r>
              <a:rPr lang="nl-BE" sz="3000" dirty="0"/>
              <a:t>Jasper </a:t>
            </a:r>
            <a:r>
              <a:rPr lang="nl-BE" sz="3000" dirty="0" err="1"/>
              <a:t>Vantuyne</a:t>
            </a:r>
            <a:r>
              <a:rPr lang="nl-BE" sz="3000" dirty="0"/>
              <a:t>, 1 ELO-ICT</a:t>
            </a:r>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tretch>
            <a:fillRect/>
          </a:stretch>
        </p:blipFill>
        <p:spPr>
          <a:xfrm>
            <a:off x="25868671" y="38340118"/>
            <a:ext cx="3946043" cy="3974534"/>
          </a:xfrm>
          <a:prstGeom prst="rect">
            <a:avLst/>
          </a:prstGeom>
        </p:spPr>
      </p:pic>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549135"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Afbeelding 4">
            <a:extLst>
              <a:ext uri="{FF2B5EF4-FFF2-40B4-BE49-F238E27FC236}">
                <a16:creationId xmlns:a16="http://schemas.microsoft.com/office/drawing/2014/main" id="{6F5C468B-B53F-32D7-758C-B66C8D03CDDD}"/>
              </a:ext>
            </a:extLst>
          </p:cNvPr>
          <p:cNvPicPr>
            <a:picLocks noChangeAspect="1"/>
          </p:cNvPicPr>
          <p:nvPr/>
        </p:nvPicPr>
        <p:blipFill>
          <a:blip r:embed="rId3"/>
          <a:stretch>
            <a:fillRect/>
          </a:stretch>
        </p:blipFill>
        <p:spPr>
          <a:xfrm>
            <a:off x="25868671" y="38386185"/>
            <a:ext cx="3959068" cy="3974534"/>
          </a:xfrm>
          <a:prstGeom prst="rect">
            <a:avLst/>
          </a:prstGeom>
        </p:spPr>
      </p:pic>
      <p:pic>
        <p:nvPicPr>
          <p:cNvPr id="1026" name="Picture 2">
            <a:extLst>
              <a:ext uri="{FF2B5EF4-FFF2-40B4-BE49-F238E27FC236}">
                <a16:creationId xmlns:a16="http://schemas.microsoft.com/office/drawing/2014/main" id="{E0AA2CCC-CF4A-240C-77B7-97C60F47D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4909" y="30385537"/>
            <a:ext cx="14291225" cy="6718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6813E0-9950-4843-FF23-3E8917A95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4909" y="22439096"/>
            <a:ext cx="14190515" cy="7637420"/>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descr="Afbeelding met meubels, boek, overdekt, bureau&#10;&#10;Automatisch gegenereerde beschrijving">
            <a:extLst>
              <a:ext uri="{FF2B5EF4-FFF2-40B4-BE49-F238E27FC236}">
                <a16:creationId xmlns:a16="http://schemas.microsoft.com/office/drawing/2014/main" id="{1F0551BD-40E7-CEB1-8980-5C2806B2CFF4}"/>
              </a:ext>
            </a:extLst>
          </p:cNvPr>
          <p:cNvPicPr>
            <a:picLocks noChangeAspect="1"/>
          </p:cNvPicPr>
          <p:nvPr/>
        </p:nvPicPr>
        <p:blipFill rotWithShape="1">
          <a:blip r:embed="rId6"/>
          <a:srcRect t="-130" b="28545"/>
          <a:stretch/>
        </p:blipFill>
        <p:spPr>
          <a:xfrm>
            <a:off x="15724909" y="8596605"/>
            <a:ext cx="14190515" cy="13533470"/>
          </a:xfrm>
          <a:prstGeom prst="rect">
            <a:avLst/>
          </a:prstGeom>
        </p:spPr>
      </p:pic>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28</TotalTime>
  <Words>227</Words>
  <Application>Microsoft Office PowerPoint</Application>
  <PresentationFormat>Aangepast</PresentationFormat>
  <Paragraphs>21</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Educatief spel  Bouw jouw groene stad  Voor ons internationaal project bouwden wij 2 games met Klimaatverandering als thema, een bordspel en een PC-game,  Spelers van beide games spelen alleen of met elkaar om een stad te bouwen die op zo’n ecologische manier mogelijk, zoveel mogelijk inwoners heeft,  Wij gebruikten de Python programmeer taal voor het pc-spel, Vue voor onze website en 3d-geprinte materialen voor ons bordspel,  Onze opleiding ondersteunde ons in het programmeren en webscripten maar ook in het opzetten van een project in de SCRUM omgeving,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Olivier Westerman</cp:lastModifiedBy>
  <cp:revision>4</cp:revision>
  <dcterms:created xsi:type="dcterms:W3CDTF">2023-09-18T11:28:10Z</dcterms:created>
  <dcterms:modified xsi:type="dcterms:W3CDTF">2024-05-13T13:19:45Z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