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Yeseva One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jpe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Yeseva One"/>
              </a:rPr>
              <a:t>Educational Game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Presented by Olivier, Jasper, Xander en Esteban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DFDFD"/>
                </a:solidFill>
                <a:latin typeface="Libre Baskerville"/>
              </a:rPr>
              <a:t>Presented by Olivier, Jasper, Xander en Esteban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4464342"/>
            <a:ext cx="11721636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Yeseva One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FDFDFD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FDFDFD"/>
                </a:solidFill>
                <a:latin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DFDFD"/>
                </a:solidFill>
                <a:latin typeface="Libre Baskerville"/>
              </a:rPr>
              <a:t>Presented by Olivier, Jasper, Xander en Esteban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17735" y="4420755"/>
            <a:ext cx="3149234" cy="3149234"/>
          </a:xfrm>
          <a:custGeom>
            <a:avLst/>
            <a:gdLst/>
            <a:ahLst/>
            <a:cxnLst/>
            <a:rect r="r" b="b" t="t" l="l"/>
            <a:pathLst>
              <a:path h="3149234" w="3149234">
                <a:moveTo>
                  <a:pt x="0" y="0"/>
                </a:moveTo>
                <a:lnTo>
                  <a:pt x="3149234" y="0"/>
                </a:lnTo>
                <a:lnTo>
                  <a:pt x="3149234" y="3149234"/>
                </a:lnTo>
                <a:lnTo>
                  <a:pt x="0" y="3149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95648" y="2974586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83182" y="4871422"/>
            <a:ext cx="811530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Our team, consisting of Esteban, Xander, Jasper, and Olivier, is excited to present our project, Joxe, a city-building experience that encompasses both a PC game and a board game, integrated through a central website.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3091378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DFDFD"/>
                </a:solidFill>
                <a:latin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21075" y="4593245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Concept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21075" y="533365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Stakeholders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21075" y="6076606"/>
            <a:ext cx="337914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Dividing the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89950" y="4593245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Rapid Prototyping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89950" y="533365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Challenges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89950" y="607660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Solutions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37575" y="677828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Q&amp;A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1419" y="4558320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71419" y="529873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71419" y="603533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41492" y="4558320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41492" y="529873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41492" y="60416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41492" y="6784923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83182" y="10858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34036" y="5078581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3" y="0"/>
                </a:lnTo>
                <a:lnTo>
                  <a:pt x="831293" y="429155"/>
                </a:lnTo>
                <a:lnTo>
                  <a:pt x="0" y="4291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8291" y="2703344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6F6F6"/>
                </a:solidFill>
                <a:latin typeface="Yeseva One"/>
              </a:rPr>
              <a:t>Concept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8165" y="4678531"/>
            <a:ext cx="49632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Pygame city builder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0616" y="4678531"/>
            <a:ext cx="4947821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Pygame city builder 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Board Game version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Interconnected Webpage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33066" y="4678531"/>
            <a:ext cx="5126234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Pygame city builder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Board Game version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Interconnected Webpage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6F6F6"/>
                </a:solidFill>
                <a:latin typeface="Libre Baskerville"/>
              </a:rPr>
              <a:t>Integrated Lesson Plans</a:t>
            </a:r>
          </a:p>
          <a:p>
            <a:pPr>
              <a:lnSpc>
                <a:spcPts val="30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40808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6F6F6"/>
                </a:solidFill>
                <a:latin typeface="Yeseva One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30616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6F6F6"/>
                </a:solidFill>
                <a:latin typeface="Yeseva One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98618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6F6F6"/>
                </a:solidFill>
                <a:latin typeface="Yeseva One"/>
              </a:rPr>
              <a:t>03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262789" y="5016403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5"/>
                </a:lnTo>
                <a:lnTo>
                  <a:pt x="0" y="4291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6715">
            <a:off x="5314919" y="4263719"/>
            <a:ext cx="1132904" cy="584862"/>
          </a:xfrm>
          <a:custGeom>
            <a:avLst/>
            <a:gdLst/>
            <a:ahLst/>
            <a:cxnLst/>
            <a:rect r="r" b="b" t="t" l="l"/>
            <a:pathLst>
              <a:path h="584862" w="1132904">
                <a:moveTo>
                  <a:pt x="0" y="0"/>
                </a:moveTo>
                <a:lnTo>
                  <a:pt x="1132904" y="0"/>
                </a:lnTo>
                <a:lnTo>
                  <a:pt x="1132904" y="584862"/>
                </a:lnTo>
                <a:lnTo>
                  <a:pt x="0" y="5848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5825" y="2703344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Stakeholders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8951" y="5643749"/>
            <a:ext cx="271979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SpellenLAB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12459" y="5643749"/>
            <a:ext cx="247391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Experts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3296" y="5643749"/>
            <a:ext cx="236047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Teachers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320728">
            <a:off x="8577548" y="4319592"/>
            <a:ext cx="1132904" cy="584862"/>
          </a:xfrm>
          <a:custGeom>
            <a:avLst/>
            <a:gdLst/>
            <a:ahLst/>
            <a:cxnLst/>
            <a:rect r="r" b="b" t="t" l="l"/>
            <a:pathLst>
              <a:path h="584862" w="1132904">
                <a:moveTo>
                  <a:pt x="0" y="0"/>
                </a:moveTo>
                <a:lnTo>
                  <a:pt x="1132904" y="0"/>
                </a:lnTo>
                <a:lnTo>
                  <a:pt x="1132904" y="584862"/>
                </a:lnTo>
                <a:lnTo>
                  <a:pt x="0" y="5848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068676">
            <a:off x="12043752" y="4226497"/>
            <a:ext cx="1132904" cy="584862"/>
          </a:xfrm>
          <a:custGeom>
            <a:avLst/>
            <a:gdLst/>
            <a:ahLst/>
            <a:cxnLst/>
            <a:rect r="r" b="b" t="t" l="l"/>
            <a:pathLst>
              <a:path h="584862" w="1132904">
                <a:moveTo>
                  <a:pt x="0" y="0"/>
                </a:moveTo>
                <a:lnTo>
                  <a:pt x="1132904" y="0"/>
                </a:lnTo>
                <a:lnTo>
                  <a:pt x="1132904" y="584861"/>
                </a:lnTo>
                <a:lnTo>
                  <a:pt x="0" y="584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3618" y="2692232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Dividing the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68750" y="4546152"/>
            <a:ext cx="4963220" cy="10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Scrummaster</a:t>
            </a:r>
          </a:p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“Senior” PC game Dev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81393" y="4028626"/>
            <a:ext cx="222425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Esteban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8750" y="5955852"/>
            <a:ext cx="2130455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Xander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01169" y="4028626"/>
            <a:ext cx="175523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Jasper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68750" y="6473377"/>
            <a:ext cx="4963220" cy="72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Web Developer</a:t>
            </a:r>
          </a:p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“Junior” PC game Dev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35617" y="4546152"/>
            <a:ext cx="4963220" cy="10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Sound designer</a:t>
            </a:r>
          </a:p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Asset designer</a:t>
            </a:r>
          </a:p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All rounder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35617" y="5955852"/>
            <a:ext cx="1942845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Yeseva One"/>
              </a:rPr>
              <a:t>Olivier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70066" y="6473377"/>
            <a:ext cx="4963220" cy="72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Project manager</a:t>
            </a:r>
          </a:p>
          <a:p>
            <a:pPr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Libre Baskerville"/>
              </a:rPr>
              <a:t>Board game designer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24724" y="4788858"/>
            <a:ext cx="7568775" cy="3124200"/>
            <a:chOff x="0" y="0"/>
            <a:chExt cx="10091699" cy="41656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8"/>
            <a:srcRect l="0" t="22481" r="0" b="22481"/>
            <a:stretch>
              <a:fillRect/>
            </a:stretch>
          </p:blipFill>
          <p:spPr>
            <a:xfrm flipH="false" flipV="false">
              <a:off x="0" y="0"/>
              <a:ext cx="10091699" cy="4165600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3462680" y="2265771"/>
            <a:ext cx="1136264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Rapid Prototyping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4655508"/>
            <a:ext cx="8115300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Weekly Internal Testing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Feedback Incorporation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Dynamic Adjustments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Expert Consultation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Github Kanban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2265771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Challenges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00119" y="3891149"/>
            <a:ext cx="8115300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Limited Experience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Time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Discord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Dependencies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7179" y="3791810"/>
            <a:ext cx="5314441" cy="3547389"/>
          </a:xfrm>
          <a:custGeom>
            <a:avLst/>
            <a:gdLst/>
            <a:ahLst/>
            <a:cxnLst/>
            <a:rect r="r" b="b" t="t" l="l"/>
            <a:pathLst>
              <a:path h="3547389" w="5314441">
                <a:moveTo>
                  <a:pt x="0" y="0"/>
                </a:moveTo>
                <a:lnTo>
                  <a:pt x="5314441" y="0"/>
                </a:lnTo>
                <a:lnTo>
                  <a:pt x="5314441" y="3547389"/>
                </a:lnTo>
                <a:lnTo>
                  <a:pt x="0" y="3547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44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3618" y="2692232"/>
            <a:ext cx="15656956" cy="12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FFFFFF"/>
                </a:solidFill>
                <a:latin typeface="Yeseva One"/>
              </a:rPr>
              <a:t>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7957" y="4308643"/>
            <a:ext cx="4553696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strike="sngStrike">
                <a:solidFill>
                  <a:srgbClr val="B6B2AF"/>
                </a:solidFill>
                <a:latin typeface="Libre Baskerville"/>
              </a:rPr>
              <a:t>Limited Experience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 strike="sngStrike">
                <a:solidFill>
                  <a:srgbClr val="B6B2AF"/>
                </a:solidFill>
                <a:latin typeface="Libre Baskerville"/>
              </a:rPr>
              <a:t>Time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 strike="sngStrike">
                <a:solidFill>
                  <a:srgbClr val="B6B2AF"/>
                </a:solidFill>
                <a:latin typeface="Libre Baskerville"/>
              </a:rPr>
              <a:t>Discord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 strike="sngStrike">
                <a:solidFill>
                  <a:srgbClr val="B6B2AF"/>
                </a:solidFill>
                <a:latin typeface="Libre Baskerville"/>
              </a:rPr>
              <a:t>Dependencies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 strike="sngStrike">
                <a:solidFill>
                  <a:srgbClr val="B6B2AF"/>
                </a:solidFill>
                <a:latin typeface="Libre Baskerville"/>
              </a:rPr>
              <a:t>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94314" y="4308643"/>
            <a:ext cx="4553696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C3D898"/>
                </a:solidFill>
                <a:latin typeface="Libre Baskerville"/>
              </a:rPr>
              <a:t>Keep PC-game as focus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C3D898"/>
                </a:solidFill>
                <a:latin typeface="Libre Baskerville"/>
              </a:rPr>
              <a:t>Setting Priorities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C3D898"/>
                </a:solidFill>
                <a:latin typeface="Libre Baskerville"/>
              </a:rPr>
              <a:t>Consensus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C3D898"/>
                </a:solidFill>
                <a:latin typeface="Libre Baskerville"/>
              </a:rPr>
              <a:t>Risk Managment Plan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C3D898"/>
                </a:solidFill>
                <a:latin typeface="Libre Baskerville"/>
              </a:rPr>
              <a:t>Website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182" y="1165651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Libre Baskerville"/>
              </a:rPr>
              <a:t>Hogeschool Vives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250802" y="4251493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6"/>
                </a:lnTo>
                <a:lnTo>
                  <a:pt x="0" y="4291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50802" y="4928922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6"/>
                </a:lnTo>
                <a:lnTo>
                  <a:pt x="0" y="4291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50802" y="5789516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5"/>
                </a:lnTo>
                <a:lnTo>
                  <a:pt x="0" y="4291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50802" y="6571096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5"/>
                </a:lnTo>
                <a:lnTo>
                  <a:pt x="0" y="4291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50802" y="7247901"/>
            <a:ext cx="831294" cy="429155"/>
          </a:xfrm>
          <a:custGeom>
            <a:avLst/>
            <a:gdLst/>
            <a:ahLst/>
            <a:cxnLst/>
            <a:rect r="r" b="b" t="t" l="l"/>
            <a:pathLst>
              <a:path h="429155" w="831294">
                <a:moveTo>
                  <a:pt x="0" y="0"/>
                </a:moveTo>
                <a:lnTo>
                  <a:pt x="831294" y="0"/>
                </a:lnTo>
                <a:lnTo>
                  <a:pt x="831294" y="429156"/>
                </a:lnTo>
                <a:lnTo>
                  <a:pt x="0" y="4291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DAGDUrNGJwo</dc:identifier>
  <dcterms:modified xsi:type="dcterms:W3CDTF">2011-08-01T06:04:30Z</dcterms:modified>
  <cp:revision>1</cp:revision>
  <dc:title>Soft Sand Minimalist Modern Thesis Defense Presentation</dc:title>
</cp:coreProperties>
</file>