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13/05/2024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05/13/2024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20457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video’s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6-10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Oil</a:t>
            </a:r>
            <a:r>
              <a:rPr lang="en-US" dirty="0"/>
              <a:t> </a:t>
            </a:r>
            <a:r>
              <a:rPr lang="en-US" sz="1800" dirty="0"/>
              <a:t>cleanup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</a:t>
            </a:r>
            <a:r>
              <a:rPr lang="nl-BE" sz="1400" dirty="0" err="1">
                <a:solidFill>
                  <a:schemeClr val="bg2">
                    <a:lumMod val="50000"/>
                  </a:schemeClr>
                </a:solidFill>
              </a:rPr>
              <a:t>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  <a:r>
              <a:rPr lang="en-US" sz="1800" dirty="0" err="1"/>
              <a:t>wreking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57D1B5-6DDE-7D64-CDD1-3972B467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6226"/>
          <a:stretch/>
        </p:blipFill>
        <p:spPr>
          <a:xfrm>
            <a:off x="613532" y="2949676"/>
            <a:ext cx="3799185" cy="2536723"/>
          </a:xfrm>
          <a:prstGeom prst="snip2DiagRect">
            <a:avLst>
              <a:gd name="adj1" fmla="val 15581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video’s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40029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</a:t>
            </a:r>
            <a:r>
              <a:rPr lang="nl-BE" sz="1900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Diavoorstelling van foto's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uitbreidingen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698</TotalTime>
  <Words>251</Words>
  <Application>Microsoft Office PowerPoint</Application>
  <PresentationFormat>Breedbeeld</PresentationFormat>
  <Paragraphs>61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Educational game 2</vt:lpstr>
      <vt:lpstr>Wie deed wat</vt:lpstr>
      <vt:lpstr>Het game</vt:lpstr>
      <vt:lpstr>De zee</vt:lpstr>
      <vt:lpstr>Het bos</vt:lpstr>
      <vt:lpstr>industrieel</vt:lpstr>
      <vt:lpstr>extra minigames</vt:lpstr>
      <vt:lpstr>Educatieve video’s</vt:lpstr>
      <vt:lpstr>uitbreidingen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10</cp:revision>
  <dcterms:created xsi:type="dcterms:W3CDTF">2024-04-25T21:13:58Z</dcterms:created>
  <dcterms:modified xsi:type="dcterms:W3CDTF">2024-05-13T08:23:40Z</dcterms:modified>
</cp:coreProperties>
</file>